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y="5143500" cx="9144000"/>
  <p:notesSz cx="6858000" cy="9144000"/>
  <p:embeddedFontLst>
    <p:embeddedFont>
      <p:font typeface="Golos Text"/>
      <p:regular r:id="rId32"/>
      <p:bold r:id="rId33"/>
    </p:embeddedFont>
    <p:embeddedFont>
      <p:font typeface="Golos Text Medium"/>
      <p:regular r:id="rId34"/>
      <p:bold r:id="rId35"/>
    </p:embeddedFont>
    <p:embeddedFont>
      <p:font typeface="Anaheim"/>
      <p:regular r:id="rId36"/>
      <p:bold r:id="rId37"/>
    </p:embeddedFont>
    <p:embeddedFont>
      <p:font typeface="Bebas Neue"/>
      <p:regular r:id="rId38"/>
    </p:embeddedFont>
    <p:embeddedFont>
      <p:font typeface="Tangerine"/>
      <p:regular r:id="rId39"/>
      <p:bold r:id="rId40"/>
    </p:embeddedFont>
    <p:embeddedFont>
      <p:font typeface="PT Sans"/>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5" roundtripDataSignature="AMtx7mhSy1sW7ebqV3fxdxyk5CWDZGsg7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Tangerine-bold.fntdata"/><Relationship Id="rId20" Type="http://schemas.openxmlformats.org/officeDocument/2006/relationships/slide" Target="slides/slide16.xml"/><Relationship Id="rId42" Type="http://schemas.openxmlformats.org/officeDocument/2006/relationships/font" Target="fonts/PTSans-bold.fntdata"/><Relationship Id="rId41" Type="http://schemas.openxmlformats.org/officeDocument/2006/relationships/font" Target="fonts/PTSans-regular.fntdata"/><Relationship Id="rId22" Type="http://schemas.openxmlformats.org/officeDocument/2006/relationships/slide" Target="slides/slide18.xml"/><Relationship Id="rId44" Type="http://schemas.openxmlformats.org/officeDocument/2006/relationships/font" Target="fonts/PTSans-boldItalic.fntdata"/><Relationship Id="rId21" Type="http://schemas.openxmlformats.org/officeDocument/2006/relationships/slide" Target="slides/slide17.xml"/><Relationship Id="rId43" Type="http://schemas.openxmlformats.org/officeDocument/2006/relationships/font" Target="fonts/PTSans-italic.fntdata"/><Relationship Id="rId24" Type="http://schemas.openxmlformats.org/officeDocument/2006/relationships/slide" Target="slides/slide20.xml"/><Relationship Id="rId23" Type="http://schemas.openxmlformats.org/officeDocument/2006/relationships/slide" Target="slides/slide19.xml"/><Relationship Id="rId45"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GolosText-bold.fntdata"/><Relationship Id="rId10" Type="http://schemas.openxmlformats.org/officeDocument/2006/relationships/slide" Target="slides/slide6.xml"/><Relationship Id="rId32" Type="http://schemas.openxmlformats.org/officeDocument/2006/relationships/font" Target="fonts/GolosText-regular.fntdata"/><Relationship Id="rId13" Type="http://schemas.openxmlformats.org/officeDocument/2006/relationships/slide" Target="slides/slide9.xml"/><Relationship Id="rId35" Type="http://schemas.openxmlformats.org/officeDocument/2006/relationships/font" Target="fonts/GolosTextMedium-bold.fntdata"/><Relationship Id="rId12" Type="http://schemas.openxmlformats.org/officeDocument/2006/relationships/slide" Target="slides/slide8.xml"/><Relationship Id="rId34" Type="http://schemas.openxmlformats.org/officeDocument/2006/relationships/font" Target="fonts/GolosTextMedium-regular.fntdata"/><Relationship Id="rId15" Type="http://schemas.openxmlformats.org/officeDocument/2006/relationships/slide" Target="slides/slide11.xml"/><Relationship Id="rId37" Type="http://schemas.openxmlformats.org/officeDocument/2006/relationships/font" Target="fonts/Anaheim-bold.fntdata"/><Relationship Id="rId14" Type="http://schemas.openxmlformats.org/officeDocument/2006/relationships/slide" Target="slides/slide10.xml"/><Relationship Id="rId36" Type="http://schemas.openxmlformats.org/officeDocument/2006/relationships/font" Target="fonts/Anaheim-regular.fntdata"/><Relationship Id="rId17" Type="http://schemas.openxmlformats.org/officeDocument/2006/relationships/slide" Target="slides/slide13.xml"/><Relationship Id="rId39" Type="http://schemas.openxmlformats.org/officeDocument/2006/relationships/font" Target="fonts/Tangerine-regular.fntdata"/><Relationship Id="rId16" Type="http://schemas.openxmlformats.org/officeDocument/2006/relationships/slide" Target="slides/slide12.xml"/><Relationship Id="rId38" Type="http://schemas.openxmlformats.org/officeDocument/2006/relationships/font" Target="fonts/BebasNeue-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6" name="Google Shape;139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6" name="Google Shape;143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i="1" sz="1200">
              <a:solidFill>
                <a:srgbClr val="595959"/>
              </a:solidFill>
              <a:latin typeface="Anaheim"/>
              <a:ea typeface="Anaheim"/>
              <a:cs typeface="Anaheim"/>
              <a:sym typeface="Anaheim"/>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3" name="Google Shape;145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2" name="Shape 1552"/>
        <p:cNvGrpSpPr/>
        <p:nvPr/>
      </p:nvGrpSpPr>
      <p:grpSpPr>
        <a:xfrm>
          <a:off x="0" y="0"/>
          <a:ext cx="0" cy="0"/>
          <a:chOff x="0" y="0"/>
          <a:chExt cx="0" cy="0"/>
        </a:xfrm>
      </p:grpSpPr>
      <p:sp>
        <p:nvSpPr>
          <p:cNvPr id="1553" name="Google Shape;1553;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4" name="Google Shape;155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The United States has a significant reliance on imported beverages to meet domestic consumption. Domestic production alone isn’t enough to satisfy consumer demand, so imports fill the gap.</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However, this dependence makes the U.S. beverage market extremely vulnerable to changes in the global trade landscape. Factors like economic shifts, international supply chain disruptions, and especially changes in tariff policies can cause substantial price fluctuations.When tariffs go up the cost is often passed along to consumers. But it also affects business operations.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So the problem we’re focusing on is this:</a:t>
            </a:r>
            <a:r>
              <a:rPr lang="en">
                <a:solidFill>
                  <a:schemeClr val="dk1"/>
                </a:solidFill>
              </a:rPr>
              <a:t> Without accurate forecasting of 2025 import prices and correlation between GDP and inflation, companies operating in the U.S. beverage industry risk making uninformed decisions. These might include setting uncompetitive prices, overstocking or understocking inventory, or entering into unfavorable contracts.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9" name="Shape 1559"/>
        <p:cNvGrpSpPr/>
        <p:nvPr/>
      </p:nvGrpSpPr>
      <p:grpSpPr>
        <a:xfrm>
          <a:off x="0" y="0"/>
          <a:ext cx="0" cy="0"/>
          <a:chOff x="0" y="0"/>
          <a:chExt cx="0" cy="0"/>
        </a:xfrm>
      </p:grpSpPr>
      <p:sp>
        <p:nvSpPr>
          <p:cNvPr id="1560" name="Google Shape;1560;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1" name="Google Shape;156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First, distributors and importers are directly impacted. They’re the ones purchasing large volumes of beverages, often across borders, and they need to forecast future import costs to negotiate both long-term and short-term contracts. Accurate forecasts can protect their profit margins and give them leverage in pricing discussions with suppliers and buyers.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Trade authorities and policy makers are individuals and organizations tasked with crafting and adjusting tariff policies. They need accurate pricing models to understand the impact of those tariffs on market stability, on consumer pricing, and on the broader economic picture. Their decisions can either protect or destabilize markets.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Next, we have investors and financial analysts. For them, beverage import trends are not just about pricing—they’re also about risk. Global trade volatility, driven by economic uncertainty or policy shifts, introduces investment risk. Understanding the dynamics of import pricing helps analysts and investors gauge potential vulnerabilities in supply chains and allocate capital wisely.</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Then there’s retailers—especially large grocery chains and liquor store franchises. These companies compete in an extremely price-sensitive environment. Forecasting helps them anticipate cost increases and plan promotional pricing strategies accordingly, keeping their margins healthy without alienating consumers.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Finally, supply chain managers play a key strategic role. They rely on pricing forecasts to manage supplier relationships, avoid over-reliance on a single source, and develop contingency plans. With volatile pricing, having a diversified and responsive supply chain becomes a competitive advantage.</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8" name="Google Shape;156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By leveraging historical import price data from 1999 through 2024, along with macroeconomic indicators like GDP and tariff rates, businesses can uncover deep insights into how these variables interact over time.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Data mining enables us to identify correlations between price increases and specific economic events or policy changes. It can also highlight seasonal or cyclical trends in beverage import volumes, or show how particular tariffs impacted pricing across different beverage categories.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For example, a company could analyze how rising tariffs on European wine impacted sales volumes and pricing in previous years, and use that model to project what might happen under proposed new tariffs. Similarly, by comparing import prices with GDP trends, companies can understand how consumer purchasing power may affect demand for premium versus value brands.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This type of analysis empowers businesses to be proactive instead of reactive. Rather than scrambling to adjust to sudden price increases or shortages, they can build flexible pricing models, negotiate smarter contracts, and design agile supply chain strategies.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In the long term, using data to inform decisions doesn’t just solve the current problem—it builds a culture of resilience and adaptability that can weather future market shifts.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5" name="Google Shape;157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0" name="Google Shape;159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7" name="Google Shape;159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4" name="Google Shape;160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4" name="Shape 1614"/>
        <p:cNvGrpSpPr/>
        <p:nvPr/>
      </p:nvGrpSpPr>
      <p:grpSpPr>
        <a:xfrm>
          <a:off x="0" y="0"/>
          <a:ext cx="0" cy="0"/>
          <a:chOff x="0" y="0"/>
          <a:chExt cx="0" cy="0"/>
        </a:xfrm>
      </p:grpSpPr>
      <p:sp>
        <p:nvSpPr>
          <p:cNvPr id="1615" name="Google Shape;161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6" name="Google Shape;161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457200" lvl="0" marL="0" rtl="0" algn="l">
              <a:lnSpc>
                <a:spcPct val="200000"/>
              </a:lnSpc>
              <a:spcBef>
                <a:spcPts val="1200"/>
              </a:spcBef>
              <a:spcAft>
                <a:spcPts val="0"/>
              </a:spcAft>
              <a:buSzPts val="1100"/>
              <a:buNone/>
            </a:pPr>
            <a:r>
              <a:rPr lang="en" sz="1200">
                <a:solidFill>
                  <a:schemeClr val="dk1"/>
                </a:solidFill>
                <a:latin typeface="Times New Roman"/>
                <a:ea typeface="Times New Roman"/>
                <a:cs typeface="Times New Roman"/>
                <a:sym typeface="Times New Roman"/>
              </a:rPr>
              <a:t>The model we built first was an MLR model, which is a statistical technique that uses several explanatory variables to predict the outcome of a response variable. The goal of this model is to show the linear relationship between independent variables and a dependent variable. In this model, our predictors or independent variables are Year, US Inflation, and Tariff Percent. Our outcome variable or dependent variable is Total Beverages, which is the import price for wine, malt beer, nonalcoholic beverages, liquors and liqueurs all combined. The advantages of using this model is that we are able to determine the relative influence of one or more predictor variables on the outcome variable and the ability to identify outliers. The disadvantages of using this model is that statistical significance doesn’t guarantee good predictive performance for future outcomes. This model ultimately just indicates positive or negative relationships between variables and the rest of the conclusions are just assumptions. we cleaned the data in this specific machine learning model by replacing the spaces in the column heading with underscores and also replacing the slashes in the column headings with underscores. This simply allowed for efficiency throughout the coding process. Luckily our data was fairly specific for our needs so we did not have to deal with any missing values or outliers. In the MLR we did not have to partition the data into training and testing models because the point of this model was not to create it for prediction purposes. The point of this model was instead to confirm our thoughts on if Inflation, Year, and Tariff Percent actually affect the Total Beverage import price amount. Some of the other steps we took in the preprocessing step of modeling was checking on the assumptions of multiple linear regression. </a:t>
            </a:r>
            <a:endParaRPr sz="1200">
              <a:solidFill>
                <a:schemeClr val="dk1"/>
              </a:solidFill>
              <a:latin typeface="Times New Roman"/>
              <a:ea typeface="Times New Roman"/>
              <a:cs typeface="Times New Roman"/>
              <a:sym typeface="Times New Roman"/>
            </a:endParaRPr>
          </a:p>
          <a:p>
            <a:pPr indent="457200" lvl="0" marL="0" rtl="0" algn="l">
              <a:lnSpc>
                <a:spcPct val="200000"/>
              </a:lnSpc>
              <a:spcBef>
                <a:spcPts val="1200"/>
              </a:spcBef>
              <a:spcAft>
                <a:spcPts val="120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3" name="Google Shape;162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457200" lvl="0" marL="0" rtl="0" algn="l">
              <a:lnSpc>
                <a:spcPct val="200000"/>
              </a:lnSpc>
              <a:spcBef>
                <a:spcPts val="1200"/>
              </a:spcBef>
              <a:spcAft>
                <a:spcPts val="0"/>
              </a:spcAft>
              <a:buSzPts val="1100"/>
              <a:buNone/>
            </a:pPr>
            <a:r>
              <a:rPr lang="en" sz="1200">
                <a:solidFill>
                  <a:schemeClr val="dk1"/>
                </a:solidFill>
                <a:latin typeface="Times New Roman"/>
                <a:ea typeface="Times New Roman"/>
                <a:cs typeface="Times New Roman"/>
                <a:sym typeface="Times New Roman"/>
              </a:rPr>
              <a:t>In this process we checked for homoscedasticity, normality, and no multicollinearity.In our Correlation Heatmap of Numerical Columns, Year, Total Beverages, Wine, Malt Beer, Nonalcoholic Beverages, Liquors and Liqueurs and US GDP Trillion were all highly correlated. Multicollinearity which occurs when two or more independent variables are highly correlated, can inflate standard errors and make coefficient estimates unreliable. This was insightful because we were able to pick the dependent variables that were not as much associated with one another to use in our analysis, which were US Inflation Tariff Percent, and Year. It is important to note that Year and Total Beverages were highly correlated but because Total Beverages was the dependent variable and Year was one of the independent variables, this rule was not broken and we were able to continue further with our analysis. The histogram helped us check for Normality and because the data is a normal distribution, this chart helps us check that box. </a:t>
            </a:r>
            <a:endParaRPr sz="1200">
              <a:solidFill>
                <a:schemeClr val="dk1"/>
              </a:solidFill>
              <a:latin typeface="Times New Roman"/>
              <a:ea typeface="Times New Roman"/>
              <a:cs typeface="Times New Roman"/>
              <a:sym typeface="Times New Roman"/>
            </a:endParaRPr>
          </a:p>
          <a:p>
            <a:pPr indent="457200" lvl="0" marL="0" rtl="0" algn="l">
              <a:lnSpc>
                <a:spcPct val="200000"/>
              </a:lnSpc>
              <a:spcBef>
                <a:spcPts val="1200"/>
              </a:spcBef>
              <a:spcAft>
                <a:spcPts val="1200"/>
              </a:spcAft>
              <a:buSzPts val="1100"/>
              <a:buNone/>
            </a:pPr>
            <a:r>
              <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2" name="Google Shape;163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457200" lvl="0" marL="0" rtl="0" algn="l">
              <a:lnSpc>
                <a:spcPct val="200000"/>
              </a:lnSpc>
              <a:spcBef>
                <a:spcPts val="1200"/>
              </a:spcBef>
              <a:spcAft>
                <a:spcPts val="1200"/>
              </a:spcAft>
              <a:buSzPts val="1100"/>
              <a:buNone/>
            </a:pPr>
            <a:r>
              <a:rPr lang="en" sz="1200">
                <a:solidFill>
                  <a:schemeClr val="dk1"/>
                </a:solidFill>
                <a:latin typeface="Times New Roman"/>
                <a:ea typeface="Times New Roman"/>
                <a:cs typeface="Times New Roman"/>
                <a:sym typeface="Times New Roman"/>
              </a:rPr>
              <a:t>In our Residual Plot: Predicted vs Residuals, we were checking for homoscedasticity and the output passed our assumption test because the spread of data points around the regression line is fairly consistent and the variance of errors is constant. The Q-Q Plot showed the model does not suffer from outliers either, which again confirms that assumption. </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1" name="Google Shape;164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457200" lvl="0" marL="0" rtl="0" algn="l">
              <a:lnSpc>
                <a:spcPct val="200000"/>
              </a:lnSpc>
              <a:spcBef>
                <a:spcPts val="1200"/>
              </a:spcBef>
              <a:spcAft>
                <a:spcPts val="0"/>
              </a:spcAft>
              <a:buSzPts val="1100"/>
              <a:buNone/>
            </a:pPr>
            <a:r>
              <a:rPr lang="en" sz="1200">
                <a:solidFill>
                  <a:schemeClr val="dk1"/>
                </a:solidFill>
                <a:latin typeface="Times New Roman"/>
                <a:ea typeface="Times New Roman"/>
                <a:cs typeface="Times New Roman"/>
                <a:sym typeface="Times New Roman"/>
              </a:rPr>
              <a:t>The second model we built was an ARIMA model, which is a time series forecasting model we used to evaluate and predict the future values for Total Beverage Import prices for the next five years based on the previous years’ Total Beverage Import Prices. So we are basically just predicting future values based on past values. ARIMA is the algorithm model used. AR(p) which stands for AutoRegressive is the number of lag observations in the model, also known as the lag order. The p is mainly what the team changed and tinkered with to try and find the best model. I (d) which stands for Integrated is the number of times the raw observations are different; also known as the degree of differencing. The MA(q) stands for the size of the moving average window, also known as the order of the moving average. We chose an ARIMA model because the model itself is good at forecasting based on past circumstances, which lines up directly with our project question and data available. However, past performance is not always an indicator of future performance and the model does a poor job of predicting turning points. ARIMA modeling is also usually an inadequate modeling method for long-term forecasting.</a:t>
            </a:r>
            <a:endParaRPr b="1" sz="1200">
              <a:solidFill>
                <a:schemeClr val="dk1"/>
              </a:solidFill>
              <a:latin typeface="Times New Roman"/>
              <a:ea typeface="Times New Roman"/>
              <a:cs typeface="Times New Roman"/>
              <a:sym typeface="Times New Roman"/>
            </a:endParaRPr>
          </a:p>
          <a:p>
            <a:pPr indent="457200" lvl="0" marL="0" rtl="0" algn="l">
              <a:lnSpc>
                <a:spcPct val="200000"/>
              </a:lnSpc>
              <a:spcBef>
                <a:spcPts val="1200"/>
              </a:spcBef>
              <a:spcAft>
                <a:spcPts val="1200"/>
              </a:spcAft>
              <a:buClr>
                <a:schemeClr val="dk1"/>
              </a:buClr>
              <a:buSzPts val="1100"/>
              <a:buFont typeface="Arial"/>
              <a:buNone/>
            </a:pPr>
            <a:r>
              <a:rPr lang="en" sz="1200">
                <a:solidFill>
                  <a:schemeClr val="dk1"/>
                </a:solidFill>
                <a:latin typeface="Times New Roman"/>
                <a:ea typeface="Times New Roman"/>
                <a:cs typeface="Times New Roman"/>
                <a:sym typeface="Times New Roman"/>
              </a:rPr>
              <a:t>For the (ARIMA) model, the only cleaning we had to do was to convert the year column to date and time. We had to do this because ARIMA is a time series model so the data we’re using must be treated as such, and the order of observations affects the output of the model. In this model, similar to the MLR model, we did not have to handle any missing values or outliers. We also used the entire dataset to forecast five years into the future, therefore we did not need to train or test our data.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7" name="Shape 1647"/>
        <p:cNvGrpSpPr/>
        <p:nvPr/>
      </p:nvGrpSpPr>
      <p:grpSpPr>
        <a:xfrm>
          <a:off x="0" y="0"/>
          <a:ext cx="0" cy="0"/>
          <a:chOff x="0" y="0"/>
          <a:chExt cx="0" cy="0"/>
        </a:xfrm>
      </p:grpSpPr>
      <p:sp>
        <p:nvSpPr>
          <p:cNvPr id="1648" name="Google Shape;1648;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9" name="Google Shape;164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8" name="Google Shape;171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39700" rtl="0" algn="l">
              <a:lnSpc>
                <a:spcPct val="115000"/>
              </a:lnSpc>
              <a:spcBef>
                <a:spcPts val="0"/>
              </a:spcBef>
              <a:spcAft>
                <a:spcPts val="0"/>
              </a:spcAft>
              <a:buClr>
                <a:schemeClr val="dk1"/>
              </a:buClr>
              <a:buSzPts val="1100"/>
              <a:buFont typeface="Arial"/>
              <a:buNone/>
            </a:pPr>
            <a:r>
              <a:rPr lang="en" sz="1050">
                <a:solidFill>
                  <a:srgbClr val="0E0E0E"/>
                </a:solidFill>
              </a:rPr>
              <a:t>To evaluate our model, we focused on two main areas: statistical accuracy and business usefulness.</a:t>
            </a:r>
            <a:endParaRPr sz="1050">
              <a:solidFill>
                <a:srgbClr val="0E0E0E"/>
              </a:solidFill>
            </a:endParaRPr>
          </a:p>
          <a:p>
            <a:pPr indent="0" lvl="0" marL="139700" rtl="0" algn="l">
              <a:lnSpc>
                <a:spcPct val="115000"/>
              </a:lnSpc>
              <a:spcBef>
                <a:spcPts val="0"/>
              </a:spcBef>
              <a:spcAft>
                <a:spcPts val="0"/>
              </a:spcAft>
              <a:buClr>
                <a:schemeClr val="dk1"/>
              </a:buClr>
              <a:buSzPts val="1100"/>
              <a:buFont typeface="Arial"/>
              <a:buNone/>
            </a:pPr>
            <a:r>
              <a:rPr lang="en" sz="1050">
                <a:solidFill>
                  <a:srgbClr val="0E0E0E"/>
                </a:solidFill>
              </a:rPr>
              <a:t>We built a multiple linear regression model to predict U.S. beverage import prices using three key predictors: </a:t>
            </a:r>
            <a:r>
              <a:rPr b="1" lang="en" sz="1050">
                <a:solidFill>
                  <a:srgbClr val="0E0E0E"/>
                </a:solidFill>
              </a:rPr>
              <a:t>year</a:t>
            </a:r>
            <a:r>
              <a:rPr lang="en" sz="1050">
                <a:solidFill>
                  <a:srgbClr val="0E0E0E"/>
                </a:solidFill>
              </a:rPr>
              <a:t>, </a:t>
            </a:r>
            <a:r>
              <a:rPr b="1" lang="en" sz="1050">
                <a:solidFill>
                  <a:srgbClr val="0E0E0E"/>
                </a:solidFill>
              </a:rPr>
              <a:t>U.S. inflation</a:t>
            </a:r>
            <a:r>
              <a:rPr lang="en" sz="1050">
                <a:solidFill>
                  <a:srgbClr val="0E0E0E"/>
                </a:solidFill>
              </a:rPr>
              <a:t>, and </a:t>
            </a:r>
            <a:r>
              <a:rPr b="1" lang="en" sz="1050">
                <a:solidFill>
                  <a:srgbClr val="0E0E0E"/>
                </a:solidFill>
              </a:rPr>
              <a:t>tariff percent</a:t>
            </a:r>
            <a:r>
              <a:rPr lang="en" sz="1050">
                <a:solidFill>
                  <a:srgbClr val="0E0E0E"/>
                </a:solidFill>
              </a:rPr>
              <a:t>. These were selected based on a </a:t>
            </a:r>
            <a:r>
              <a:rPr b="1" lang="en" sz="1050">
                <a:solidFill>
                  <a:srgbClr val="0E0E0E"/>
                </a:solidFill>
              </a:rPr>
              <a:t>correlation heatmap</a:t>
            </a:r>
            <a:r>
              <a:rPr lang="en" sz="1050">
                <a:solidFill>
                  <a:srgbClr val="0E0E0E"/>
                </a:solidFill>
              </a:rPr>
              <a:t> we created during our data exploration phase, which showed moderate to strong relationships between these variables and beverage prices.</a:t>
            </a:r>
            <a:endParaRPr sz="1050">
              <a:solidFill>
                <a:srgbClr val="0E0E0E"/>
              </a:solidFill>
            </a:endParaRPr>
          </a:p>
          <a:p>
            <a:pPr indent="0" lvl="0" marL="139700" rtl="0" algn="l">
              <a:lnSpc>
                <a:spcPct val="115000"/>
              </a:lnSpc>
              <a:spcBef>
                <a:spcPts val="0"/>
              </a:spcBef>
              <a:spcAft>
                <a:spcPts val="0"/>
              </a:spcAft>
              <a:buSzPts val="1100"/>
              <a:buNone/>
            </a:pPr>
            <a:r>
              <a:rPr lang="en" sz="1050">
                <a:solidFill>
                  <a:srgbClr val="0E0E0E"/>
                </a:solidFill>
              </a:rPr>
              <a:t>Our target variable was the total beverage import price from 1999 to 2024, and our goal was to use this historical data to make informed forecasts for 2025.</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3" name="Shape 1723"/>
        <p:cNvGrpSpPr/>
        <p:nvPr/>
      </p:nvGrpSpPr>
      <p:grpSpPr>
        <a:xfrm>
          <a:off x="0" y="0"/>
          <a:ext cx="0" cy="0"/>
          <a:chOff x="0" y="0"/>
          <a:chExt cx="0" cy="0"/>
        </a:xfrm>
      </p:grpSpPr>
      <p:sp>
        <p:nvSpPr>
          <p:cNvPr id="1724" name="Google Shape;1724;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5" name="Google Shape;172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39700" rtl="0" algn="l">
              <a:lnSpc>
                <a:spcPct val="115000"/>
              </a:lnSpc>
              <a:spcBef>
                <a:spcPts val="0"/>
              </a:spcBef>
              <a:spcAft>
                <a:spcPts val="0"/>
              </a:spcAft>
              <a:buClr>
                <a:schemeClr val="dk1"/>
              </a:buClr>
              <a:buSzPts val="1100"/>
              <a:buFont typeface="Arial"/>
              <a:buNone/>
            </a:pPr>
            <a:r>
              <a:rPr lang="en" sz="1050">
                <a:solidFill>
                  <a:srgbClr val="0E0E0E"/>
                </a:solidFill>
              </a:rPr>
              <a:t>Our model achieved an </a:t>
            </a:r>
            <a:r>
              <a:rPr b="1" lang="en" sz="1050">
                <a:solidFill>
                  <a:srgbClr val="0E0E0E"/>
                </a:solidFill>
              </a:rPr>
              <a:t>R-squared value of 0.98</a:t>
            </a:r>
            <a:r>
              <a:rPr lang="en" sz="1050">
                <a:solidFill>
                  <a:srgbClr val="0E0E0E"/>
                </a:solidFill>
              </a:rPr>
              <a:t>, which means that 98% of the variation in beverage import prices can be explained by our three predictors. That’s a solid fit for this type of economic forecasting.</a:t>
            </a:r>
            <a:endParaRPr sz="1050">
              <a:solidFill>
                <a:srgbClr val="0E0E0E"/>
              </a:solidFill>
            </a:endParaRPr>
          </a:p>
          <a:p>
            <a:pPr indent="0" lvl="0" marL="139700" rtl="0" algn="l">
              <a:lnSpc>
                <a:spcPct val="115000"/>
              </a:lnSpc>
              <a:spcBef>
                <a:spcPts val="0"/>
              </a:spcBef>
              <a:spcAft>
                <a:spcPts val="0"/>
              </a:spcAft>
              <a:buClr>
                <a:schemeClr val="dk1"/>
              </a:buClr>
              <a:buSzPts val="1100"/>
              <a:buFont typeface="Arial"/>
              <a:buNone/>
            </a:pPr>
            <a:r>
              <a:rPr lang="en" sz="1050">
                <a:solidFill>
                  <a:srgbClr val="0E0E0E"/>
                </a:solidFill>
              </a:rPr>
              <a:t>While the model overall was strong, the p-values showed that </a:t>
            </a:r>
            <a:r>
              <a:rPr b="1" lang="en" sz="1050">
                <a:solidFill>
                  <a:srgbClr val="0E0E0E"/>
                </a:solidFill>
              </a:rPr>
              <a:t>not all predictors were statistically significant</a:t>
            </a:r>
            <a:r>
              <a:rPr lang="en" sz="1050">
                <a:solidFill>
                  <a:srgbClr val="0E0E0E"/>
                </a:solidFill>
              </a:rPr>
              <a:t> at conventional levels — but they still contributed meaningful insight. We also reviewed </a:t>
            </a:r>
            <a:r>
              <a:rPr b="1" lang="en" sz="1050">
                <a:solidFill>
                  <a:srgbClr val="0E0E0E"/>
                </a:solidFill>
              </a:rPr>
              <a:t>confidence intervals</a:t>
            </a:r>
            <a:r>
              <a:rPr lang="en" sz="1050">
                <a:solidFill>
                  <a:srgbClr val="0E0E0E"/>
                </a:solidFill>
              </a:rPr>
              <a:t> and </a:t>
            </a:r>
            <a:r>
              <a:rPr b="1" lang="en" sz="1050">
                <a:solidFill>
                  <a:srgbClr val="0E0E0E"/>
                </a:solidFill>
              </a:rPr>
              <a:t>standard errors</a:t>
            </a:r>
            <a:r>
              <a:rPr lang="en" sz="1050">
                <a:solidFill>
                  <a:srgbClr val="0E0E0E"/>
                </a:solidFill>
              </a:rPr>
              <a:t> to understand the reliability of each coefficient.</a:t>
            </a:r>
            <a:endParaRPr sz="1050">
              <a:solidFill>
                <a:srgbClr val="0E0E0E"/>
              </a:solidFill>
            </a:endParaRPr>
          </a:p>
          <a:p>
            <a:pPr indent="0" lvl="0" marL="139700" rtl="0" algn="l">
              <a:lnSpc>
                <a:spcPct val="115000"/>
              </a:lnSpc>
              <a:spcBef>
                <a:spcPts val="0"/>
              </a:spcBef>
              <a:spcAft>
                <a:spcPts val="0"/>
              </a:spcAft>
              <a:buClr>
                <a:schemeClr val="dk1"/>
              </a:buClr>
              <a:buSzPts val="1100"/>
              <a:buFont typeface="Arial"/>
              <a:buNone/>
            </a:pPr>
            <a:r>
              <a:rPr lang="en" sz="1050">
                <a:solidFill>
                  <a:srgbClr val="0E0E0E"/>
                </a:solidFill>
              </a:rPr>
              <a:t>We analyzed the model’s residuals — or prediction errors — using three visual tools:</a:t>
            </a:r>
            <a:endParaRPr sz="1050">
              <a:solidFill>
                <a:srgbClr val="0E0E0E"/>
              </a:solidFill>
            </a:endParaRPr>
          </a:p>
          <a:p>
            <a:pPr indent="0" lvl="0" marL="0" rtl="0" algn="l">
              <a:lnSpc>
                <a:spcPct val="115000"/>
              </a:lnSpc>
              <a:spcBef>
                <a:spcPts val="1200"/>
              </a:spcBef>
              <a:spcAft>
                <a:spcPts val="0"/>
              </a:spcAft>
              <a:buSzPts val="1100"/>
              <a:buNone/>
            </a:pPr>
            <a:r>
              <a:rPr lang="en">
                <a:solidFill>
                  <a:schemeClr val="dk1"/>
                </a:solidFill>
              </a:rPr>
              <a:t>	•	A histogram, which showed the residuals followed a roughly </a:t>
            </a:r>
            <a:r>
              <a:rPr b="1" lang="en">
                <a:solidFill>
                  <a:schemeClr val="dk1"/>
                </a:solidFill>
              </a:rPr>
              <a:t>normal distribution.</a:t>
            </a:r>
            <a:endParaRPr b="1">
              <a:solidFill>
                <a:schemeClr val="dk1"/>
              </a:solidFill>
            </a:endParaRPr>
          </a:p>
          <a:p>
            <a:pPr indent="0" lvl="0" marL="139700" rtl="0" algn="l">
              <a:lnSpc>
                <a:spcPct val="115000"/>
              </a:lnSpc>
              <a:spcBef>
                <a:spcPts val="1200"/>
              </a:spcBef>
              <a:spcAft>
                <a:spcPts val="0"/>
              </a:spcAft>
              <a:buSzPts val="1100"/>
              <a:buNone/>
            </a:pPr>
            <a:r>
              <a:rPr lang="en" sz="1050">
                <a:solidFill>
                  <a:srgbClr val="0E0E0E"/>
                </a:solidFill>
              </a:rPr>
              <a:t>this supports that our model is statistically valid, with just a few minor limitations when it comes to capturing extreme price movements.</a:t>
            </a:r>
            <a:endParaRPr sz="1050">
              <a:solidFill>
                <a:srgbClr val="0E0E0E"/>
              </a:solidFill>
            </a:endParaRPr>
          </a:p>
          <a:p>
            <a:pPr indent="0" lvl="0" marL="0" rtl="0" algn="l">
              <a:lnSpc>
                <a:spcPct val="115000"/>
              </a:lnSpc>
              <a:spcBef>
                <a:spcPts val="1200"/>
              </a:spcBef>
              <a:spcAft>
                <a:spcPts val="1200"/>
              </a:spcAft>
              <a:buSzPts val="1100"/>
              <a:buNone/>
            </a:pPr>
            <a:r>
              <a:t/>
            </a:r>
            <a:endParaRPr b="1">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3" name="Google Shape;173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457200" lvl="0" marL="0" rtl="0" algn="l">
              <a:lnSpc>
                <a:spcPct val="200000"/>
              </a:lnSpc>
              <a:spcBef>
                <a:spcPts val="0"/>
              </a:spcBef>
              <a:spcAft>
                <a:spcPts val="0"/>
              </a:spcAft>
              <a:buSzPts val="1100"/>
              <a:buNone/>
            </a:pPr>
            <a:r>
              <a:rPr lang="en" sz="1200">
                <a:solidFill>
                  <a:schemeClr val="dk1"/>
                </a:solidFill>
                <a:latin typeface="Times New Roman"/>
                <a:ea typeface="Times New Roman"/>
                <a:cs typeface="Times New Roman"/>
                <a:sym typeface="Times New Roman"/>
              </a:rPr>
              <a:t>In the output for the ARIMA modeling technique, the team output a line chart titled “Total Beverages 1/2/ over Years,” to display how the data import prices will change collectively over time and into the future. We also utilized a SARIMAX Results table to better understand what was happening in the model. The Akaike Information Criterion (AIC) is what we looked at first because this metric quantifies both the goodness of fit of the model and the simplicity/parsimony of the model in a single statistic (Noble). The AIC when ARIMA is (2,0,0) is 432.875. The AIC when ARIMA is (1,0,0) is 435.432 which is higher than ARIMA (2,0,0). The Bayesian Information Criterion (BIC) is what we then looked at because this metric is a criterion for model selection among a finite set of models (Clement). The BIC when ARIMA is (2,0,0) is 437.097. The BIC when ARIMA is (1,0,0) is 439.207 which is higher than ARIMA (2,0,0). The lower AIC and BIC metrics are important in our decision to choose ARIMA (2,0,0) because lower values deem a better balance between fit and complexity.</a:t>
            </a:r>
            <a:endParaRPr sz="1200">
              <a:solidFill>
                <a:schemeClr val="dk1"/>
              </a:solidFill>
              <a:latin typeface="Times New Roman"/>
              <a:ea typeface="Times New Roman"/>
              <a:cs typeface="Times New Roman"/>
              <a:sym typeface="Times New Roman"/>
            </a:endParaRPr>
          </a:p>
          <a:p>
            <a:pPr indent="457200" lvl="0" marL="0" rtl="0" algn="l">
              <a:lnSpc>
                <a:spcPct val="200000"/>
              </a:lnSpc>
              <a:spcBef>
                <a:spcPts val="0"/>
              </a:spcBef>
              <a:spcAft>
                <a:spcPts val="0"/>
              </a:spcAft>
              <a:buSzPts val="1100"/>
              <a:buNone/>
            </a:pPr>
            <a:r>
              <a:rPr lang="en" sz="1200">
                <a:solidFill>
                  <a:schemeClr val="dk1"/>
                </a:solidFill>
                <a:latin typeface="Times New Roman"/>
                <a:ea typeface="Times New Roman"/>
                <a:cs typeface="Times New Roman"/>
                <a:sym typeface="Times New Roman"/>
              </a:rPr>
              <a:t>Next, looking into the p-values in the SARIMAX chart, ar.L1 is statistically significant because the p-value is 0.0000 which is much lower than 0.05. Therefore, the first lag of Total Beverages is a strong predictor of the current value. Looking into the next metric, ar.L2 is technically not statistically significant because the p-value is 0.064 which is slightly higher than 0.05. However, the p-value is right on the threshold of being statistically significant so this value still does contribute meaningful variance explanation. This value likely captures additional lag effects which simulates what would happen in the real world. Although ARIMA (1,0,0) offered a simpler model, the team ultimately chose ARIMA (2,0,0) because of the higher AIC and BIC methods and the p-values. </a:t>
            </a:r>
            <a:endParaRPr sz="1200">
              <a:solidFill>
                <a:schemeClr val="dk1"/>
              </a:solidFill>
              <a:latin typeface="Times New Roman"/>
              <a:ea typeface="Times New Roman"/>
              <a:cs typeface="Times New Roman"/>
              <a:sym typeface="Times New Roman"/>
            </a:endParaRPr>
          </a:p>
          <a:p>
            <a:pPr indent="457200" lvl="0" marL="0" rtl="0" algn="l">
              <a:lnSpc>
                <a:spcPct val="200000"/>
              </a:lnSpc>
              <a:spcBef>
                <a:spcPts val="0"/>
              </a:spcBef>
              <a:spcAft>
                <a:spcPts val="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0" name="Shape 1740"/>
        <p:cNvGrpSpPr/>
        <p:nvPr/>
      </p:nvGrpSpPr>
      <p:grpSpPr>
        <a:xfrm>
          <a:off x="0" y="0"/>
          <a:ext cx="0" cy="0"/>
          <a:chOff x="0" y="0"/>
          <a:chExt cx="0" cy="0"/>
        </a:xfrm>
      </p:grpSpPr>
      <p:sp>
        <p:nvSpPr>
          <p:cNvPr id="1741" name="Google Shape;1741;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2" name="Google Shape;174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39700" rtl="0" algn="l">
              <a:lnSpc>
                <a:spcPct val="115000"/>
              </a:lnSpc>
              <a:spcBef>
                <a:spcPts val="0"/>
              </a:spcBef>
              <a:spcAft>
                <a:spcPts val="0"/>
              </a:spcAft>
              <a:buClr>
                <a:schemeClr val="dk1"/>
              </a:buClr>
              <a:buSzPts val="1100"/>
              <a:buFont typeface="Arial"/>
              <a:buNone/>
            </a:pPr>
            <a:r>
              <a:rPr lang="en" sz="1050">
                <a:solidFill>
                  <a:srgbClr val="0E0E0E"/>
                </a:solidFill>
              </a:rPr>
              <a:t>Even though we built a statistically strong model, we knew it was equally important to evaluate how this could actually be used in the real world.</a:t>
            </a:r>
            <a:endParaRPr sz="1050">
              <a:solidFill>
                <a:srgbClr val="0E0E0E"/>
              </a:solidFill>
            </a:endParaRPr>
          </a:p>
          <a:p>
            <a:pPr indent="0" lvl="0" marL="139700" rtl="0" algn="l">
              <a:lnSpc>
                <a:spcPct val="115000"/>
              </a:lnSpc>
              <a:spcBef>
                <a:spcPts val="0"/>
              </a:spcBef>
              <a:spcAft>
                <a:spcPts val="0"/>
              </a:spcAft>
              <a:buClr>
                <a:schemeClr val="dk1"/>
              </a:buClr>
              <a:buSzPts val="1100"/>
              <a:buFont typeface="Arial"/>
              <a:buNone/>
            </a:pPr>
            <a:r>
              <a:rPr lang="en" sz="1050">
                <a:solidFill>
                  <a:srgbClr val="0E0E0E"/>
                </a:solidFill>
              </a:rPr>
              <a:t>Instead, it provides value through what we’d call a </a:t>
            </a:r>
            <a:r>
              <a:rPr b="1" lang="en" sz="1050">
                <a:solidFill>
                  <a:srgbClr val="0E0E0E"/>
                </a:solidFill>
              </a:rPr>
              <a:t>business case</a:t>
            </a:r>
            <a:r>
              <a:rPr lang="en" sz="1050">
                <a:solidFill>
                  <a:srgbClr val="0E0E0E"/>
                </a:solidFill>
              </a:rPr>
              <a:t>. This model can help importers, suppliers, and policy makers by:</a:t>
            </a:r>
            <a:endParaRPr sz="1050">
              <a:solidFill>
                <a:srgbClr val="0E0E0E"/>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	•	Anticipating future cost trends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	•	Improving budget planning and price forecasting</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	•	Negotiating better supplier contracts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	•	And preparing for the financial impact of tariff or inflation changes</a:t>
            </a:r>
            <a:endParaRPr>
              <a:solidFill>
                <a:schemeClr val="dk1"/>
              </a:solidFill>
            </a:endParaRPr>
          </a:p>
          <a:p>
            <a:pPr indent="0" lvl="0" marL="139700" rtl="0" algn="l">
              <a:lnSpc>
                <a:spcPct val="115000"/>
              </a:lnSpc>
              <a:spcBef>
                <a:spcPts val="1200"/>
              </a:spcBef>
              <a:spcAft>
                <a:spcPts val="0"/>
              </a:spcAft>
              <a:buClr>
                <a:schemeClr val="dk1"/>
              </a:buClr>
              <a:buSzPts val="1100"/>
              <a:buFont typeface="Arial"/>
              <a:buNone/>
            </a:pPr>
            <a:r>
              <a:rPr lang="en" sz="1050">
                <a:solidFill>
                  <a:srgbClr val="0E0E0E"/>
                </a:solidFill>
              </a:rPr>
              <a:t>So, while we can’t calculate a specific dollar amount saved, this model offers clear </a:t>
            </a:r>
            <a:r>
              <a:rPr b="1" lang="en" sz="1050">
                <a:solidFill>
                  <a:srgbClr val="0E0E0E"/>
                </a:solidFill>
              </a:rPr>
              <a:t>strategic value</a:t>
            </a:r>
            <a:r>
              <a:rPr lang="en" sz="1050">
                <a:solidFill>
                  <a:srgbClr val="0E0E0E"/>
                </a:solidFill>
              </a:rPr>
              <a:t>. It’s a tool for smarter long-term planning, not just a short-term return.</a:t>
            </a:r>
            <a:endParaRPr sz="1050">
              <a:solidFill>
                <a:srgbClr val="0E0E0E"/>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8" name="Shape 1748"/>
        <p:cNvGrpSpPr/>
        <p:nvPr/>
      </p:nvGrpSpPr>
      <p:grpSpPr>
        <a:xfrm>
          <a:off x="0" y="0"/>
          <a:ext cx="0" cy="0"/>
          <a:chOff x="0" y="0"/>
          <a:chExt cx="0" cy="0"/>
        </a:xfrm>
      </p:grpSpPr>
      <p:sp>
        <p:nvSpPr>
          <p:cNvPr id="1749" name="Google Shape;1749;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0" name="Google Shape;175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7" name="Shape 1877"/>
        <p:cNvGrpSpPr/>
        <p:nvPr/>
      </p:nvGrpSpPr>
      <p:grpSpPr>
        <a:xfrm>
          <a:off x="0" y="0"/>
          <a:ext cx="0" cy="0"/>
          <a:chOff x="0" y="0"/>
          <a:chExt cx="0" cy="0"/>
        </a:xfrm>
      </p:grpSpPr>
      <p:sp>
        <p:nvSpPr>
          <p:cNvPr id="1878" name="Google Shape;1878;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9" name="Google Shape;187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39700" rtl="0" algn="l">
              <a:lnSpc>
                <a:spcPct val="115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4" name="Shape 1884"/>
        <p:cNvGrpSpPr/>
        <p:nvPr/>
      </p:nvGrpSpPr>
      <p:grpSpPr>
        <a:xfrm>
          <a:off x="0" y="0"/>
          <a:ext cx="0" cy="0"/>
          <a:chOff x="0" y="0"/>
          <a:chExt cx="0" cy="0"/>
        </a:xfrm>
      </p:grpSpPr>
      <p:sp>
        <p:nvSpPr>
          <p:cNvPr id="1885" name="Google Shape;1885;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6" name="Google Shape;188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0" name="Shape 1890"/>
        <p:cNvGrpSpPr/>
        <p:nvPr/>
      </p:nvGrpSpPr>
      <p:grpSpPr>
        <a:xfrm>
          <a:off x="0" y="0"/>
          <a:ext cx="0" cy="0"/>
          <a:chOff x="0" y="0"/>
          <a:chExt cx="0" cy="0"/>
        </a:xfrm>
      </p:grpSpPr>
      <p:sp>
        <p:nvSpPr>
          <p:cNvPr id="1891" name="Google Shape;1891;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2" name="Google Shape;189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0" name="Shape 2180"/>
        <p:cNvGrpSpPr/>
        <p:nvPr/>
      </p:nvGrpSpPr>
      <p:grpSpPr>
        <a:xfrm>
          <a:off x="0" y="0"/>
          <a:ext cx="0" cy="0"/>
          <a:chOff x="0" y="0"/>
          <a:chExt cx="0" cy="0"/>
        </a:xfrm>
      </p:grpSpPr>
      <p:sp>
        <p:nvSpPr>
          <p:cNvPr id="2181" name="Google Shape;2181;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2" name="Google Shape;2182;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6" name="Shape 2186"/>
        <p:cNvGrpSpPr/>
        <p:nvPr/>
      </p:nvGrpSpPr>
      <p:grpSpPr>
        <a:xfrm>
          <a:off x="0" y="0"/>
          <a:ext cx="0" cy="0"/>
          <a:chOff x="0" y="0"/>
          <a:chExt cx="0" cy="0"/>
        </a:xfrm>
      </p:grpSpPr>
      <p:sp>
        <p:nvSpPr>
          <p:cNvPr id="2187" name="Google Shape;2187;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8" name="Google Shape;218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2" name="Shape 2192"/>
        <p:cNvGrpSpPr/>
        <p:nvPr/>
      </p:nvGrpSpPr>
      <p:grpSpPr>
        <a:xfrm>
          <a:off x="0" y="0"/>
          <a:ext cx="0" cy="0"/>
          <a:chOff x="0" y="0"/>
          <a:chExt cx="0" cy="0"/>
        </a:xfrm>
      </p:grpSpPr>
      <p:sp>
        <p:nvSpPr>
          <p:cNvPr id="2193" name="Google Shape;2193;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4" name="Google Shape;219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8" name="Shape 2198"/>
        <p:cNvGrpSpPr/>
        <p:nvPr/>
      </p:nvGrpSpPr>
      <p:grpSpPr>
        <a:xfrm>
          <a:off x="0" y="0"/>
          <a:ext cx="0" cy="0"/>
          <a:chOff x="0" y="0"/>
          <a:chExt cx="0" cy="0"/>
        </a:xfrm>
      </p:grpSpPr>
      <p:sp>
        <p:nvSpPr>
          <p:cNvPr id="2199" name="Google Shape;2199;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0" name="Google Shape;220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9"/>
          <p:cNvGrpSpPr/>
          <p:nvPr/>
        </p:nvGrpSpPr>
        <p:grpSpPr>
          <a:xfrm>
            <a:off x="228598" y="146304"/>
            <a:ext cx="7282386" cy="4064396"/>
            <a:chOff x="114298" y="234700"/>
            <a:chExt cx="7282386" cy="4064396"/>
          </a:xfrm>
        </p:grpSpPr>
        <p:sp>
          <p:nvSpPr>
            <p:cNvPr id="10" name="Google Shape;10;p29"/>
            <p:cNvSpPr/>
            <p:nvPr/>
          </p:nvSpPr>
          <p:spPr>
            <a:xfrm>
              <a:off x="114298" y="234700"/>
              <a:ext cx="7282386" cy="4064396"/>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1" name="Google Shape;11;p29"/>
            <p:cNvCxnSpPr/>
            <p:nvPr/>
          </p:nvCxnSpPr>
          <p:spPr>
            <a:xfrm>
              <a:off x="244450" y="426724"/>
              <a:ext cx="0" cy="3630300"/>
            </a:xfrm>
            <a:prstGeom prst="straightConnector1">
              <a:avLst/>
            </a:prstGeom>
            <a:noFill/>
            <a:ln cap="flat" cmpd="sng" w="38100">
              <a:solidFill>
                <a:schemeClr val="dk1"/>
              </a:solidFill>
              <a:prstDash val="solid"/>
              <a:round/>
              <a:headEnd len="sm" w="sm" type="none"/>
              <a:tailEnd len="sm" w="sm" type="none"/>
            </a:ln>
          </p:spPr>
        </p:cxnSp>
      </p:grpSp>
      <p:sp>
        <p:nvSpPr>
          <p:cNvPr id="12" name="Google Shape;12;p29"/>
          <p:cNvSpPr txBox="1"/>
          <p:nvPr>
            <p:ph type="ctrTitle"/>
          </p:nvPr>
        </p:nvSpPr>
        <p:spPr>
          <a:xfrm>
            <a:off x="862175" y="1136225"/>
            <a:ext cx="4854600" cy="16278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Clr>
                <a:schemeClr val="dk1"/>
              </a:buClr>
              <a:buSzPts val="5200"/>
              <a:buNone/>
              <a:defRPr sz="6000">
                <a:solidFill>
                  <a:schemeClr val="dk1"/>
                </a:solidFill>
              </a:defRPr>
            </a:lvl1pPr>
            <a:lvl2pPr lvl="1" algn="ctr">
              <a:lnSpc>
                <a:spcPct val="100000"/>
              </a:lnSpc>
              <a:spcBef>
                <a:spcPts val="0"/>
              </a:spcBef>
              <a:spcAft>
                <a:spcPts val="0"/>
              </a:spcAft>
              <a:buClr>
                <a:schemeClr val="dk1"/>
              </a:buClr>
              <a:buSzPts val="5200"/>
              <a:buNone/>
              <a:defRPr sz="5200">
                <a:solidFill>
                  <a:schemeClr val="dk1"/>
                </a:solidFill>
              </a:defRPr>
            </a:lvl2pPr>
            <a:lvl3pPr lvl="2" algn="ctr">
              <a:lnSpc>
                <a:spcPct val="100000"/>
              </a:lnSpc>
              <a:spcBef>
                <a:spcPts val="0"/>
              </a:spcBef>
              <a:spcAft>
                <a:spcPts val="0"/>
              </a:spcAft>
              <a:buClr>
                <a:schemeClr val="dk1"/>
              </a:buClr>
              <a:buSzPts val="5200"/>
              <a:buNone/>
              <a:defRPr sz="5200">
                <a:solidFill>
                  <a:schemeClr val="dk1"/>
                </a:solidFill>
              </a:defRPr>
            </a:lvl3pPr>
            <a:lvl4pPr lvl="3" algn="ctr">
              <a:lnSpc>
                <a:spcPct val="100000"/>
              </a:lnSpc>
              <a:spcBef>
                <a:spcPts val="0"/>
              </a:spcBef>
              <a:spcAft>
                <a:spcPts val="0"/>
              </a:spcAft>
              <a:buClr>
                <a:schemeClr val="dk1"/>
              </a:buClr>
              <a:buSzPts val="5200"/>
              <a:buNone/>
              <a:defRPr sz="5200">
                <a:solidFill>
                  <a:schemeClr val="dk1"/>
                </a:solidFill>
              </a:defRPr>
            </a:lvl4pPr>
            <a:lvl5pPr lvl="4" algn="ctr">
              <a:lnSpc>
                <a:spcPct val="100000"/>
              </a:lnSpc>
              <a:spcBef>
                <a:spcPts val="0"/>
              </a:spcBef>
              <a:spcAft>
                <a:spcPts val="0"/>
              </a:spcAft>
              <a:buClr>
                <a:schemeClr val="dk1"/>
              </a:buClr>
              <a:buSzPts val="5200"/>
              <a:buNone/>
              <a:defRPr sz="5200">
                <a:solidFill>
                  <a:schemeClr val="dk1"/>
                </a:solidFill>
              </a:defRPr>
            </a:lvl5pPr>
            <a:lvl6pPr lvl="5" algn="ctr">
              <a:lnSpc>
                <a:spcPct val="100000"/>
              </a:lnSpc>
              <a:spcBef>
                <a:spcPts val="0"/>
              </a:spcBef>
              <a:spcAft>
                <a:spcPts val="0"/>
              </a:spcAft>
              <a:buClr>
                <a:schemeClr val="dk1"/>
              </a:buClr>
              <a:buSzPts val="5200"/>
              <a:buNone/>
              <a:defRPr sz="5200">
                <a:solidFill>
                  <a:schemeClr val="dk1"/>
                </a:solidFill>
              </a:defRPr>
            </a:lvl6pPr>
            <a:lvl7pPr lvl="6" algn="ctr">
              <a:lnSpc>
                <a:spcPct val="100000"/>
              </a:lnSpc>
              <a:spcBef>
                <a:spcPts val="0"/>
              </a:spcBef>
              <a:spcAft>
                <a:spcPts val="0"/>
              </a:spcAft>
              <a:buClr>
                <a:schemeClr val="dk1"/>
              </a:buClr>
              <a:buSzPts val="5200"/>
              <a:buNone/>
              <a:defRPr sz="5200">
                <a:solidFill>
                  <a:schemeClr val="dk1"/>
                </a:solidFill>
              </a:defRPr>
            </a:lvl7pPr>
            <a:lvl8pPr lvl="7" algn="ctr">
              <a:lnSpc>
                <a:spcPct val="100000"/>
              </a:lnSpc>
              <a:spcBef>
                <a:spcPts val="0"/>
              </a:spcBef>
              <a:spcAft>
                <a:spcPts val="0"/>
              </a:spcAft>
              <a:buClr>
                <a:schemeClr val="dk1"/>
              </a:buClr>
              <a:buSzPts val="5200"/>
              <a:buNone/>
              <a:defRPr sz="5200">
                <a:solidFill>
                  <a:schemeClr val="dk1"/>
                </a:solidFill>
              </a:defRPr>
            </a:lvl8pPr>
            <a:lvl9pPr lvl="8" algn="ctr">
              <a:lnSpc>
                <a:spcPct val="100000"/>
              </a:lnSpc>
              <a:spcBef>
                <a:spcPts val="0"/>
              </a:spcBef>
              <a:spcAft>
                <a:spcPts val="0"/>
              </a:spcAft>
              <a:buClr>
                <a:schemeClr val="dk1"/>
              </a:buClr>
              <a:buSzPts val="5200"/>
              <a:buNone/>
              <a:defRPr sz="5200">
                <a:solidFill>
                  <a:schemeClr val="dk1"/>
                </a:solidFill>
              </a:defRPr>
            </a:lvl9pPr>
          </a:lstStyle>
          <a:p/>
        </p:txBody>
      </p:sp>
      <p:sp>
        <p:nvSpPr>
          <p:cNvPr id="13" name="Google Shape;13;p29"/>
          <p:cNvSpPr txBox="1"/>
          <p:nvPr>
            <p:ph idx="1" type="subTitle"/>
          </p:nvPr>
        </p:nvSpPr>
        <p:spPr>
          <a:xfrm>
            <a:off x="862175" y="2927425"/>
            <a:ext cx="4854600" cy="378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1200"/>
              <a:buNone/>
              <a:defRPr sz="1400">
                <a:solidFill>
                  <a:schemeClr val="dk1"/>
                </a:solidFill>
              </a:defRPr>
            </a:lvl1pPr>
            <a:lvl2pPr lvl="1" algn="ctr">
              <a:lnSpc>
                <a:spcPct val="100000"/>
              </a:lnSpc>
              <a:spcBef>
                <a:spcPts val="0"/>
              </a:spcBef>
              <a:spcAft>
                <a:spcPts val="0"/>
              </a:spcAft>
              <a:buClr>
                <a:schemeClr val="dk1"/>
              </a:buClr>
              <a:buSzPts val="1800"/>
              <a:buNone/>
              <a:defRPr sz="1800">
                <a:solidFill>
                  <a:schemeClr val="dk1"/>
                </a:solidFill>
              </a:defRPr>
            </a:lvl2pPr>
            <a:lvl3pPr lvl="2" algn="ctr">
              <a:lnSpc>
                <a:spcPct val="100000"/>
              </a:lnSpc>
              <a:spcBef>
                <a:spcPts val="0"/>
              </a:spcBef>
              <a:spcAft>
                <a:spcPts val="0"/>
              </a:spcAft>
              <a:buClr>
                <a:schemeClr val="dk1"/>
              </a:buClr>
              <a:buSzPts val="1800"/>
              <a:buNone/>
              <a:defRPr sz="1800">
                <a:solidFill>
                  <a:schemeClr val="dk1"/>
                </a:solidFill>
              </a:defRPr>
            </a:lvl3pPr>
            <a:lvl4pPr lvl="3" algn="ctr">
              <a:lnSpc>
                <a:spcPct val="100000"/>
              </a:lnSpc>
              <a:spcBef>
                <a:spcPts val="0"/>
              </a:spcBef>
              <a:spcAft>
                <a:spcPts val="0"/>
              </a:spcAft>
              <a:buClr>
                <a:schemeClr val="dk1"/>
              </a:buClr>
              <a:buSzPts val="1800"/>
              <a:buNone/>
              <a:defRPr sz="1800">
                <a:solidFill>
                  <a:schemeClr val="dk1"/>
                </a:solidFill>
              </a:defRPr>
            </a:lvl4pPr>
            <a:lvl5pPr lvl="4" algn="ctr">
              <a:lnSpc>
                <a:spcPct val="100000"/>
              </a:lnSpc>
              <a:spcBef>
                <a:spcPts val="0"/>
              </a:spcBef>
              <a:spcAft>
                <a:spcPts val="0"/>
              </a:spcAft>
              <a:buClr>
                <a:schemeClr val="dk1"/>
              </a:buClr>
              <a:buSzPts val="1800"/>
              <a:buNone/>
              <a:defRPr sz="1800">
                <a:solidFill>
                  <a:schemeClr val="dk1"/>
                </a:solidFill>
              </a:defRPr>
            </a:lvl5pPr>
            <a:lvl6pPr lvl="5" algn="ctr">
              <a:lnSpc>
                <a:spcPct val="100000"/>
              </a:lnSpc>
              <a:spcBef>
                <a:spcPts val="0"/>
              </a:spcBef>
              <a:spcAft>
                <a:spcPts val="0"/>
              </a:spcAft>
              <a:buClr>
                <a:schemeClr val="dk1"/>
              </a:buClr>
              <a:buSzPts val="1800"/>
              <a:buNone/>
              <a:defRPr sz="1800">
                <a:solidFill>
                  <a:schemeClr val="dk1"/>
                </a:solidFill>
              </a:defRPr>
            </a:lvl6pPr>
            <a:lvl7pPr lvl="6" algn="ctr">
              <a:lnSpc>
                <a:spcPct val="100000"/>
              </a:lnSpc>
              <a:spcBef>
                <a:spcPts val="0"/>
              </a:spcBef>
              <a:spcAft>
                <a:spcPts val="0"/>
              </a:spcAft>
              <a:buClr>
                <a:schemeClr val="dk1"/>
              </a:buClr>
              <a:buSzPts val="1800"/>
              <a:buNone/>
              <a:defRPr sz="1800">
                <a:solidFill>
                  <a:schemeClr val="dk1"/>
                </a:solidFill>
              </a:defRPr>
            </a:lvl7pPr>
            <a:lvl8pPr lvl="7" algn="ctr">
              <a:lnSpc>
                <a:spcPct val="100000"/>
              </a:lnSpc>
              <a:spcBef>
                <a:spcPts val="0"/>
              </a:spcBef>
              <a:spcAft>
                <a:spcPts val="0"/>
              </a:spcAft>
              <a:buClr>
                <a:schemeClr val="dk1"/>
              </a:buClr>
              <a:buSzPts val="1800"/>
              <a:buNone/>
              <a:defRPr sz="1800">
                <a:solidFill>
                  <a:schemeClr val="dk1"/>
                </a:solidFill>
              </a:defRPr>
            </a:lvl8pPr>
            <a:lvl9pPr lvl="8" algn="ctr">
              <a:lnSpc>
                <a:spcPct val="100000"/>
              </a:lnSpc>
              <a:spcBef>
                <a:spcPts val="0"/>
              </a:spcBef>
              <a:spcAft>
                <a:spcPts val="0"/>
              </a:spcAft>
              <a:buClr>
                <a:schemeClr val="dk1"/>
              </a:buClr>
              <a:buSzPts val="1800"/>
              <a:buNone/>
              <a:defRPr sz="1800">
                <a:solidFill>
                  <a:schemeClr val="dk1"/>
                </a:solidFill>
              </a:defRPr>
            </a:lvl9pPr>
          </a:lstStyle>
          <a:p/>
        </p:txBody>
      </p:sp>
      <p:sp>
        <p:nvSpPr>
          <p:cNvPr id="14" name="Google Shape;14;p29"/>
          <p:cNvSpPr/>
          <p:nvPr>
            <p:ph idx="2" type="pic"/>
          </p:nvPr>
        </p:nvSpPr>
        <p:spPr>
          <a:xfrm>
            <a:off x="6036599" y="1448100"/>
            <a:ext cx="2844300" cy="3465000"/>
          </a:xfrm>
          <a:prstGeom prst="rect">
            <a:avLst/>
          </a:prstGeom>
          <a:noFill/>
          <a:ln>
            <a:noFill/>
          </a:ln>
          <a:effectLst>
            <a:outerShdw rotWithShape="0" algn="bl" dir="2040000" dist="57150">
              <a:schemeClr val="dk2">
                <a:alpha val="34901"/>
              </a:schemeClr>
            </a:outerShdw>
          </a:effectLst>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bg>
      <p:bgPr>
        <a:solidFill>
          <a:schemeClr val="dk1"/>
        </a:solidFill>
      </p:bgPr>
    </p:bg>
    <p:spTree>
      <p:nvGrpSpPr>
        <p:cNvPr id="15" name="Shape 15"/>
        <p:cNvGrpSpPr/>
        <p:nvPr/>
      </p:nvGrpSpPr>
      <p:grpSpPr>
        <a:xfrm>
          <a:off x="0" y="0"/>
          <a:ext cx="0" cy="0"/>
          <a:chOff x="0" y="0"/>
          <a:chExt cx="0" cy="0"/>
        </a:xfrm>
      </p:grpSpPr>
      <p:grpSp>
        <p:nvGrpSpPr>
          <p:cNvPr id="16" name="Google Shape;16;p30"/>
          <p:cNvGrpSpPr/>
          <p:nvPr/>
        </p:nvGrpSpPr>
        <p:grpSpPr>
          <a:xfrm>
            <a:off x="230208" y="148539"/>
            <a:ext cx="8683584" cy="4846423"/>
            <a:chOff x="230208" y="148539"/>
            <a:chExt cx="8683584" cy="4846423"/>
          </a:xfrm>
        </p:grpSpPr>
        <p:sp>
          <p:nvSpPr>
            <p:cNvPr id="17" name="Google Shape;17;p30"/>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 name="Google Shape;18;p30"/>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19" name="Google Shape;19;p30"/>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20" name="Google Shape;20;p30"/>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1" name="Google Shape;21;p30"/>
          <p:cNvSpPr txBox="1"/>
          <p:nvPr>
            <p:ph idx="1" type="subTitle"/>
          </p:nvPr>
        </p:nvSpPr>
        <p:spPr>
          <a:xfrm>
            <a:off x="1638950" y="1662575"/>
            <a:ext cx="2196300" cy="4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2" name="Google Shape;22;p30"/>
          <p:cNvSpPr txBox="1"/>
          <p:nvPr>
            <p:ph idx="2" type="subTitle"/>
          </p:nvPr>
        </p:nvSpPr>
        <p:spPr>
          <a:xfrm>
            <a:off x="1638950" y="2781150"/>
            <a:ext cx="2196300" cy="4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3" name="Google Shape;23;p30"/>
          <p:cNvSpPr txBox="1"/>
          <p:nvPr>
            <p:ph idx="3" type="subTitle"/>
          </p:nvPr>
        </p:nvSpPr>
        <p:spPr>
          <a:xfrm>
            <a:off x="5510450" y="1662575"/>
            <a:ext cx="2196300" cy="4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4" name="Google Shape;24;p30"/>
          <p:cNvSpPr txBox="1"/>
          <p:nvPr>
            <p:ph idx="4" type="subTitle"/>
          </p:nvPr>
        </p:nvSpPr>
        <p:spPr>
          <a:xfrm>
            <a:off x="5510450" y="2781150"/>
            <a:ext cx="2196300" cy="4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5" name="Google Shape;25;p30"/>
          <p:cNvSpPr txBox="1"/>
          <p:nvPr>
            <p:ph idx="5" type="subTitle"/>
          </p:nvPr>
        </p:nvSpPr>
        <p:spPr>
          <a:xfrm>
            <a:off x="1638950" y="3899725"/>
            <a:ext cx="2196300" cy="4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6" name="Google Shape;26;p30"/>
          <p:cNvSpPr txBox="1"/>
          <p:nvPr>
            <p:ph idx="6" type="subTitle"/>
          </p:nvPr>
        </p:nvSpPr>
        <p:spPr>
          <a:xfrm>
            <a:off x="5510450" y="3899725"/>
            <a:ext cx="2196300" cy="4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27" name="Google Shape;27;p30"/>
          <p:cNvSpPr txBox="1"/>
          <p:nvPr>
            <p:ph idx="7" type="title"/>
          </p:nvPr>
        </p:nvSpPr>
        <p:spPr>
          <a:xfrm>
            <a:off x="765551" y="1372175"/>
            <a:ext cx="869100" cy="715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b="1" sz="6000">
                <a:solidFill>
                  <a:schemeClr val="accent3"/>
                </a:solidFill>
                <a:latin typeface="Tangerine"/>
                <a:ea typeface="Tangerine"/>
                <a:cs typeface="Tangerine"/>
                <a:sym typeface="Tangerine"/>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28" name="Google Shape;28;p30"/>
          <p:cNvSpPr txBox="1"/>
          <p:nvPr>
            <p:ph idx="8" type="title"/>
          </p:nvPr>
        </p:nvSpPr>
        <p:spPr>
          <a:xfrm>
            <a:off x="4641351" y="1372175"/>
            <a:ext cx="869100" cy="715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b="1" sz="6000">
                <a:solidFill>
                  <a:schemeClr val="accent3"/>
                </a:solidFill>
                <a:latin typeface="Tangerine"/>
                <a:ea typeface="Tangerine"/>
                <a:cs typeface="Tangerine"/>
                <a:sym typeface="Tangerine"/>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29" name="Google Shape;29;p30"/>
          <p:cNvSpPr txBox="1"/>
          <p:nvPr>
            <p:ph idx="9" type="title"/>
          </p:nvPr>
        </p:nvSpPr>
        <p:spPr>
          <a:xfrm>
            <a:off x="765551" y="2490750"/>
            <a:ext cx="869100" cy="715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b="1" sz="6000">
                <a:solidFill>
                  <a:schemeClr val="accent3"/>
                </a:solidFill>
                <a:latin typeface="Tangerine"/>
                <a:ea typeface="Tangerine"/>
                <a:cs typeface="Tangerine"/>
                <a:sym typeface="Tangerine"/>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30" name="Google Shape;30;p30"/>
          <p:cNvSpPr txBox="1"/>
          <p:nvPr>
            <p:ph idx="13" type="title"/>
          </p:nvPr>
        </p:nvSpPr>
        <p:spPr>
          <a:xfrm>
            <a:off x="4641351" y="2490750"/>
            <a:ext cx="869100" cy="715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b="1" sz="6000">
                <a:solidFill>
                  <a:schemeClr val="accent3"/>
                </a:solidFill>
                <a:latin typeface="Tangerine"/>
                <a:ea typeface="Tangerine"/>
                <a:cs typeface="Tangerine"/>
                <a:sym typeface="Tangerine"/>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31" name="Google Shape;31;p30"/>
          <p:cNvSpPr txBox="1"/>
          <p:nvPr>
            <p:ph idx="14" type="title"/>
          </p:nvPr>
        </p:nvSpPr>
        <p:spPr>
          <a:xfrm>
            <a:off x="765551" y="3609325"/>
            <a:ext cx="869100" cy="715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b="1" sz="6000">
                <a:solidFill>
                  <a:schemeClr val="accent3"/>
                </a:solidFill>
                <a:latin typeface="Tangerine"/>
                <a:ea typeface="Tangerine"/>
                <a:cs typeface="Tangerine"/>
                <a:sym typeface="Tangerine"/>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32" name="Google Shape;32;p30"/>
          <p:cNvSpPr txBox="1"/>
          <p:nvPr>
            <p:ph idx="15" type="title"/>
          </p:nvPr>
        </p:nvSpPr>
        <p:spPr>
          <a:xfrm>
            <a:off x="4641351" y="3609325"/>
            <a:ext cx="869100" cy="715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b="1" sz="6000">
                <a:solidFill>
                  <a:schemeClr val="accent3"/>
                </a:solidFill>
                <a:latin typeface="Tangerine"/>
                <a:ea typeface="Tangerine"/>
                <a:cs typeface="Tangerine"/>
                <a:sym typeface="Tangerine"/>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33" name="Google Shape;33;p30"/>
          <p:cNvSpPr txBox="1"/>
          <p:nvPr>
            <p:ph idx="16" type="subTitle"/>
          </p:nvPr>
        </p:nvSpPr>
        <p:spPr>
          <a:xfrm>
            <a:off x="1638949" y="1372175"/>
            <a:ext cx="2868000" cy="394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l">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l">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l">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l">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l">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l">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l">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l">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4" name="Google Shape;34;p30"/>
          <p:cNvSpPr txBox="1"/>
          <p:nvPr>
            <p:ph idx="17" type="subTitle"/>
          </p:nvPr>
        </p:nvSpPr>
        <p:spPr>
          <a:xfrm>
            <a:off x="1638949" y="2490750"/>
            <a:ext cx="2868000" cy="394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l">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l">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l">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l">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l">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l">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l">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l">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5" name="Google Shape;35;p30"/>
          <p:cNvSpPr txBox="1"/>
          <p:nvPr>
            <p:ph idx="18" type="subTitle"/>
          </p:nvPr>
        </p:nvSpPr>
        <p:spPr>
          <a:xfrm>
            <a:off x="1638949" y="3609325"/>
            <a:ext cx="2868000" cy="394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l">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l">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l">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l">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l">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l">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l">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l">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6" name="Google Shape;36;p30"/>
          <p:cNvSpPr txBox="1"/>
          <p:nvPr>
            <p:ph idx="19" type="subTitle"/>
          </p:nvPr>
        </p:nvSpPr>
        <p:spPr>
          <a:xfrm>
            <a:off x="5510449" y="1372175"/>
            <a:ext cx="2868000" cy="394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l">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l">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l">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l">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l">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l">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l">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l">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7" name="Google Shape;37;p30"/>
          <p:cNvSpPr txBox="1"/>
          <p:nvPr>
            <p:ph idx="20" type="subTitle"/>
          </p:nvPr>
        </p:nvSpPr>
        <p:spPr>
          <a:xfrm>
            <a:off x="5510449" y="2490750"/>
            <a:ext cx="2868000" cy="394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l">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l">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l">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l">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l">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l">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l">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l">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8" name="Google Shape;38;p30"/>
          <p:cNvSpPr txBox="1"/>
          <p:nvPr>
            <p:ph idx="21" type="subTitle"/>
          </p:nvPr>
        </p:nvSpPr>
        <p:spPr>
          <a:xfrm>
            <a:off x="5510449" y="3609325"/>
            <a:ext cx="2868000" cy="394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l">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l">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l">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l">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l">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l">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l">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l">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9" name="Google Shape;39;p30"/>
          <p:cNvSpPr/>
          <p:nvPr/>
        </p:nvSpPr>
        <p:spPr>
          <a:xfrm>
            <a:off x="533825" y="360100"/>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0" name="Google Shape;40;p30"/>
          <p:cNvGrpSpPr/>
          <p:nvPr/>
        </p:nvGrpSpPr>
        <p:grpSpPr>
          <a:xfrm>
            <a:off x="8190650" y="4076425"/>
            <a:ext cx="480250" cy="527575"/>
            <a:chOff x="5213775" y="3257600"/>
            <a:chExt cx="480250" cy="527575"/>
          </a:xfrm>
        </p:grpSpPr>
        <p:sp>
          <p:nvSpPr>
            <p:cNvPr id="41" name="Google Shape;41;p30"/>
            <p:cNvSpPr/>
            <p:nvPr/>
          </p:nvSpPr>
          <p:spPr>
            <a:xfrm>
              <a:off x="5213775" y="3450075"/>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30"/>
            <p:cNvSpPr/>
            <p:nvPr/>
          </p:nvSpPr>
          <p:spPr>
            <a:xfrm>
              <a:off x="5514625" y="3257600"/>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 name="Shape 43"/>
        <p:cNvGrpSpPr/>
        <p:nvPr/>
      </p:nvGrpSpPr>
      <p:grpSpPr>
        <a:xfrm>
          <a:off x="0" y="0"/>
          <a:ext cx="0" cy="0"/>
          <a:chOff x="0" y="0"/>
          <a:chExt cx="0" cy="0"/>
        </a:xfrm>
      </p:grpSpPr>
      <p:sp>
        <p:nvSpPr>
          <p:cNvPr id="44" name="Google Shape;44;p31"/>
          <p:cNvSpPr txBox="1"/>
          <p:nvPr>
            <p:ph type="title"/>
          </p:nvPr>
        </p:nvSpPr>
        <p:spPr>
          <a:xfrm>
            <a:off x="713225" y="2316900"/>
            <a:ext cx="3430800" cy="99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45" name="Google Shape;45;p31"/>
          <p:cNvSpPr txBox="1"/>
          <p:nvPr>
            <p:ph idx="2" type="title"/>
          </p:nvPr>
        </p:nvSpPr>
        <p:spPr>
          <a:xfrm>
            <a:off x="1822325" y="1407113"/>
            <a:ext cx="1212600" cy="116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6000"/>
              <a:buNone/>
              <a:defRPr b="1" sz="125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46" name="Google Shape;46;p31"/>
          <p:cNvSpPr txBox="1"/>
          <p:nvPr>
            <p:ph idx="1" type="subTitle"/>
          </p:nvPr>
        </p:nvSpPr>
        <p:spPr>
          <a:xfrm>
            <a:off x="1248125" y="3361400"/>
            <a:ext cx="2361000" cy="546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4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47" name="Google Shape;47;p31"/>
          <p:cNvSpPr/>
          <p:nvPr>
            <p:ph idx="3" type="pic"/>
          </p:nvPr>
        </p:nvSpPr>
        <p:spPr>
          <a:xfrm>
            <a:off x="4336300" y="1944100"/>
            <a:ext cx="4407300" cy="2659800"/>
          </a:xfrm>
          <a:prstGeom prst="rect">
            <a:avLst/>
          </a:prstGeom>
          <a:noFill/>
          <a:ln>
            <a:noFill/>
          </a:ln>
          <a:effectLst>
            <a:outerShdw rotWithShape="0" algn="bl" dir="2100000" dist="57150">
              <a:schemeClr val="dk2">
                <a:alpha val="34901"/>
              </a:schemeClr>
            </a:outerShdw>
          </a:effectLst>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bg>
      <p:bgPr>
        <a:solidFill>
          <a:schemeClr val="dk1"/>
        </a:solidFill>
      </p:bgPr>
    </p:bg>
    <p:spTree>
      <p:nvGrpSpPr>
        <p:cNvPr id="48" name="Shape 48"/>
        <p:cNvGrpSpPr/>
        <p:nvPr/>
      </p:nvGrpSpPr>
      <p:grpSpPr>
        <a:xfrm>
          <a:off x="0" y="0"/>
          <a:ext cx="0" cy="0"/>
          <a:chOff x="0" y="0"/>
          <a:chExt cx="0" cy="0"/>
        </a:xfrm>
      </p:grpSpPr>
      <p:grpSp>
        <p:nvGrpSpPr>
          <p:cNvPr id="49" name="Google Shape;49;p32"/>
          <p:cNvGrpSpPr/>
          <p:nvPr/>
        </p:nvGrpSpPr>
        <p:grpSpPr>
          <a:xfrm>
            <a:off x="230208" y="148539"/>
            <a:ext cx="8683584" cy="4846423"/>
            <a:chOff x="230208" y="148539"/>
            <a:chExt cx="8683584" cy="4846423"/>
          </a:xfrm>
        </p:grpSpPr>
        <p:sp>
          <p:nvSpPr>
            <p:cNvPr id="50" name="Google Shape;50;p32"/>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1" name="Google Shape;51;p32"/>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52" name="Google Shape;52;p32"/>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53" name="Google Shape;53;p32"/>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4" name="Google Shape;54;p32"/>
          <p:cNvSpPr txBox="1"/>
          <p:nvPr>
            <p:ph idx="1" type="subTitle"/>
          </p:nvPr>
        </p:nvSpPr>
        <p:spPr>
          <a:xfrm>
            <a:off x="937625" y="2904525"/>
            <a:ext cx="2175300" cy="772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55" name="Google Shape;55;p32"/>
          <p:cNvSpPr txBox="1"/>
          <p:nvPr>
            <p:ph idx="2" type="subTitle"/>
          </p:nvPr>
        </p:nvSpPr>
        <p:spPr>
          <a:xfrm>
            <a:off x="3484350" y="2904525"/>
            <a:ext cx="2175300" cy="772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56" name="Google Shape;56;p32"/>
          <p:cNvSpPr txBox="1"/>
          <p:nvPr>
            <p:ph idx="3" type="subTitle"/>
          </p:nvPr>
        </p:nvSpPr>
        <p:spPr>
          <a:xfrm>
            <a:off x="6031075" y="2904525"/>
            <a:ext cx="2175300" cy="772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57" name="Google Shape;57;p32"/>
          <p:cNvSpPr txBox="1"/>
          <p:nvPr>
            <p:ph idx="4" type="subTitle"/>
          </p:nvPr>
        </p:nvSpPr>
        <p:spPr>
          <a:xfrm>
            <a:off x="937625" y="2449951"/>
            <a:ext cx="2175300" cy="5277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8" name="Google Shape;58;p32"/>
          <p:cNvSpPr txBox="1"/>
          <p:nvPr>
            <p:ph idx="5" type="subTitle"/>
          </p:nvPr>
        </p:nvSpPr>
        <p:spPr>
          <a:xfrm>
            <a:off x="3484350" y="2449951"/>
            <a:ext cx="2175300" cy="5277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9" name="Google Shape;59;p32"/>
          <p:cNvSpPr txBox="1"/>
          <p:nvPr>
            <p:ph idx="6" type="subTitle"/>
          </p:nvPr>
        </p:nvSpPr>
        <p:spPr>
          <a:xfrm>
            <a:off x="6031075" y="2449951"/>
            <a:ext cx="2175300" cy="5277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0" name="Google Shape;60;p32"/>
          <p:cNvSpPr/>
          <p:nvPr/>
        </p:nvSpPr>
        <p:spPr>
          <a:xfrm>
            <a:off x="8423975" y="3600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2"/>
          <p:cNvSpPr/>
          <p:nvPr/>
        </p:nvSpPr>
        <p:spPr>
          <a:xfrm>
            <a:off x="399050" y="2904524"/>
            <a:ext cx="321000" cy="3210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62" name="Shape 62"/>
        <p:cNvGrpSpPr/>
        <p:nvPr/>
      </p:nvGrpSpPr>
      <p:grpSpPr>
        <a:xfrm>
          <a:off x="0" y="0"/>
          <a:ext cx="0" cy="0"/>
          <a:chOff x="0" y="0"/>
          <a:chExt cx="0" cy="0"/>
        </a:xfrm>
      </p:grpSpPr>
      <p:grpSp>
        <p:nvGrpSpPr>
          <p:cNvPr id="63" name="Google Shape;63;p33"/>
          <p:cNvGrpSpPr/>
          <p:nvPr/>
        </p:nvGrpSpPr>
        <p:grpSpPr>
          <a:xfrm>
            <a:off x="1083550" y="4066325"/>
            <a:ext cx="3355971" cy="994809"/>
            <a:chOff x="713225" y="3897300"/>
            <a:chExt cx="3355971" cy="994809"/>
          </a:xfrm>
        </p:grpSpPr>
        <p:sp>
          <p:nvSpPr>
            <p:cNvPr id="64" name="Google Shape;64;p33"/>
            <p:cNvSpPr/>
            <p:nvPr/>
          </p:nvSpPr>
          <p:spPr>
            <a:xfrm>
              <a:off x="713225" y="3897300"/>
              <a:ext cx="3355971" cy="994809"/>
            </a:xfrm>
            <a:custGeom>
              <a:rect b="b" l="l" r="r" t="t"/>
              <a:pathLst>
                <a:path extrusionOk="0" h="23048" w="77752">
                  <a:moveTo>
                    <a:pt x="1" y="1"/>
                  </a:moveTo>
                  <a:lnTo>
                    <a:pt x="1" y="23048"/>
                  </a:lnTo>
                  <a:lnTo>
                    <a:pt x="77752" y="23048"/>
                  </a:lnTo>
                  <a:lnTo>
                    <a:pt x="77752" y="1"/>
                  </a:lnTo>
                  <a:close/>
                </a:path>
              </a:pathLst>
            </a:custGeom>
            <a:solidFill>
              <a:schemeClr val="accent2"/>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5" name="Google Shape;65;p33"/>
            <p:cNvGrpSpPr/>
            <p:nvPr/>
          </p:nvGrpSpPr>
          <p:grpSpPr>
            <a:xfrm>
              <a:off x="803261" y="3994372"/>
              <a:ext cx="3177796" cy="800708"/>
              <a:chOff x="803261" y="3994372"/>
              <a:chExt cx="3177796" cy="800708"/>
            </a:xfrm>
          </p:grpSpPr>
          <p:sp>
            <p:nvSpPr>
              <p:cNvPr id="66" name="Google Shape;66;p33"/>
              <p:cNvSpPr/>
              <p:nvPr/>
            </p:nvSpPr>
            <p:spPr>
              <a:xfrm>
                <a:off x="1227847" y="4686605"/>
                <a:ext cx="108899" cy="106568"/>
              </a:xfrm>
              <a:custGeom>
                <a:rect b="b" l="l" r="r" t="t"/>
                <a:pathLst>
                  <a:path extrusionOk="0" h="2469" w="2523">
                    <a:moveTo>
                      <a:pt x="0" y="0"/>
                    </a:moveTo>
                    <a:lnTo>
                      <a:pt x="2" y="1056"/>
                    </a:lnTo>
                    <a:lnTo>
                      <a:pt x="1648" y="2469"/>
                    </a:lnTo>
                    <a:lnTo>
                      <a:pt x="2522" y="2469"/>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33"/>
              <p:cNvSpPr/>
              <p:nvPr/>
            </p:nvSpPr>
            <p:spPr>
              <a:xfrm>
                <a:off x="1227890" y="4750226"/>
                <a:ext cx="53047" cy="42947"/>
              </a:xfrm>
              <a:custGeom>
                <a:rect b="b" l="l" r="r" t="t"/>
                <a:pathLst>
                  <a:path extrusionOk="0" h="995" w="1229">
                    <a:moveTo>
                      <a:pt x="1" y="1"/>
                    </a:moveTo>
                    <a:lnTo>
                      <a:pt x="1" y="823"/>
                    </a:lnTo>
                    <a:lnTo>
                      <a:pt x="241" y="995"/>
                    </a:lnTo>
                    <a:lnTo>
                      <a:pt x="1228" y="995"/>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33"/>
              <p:cNvSpPr/>
              <p:nvPr/>
            </p:nvSpPr>
            <p:spPr>
              <a:xfrm>
                <a:off x="1291468" y="4636839"/>
                <a:ext cx="141659" cy="156335"/>
              </a:xfrm>
              <a:custGeom>
                <a:rect b="b" l="l" r="r" t="t"/>
                <a:pathLst>
                  <a:path extrusionOk="0" h="3622" w="3282">
                    <a:moveTo>
                      <a:pt x="928" y="1"/>
                    </a:moveTo>
                    <a:lnTo>
                      <a:pt x="0" y="314"/>
                    </a:lnTo>
                    <a:lnTo>
                      <a:pt x="2552" y="3622"/>
                    </a:lnTo>
                    <a:lnTo>
                      <a:pt x="3282" y="3622"/>
                    </a:lnTo>
                    <a:lnTo>
                      <a:pt x="92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33"/>
              <p:cNvSpPr/>
              <p:nvPr/>
            </p:nvSpPr>
            <p:spPr>
              <a:xfrm>
                <a:off x="1234235" y="4656349"/>
                <a:ext cx="152752" cy="136825"/>
              </a:xfrm>
              <a:custGeom>
                <a:rect b="b" l="l" r="r" t="t"/>
                <a:pathLst>
                  <a:path extrusionOk="0" h="3170" w="3539">
                    <a:moveTo>
                      <a:pt x="915" y="0"/>
                    </a:moveTo>
                    <a:lnTo>
                      <a:pt x="1" y="307"/>
                    </a:lnTo>
                    <a:lnTo>
                      <a:pt x="2747" y="3170"/>
                    </a:lnTo>
                    <a:lnTo>
                      <a:pt x="3538" y="3170"/>
                    </a:lnTo>
                    <a:lnTo>
                      <a:pt x="91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33"/>
              <p:cNvSpPr/>
              <p:nvPr/>
            </p:nvSpPr>
            <p:spPr>
              <a:xfrm>
                <a:off x="1349780" y="4616855"/>
                <a:ext cx="126552" cy="176319"/>
              </a:xfrm>
              <a:custGeom>
                <a:rect b="b" l="l" r="r" t="t"/>
                <a:pathLst>
                  <a:path extrusionOk="0" h="4085" w="2932">
                    <a:moveTo>
                      <a:pt x="956" y="1"/>
                    </a:moveTo>
                    <a:lnTo>
                      <a:pt x="0" y="322"/>
                    </a:lnTo>
                    <a:lnTo>
                      <a:pt x="2247" y="4085"/>
                    </a:lnTo>
                    <a:lnTo>
                      <a:pt x="2932" y="4085"/>
                    </a:lnTo>
                    <a:lnTo>
                      <a:pt x="95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33"/>
              <p:cNvSpPr/>
              <p:nvPr/>
            </p:nvSpPr>
            <p:spPr>
              <a:xfrm>
                <a:off x="1409991" y="4595965"/>
                <a:ext cx="107475" cy="197209"/>
              </a:xfrm>
              <a:custGeom>
                <a:rect b="b" l="l" r="r" t="t"/>
                <a:pathLst>
                  <a:path extrusionOk="0" h="4569" w="2490">
                    <a:moveTo>
                      <a:pt x="1002" y="0"/>
                    </a:moveTo>
                    <a:lnTo>
                      <a:pt x="1" y="337"/>
                    </a:lnTo>
                    <a:lnTo>
                      <a:pt x="1836" y="4569"/>
                    </a:lnTo>
                    <a:lnTo>
                      <a:pt x="2489" y="4569"/>
                    </a:lnTo>
                    <a:lnTo>
                      <a:pt x="100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33"/>
              <p:cNvSpPr/>
              <p:nvPr/>
            </p:nvSpPr>
            <p:spPr>
              <a:xfrm>
                <a:off x="1540945" y="4549652"/>
                <a:ext cx="55377" cy="243523"/>
              </a:xfrm>
              <a:custGeom>
                <a:rect b="b" l="l" r="r" t="t"/>
                <a:pathLst>
                  <a:path extrusionOk="0" h="5642" w="1283">
                    <a:moveTo>
                      <a:pt x="1159" y="0"/>
                    </a:moveTo>
                    <a:lnTo>
                      <a:pt x="0" y="390"/>
                    </a:lnTo>
                    <a:lnTo>
                      <a:pt x="660" y="5642"/>
                    </a:lnTo>
                    <a:lnTo>
                      <a:pt x="1283" y="5642"/>
                    </a:lnTo>
                    <a:lnTo>
                      <a:pt x="11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33"/>
              <p:cNvSpPr/>
              <p:nvPr/>
            </p:nvSpPr>
            <p:spPr>
              <a:xfrm>
                <a:off x="1473266" y="4573736"/>
                <a:ext cx="83951" cy="219438"/>
              </a:xfrm>
              <a:custGeom>
                <a:rect b="b" l="l" r="r" t="t"/>
                <a:pathLst>
                  <a:path extrusionOk="0" h="5084" w="1945">
                    <a:moveTo>
                      <a:pt x="1070" y="0"/>
                    </a:moveTo>
                    <a:lnTo>
                      <a:pt x="1" y="359"/>
                    </a:lnTo>
                    <a:lnTo>
                      <a:pt x="1312" y="5084"/>
                    </a:lnTo>
                    <a:lnTo>
                      <a:pt x="1944" y="5084"/>
                    </a:lnTo>
                    <a:lnTo>
                      <a:pt x="107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33"/>
              <p:cNvSpPr/>
              <p:nvPr/>
            </p:nvSpPr>
            <p:spPr>
              <a:xfrm>
                <a:off x="1126891" y="4750097"/>
                <a:ext cx="53392" cy="43076"/>
              </a:xfrm>
              <a:custGeom>
                <a:rect b="b" l="l" r="r" t="t"/>
                <a:pathLst>
                  <a:path extrusionOk="0" h="998" w="1237">
                    <a:moveTo>
                      <a:pt x="1237" y="0"/>
                    </a:moveTo>
                    <a:lnTo>
                      <a:pt x="1" y="998"/>
                    </a:lnTo>
                    <a:lnTo>
                      <a:pt x="990" y="998"/>
                    </a:lnTo>
                    <a:lnTo>
                      <a:pt x="1237" y="823"/>
                    </a:lnTo>
                    <a:lnTo>
                      <a:pt x="1237"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33"/>
              <p:cNvSpPr/>
              <p:nvPr/>
            </p:nvSpPr>
            <p:spPr>
              <a:xfrm>
                <a:off x="1071039" y="4686605"/>
                <a:ext cx="109244" cy="106568"/>
              </a:xfrm>
              <a:custGeom>
                <a:rect b="b" l="l" r="r" t="t"/>
                <a:pathLst>
                  <a:path extrusionOk="0" h="2469" w="2531">
                    <a:moveTo>
                      <a:pt x="2531" y="0"/>
                    </a:moveTo>
                    <a:lnTo>
                      <a:pt x="1" y="2469"/>
                    </a:lnTo>
                    <a:lnTo>
                      <a:pt x="877" y="2469"/>
                    </a:lnTo>
                    <a:lnTo>
                      <a:pt x="2531" y="1056"/>
                    </a:lnTo>
                    <a:lnTo>
                      <a:pt x="253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33"/>
              <p:cNvSpPr/>
              <p:nvPr/>
            </p:nvSpPr>
            <p:spPr>
              <a:xfrm>
                <a:off x="974485" y="4636839"/>
                <a:ext cx="142177" cy="156335"/>
              </a:xfrm>
              <a:custGeom>
                <a:rect b="b" l="l" r="r" t="t"/>
                <a:pathLst>
                  <a:path extrusionOk="0" h="3622" w="3294">
                    <a:moveTo>
                      <a:pt x="2366" y="1"/>
                    </a:moveTo>
                    <a:lnTo>
                      <a:pt x="1" y="3622"/>
                    </a:lnTo>
                    <a:lnTo>
                      <a:pt x="730" y="3622"/>
                    </a:lnTo>
                    <a:lnTo>
                      <a:pt x="3294" y="312"/>
                    </a:lnTo>
                    <a:lnTo>
                      <a:pt x="236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33"/>
              <p:cNvSpPr/>
              <p:nvPr/>
            </p:nvSpPr>
            <p:spPr>
              <a:xfrm>
                <a:off x="931194" y="4616855"/>
                <a:ext cx="127243" cy="176319"/>
              </a:xfrm>
              <a:custGeom>
                <a:rect b="b" l="l" r="r" t="t"/>
                <a:pathLst>
                  <a:path extrusionOk="0" h="4085" w="2948">
                    <a:moveTo>
                      <a:pt x="1990" y="1"/>
                    </a:moveTo>
                    <a:lnTo>
                      <a:pt x="1" y="4085"/>
                    </a:lnTo>
                    <a:lnTo>
                      <a:pt x="685" y="4085"/>
                    </a:lnTo>
                    <a:lnTo>
                      <a:pt x="2947" y="322"/>
                    </a:lnTo>
                    <a:lnTo>
                      <a:pt x="199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33"/>
              <p:cNvSpPr/>
              <p:nvPr/>
            </p:nvSpPr>
            <p:spPr>
              <a:xfrm>
                <a:off x="1020712" y="4656262"/>
                <a:ext cx="153270" cy="136911"/>
              </a:xfrm>
              <a:custGeom>
                <a:rect b="b" l="l" r="r" t="t"/>
                <a:pathLst>
                  <a:path extrusionOk="0" h="3172" w="3551">
                    <a:moveTo>
                      <a:pt x="2636" y="1"/>
                    </a:moveTo>
                    <a:lnTo>
                      <a:pt x="1" y="3172"/>
                    </a:lnTo>
                    <a:lnTo>
                      <a:pt x="792" y="3172"/>
                    </a:lnTo>
                    <a:lnTo>
                      <a:pt x="3550" y="309"/>
                    </a:lnTo>
                    <a:lnTo>
                      <a:pt x="263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33"/>
              <p:cNvSpPr/>
              <p:nvPr/>
            </p:nvSpPr>
            <p:spPr>
              <a:xfrm>
                <a:off x="890103" y="4595965"/>
                <a:ext cx="108079" cy="197209"/>
              </a:xfrm>
              <a:custGeom>
                <a:rect b="b" l="l" r="r" t="t"/>
                <a:pathLst>
                  <a:path extrusionOk="0" h="4569" w="2504">
                    <a:moveTo>
                      <a:pt x="1501" y="0"/>
                    </a:moveTo>
                    <a:lnTo>
                      <a:pt x="0" y="4569"/>
                    </a:lnTo>
                    <a:lnTo>
                      <a:pt x="653" y="4569"/>
                    </a:lnTo>
                    <a:lnTo>
                      <a:pt x="2504" y="337"/>
                    </a:lnTo>
                    <a:lnTo>
                      <a:pt x="150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33"/>
              <p:cNvSpPr/>
              <p:nvPr/>
            </p:nvSpPr>
            <p:spPr>
              <a:xfrm>
                <a:off x="850265" y="4573736"/>
                <a:ext cx="84599" cy="219438"/>
              </a:xfrm>
              <a:custGeom>
                <a:rect b="b" l="l" r="r" t="t"/>
                <a:pathLst>
                  <a:path extrusionOk="0" h="5084" w="1960">
                    <a:moveTo>
                      <a:pt x="892" y="0"/>
                    </a:moveTo>
                    <a:lnTo>
                      <a:pt x="0" y="5084"/>
                    </a:lnTo>
                    <a:lnTo>
                      <a:pt x="633" y="5084"/>
                    </a:lnTo>
                    <a:lnTo>
                      <a:pt x="1959" y="359"/>
                    </a:lnTo>
                    <a:lnTo>
                      <a:pt x="89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33"/>
              <p:cNvSpPr/>
              <p:nvPr/>
            </p:nvSpPr>
            <p:spPr>
              <a:xfrm>
                <a:off x="811246" y="4549738"/>
                <a:ext cx="56025" cy="243436"/>
              </a:xfrm>
              <a:custGeom>
                <a:rect b="b" l="l" r="r" t="t"/>
                <a:pathLst>
                  <a:path extrusionOk="0" h="5640" w="1298">
                    <a:moveTo>
                      <a:pt x="140" y="0"/>
                    </a:moveTo>
                    <a:lnTo>
                      <a:pt x="0" y="5640"/>
                    </a:lnTo>
                    <a:lnTo>
                      <a:pt x="623" y="5640"/>
                    </a:lnTo>
                    <a:lnTo>
                      <a:pt x="1298" y="390"/>
                    </a:lnTo>
                    <a:lnTo>
                      <a:pt x="14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33"/>
              <p:cNvSpPr/>
              <p:nvPr/>
            </p:nvSpPr>
            <p:spPr>
              <a:xfrm>
                <a:off x="1216754" y="4441962"/>
                <a:ext cx="362090" cy="204763"/>
              </a:xfrm>
              <a:custGeom>
                <a:rect b="b" l="l" r="r" t="t"/>
                <a:pathLst>
                  <a:path extrusionOk="0" h="4744" w="8389">
                    <a:moveTo>
                      <a:pt x="8389" y="0"/>
                    </a:moveTo>
                    <a:lnTo>
                      <a:pt x="1" y="4744"/>
                    </a:lnTo>
                    <a:lnTo>
                      <a:pt x="122" y="4702"/>
                    </a:lnTo>
                    <a:lnTo>
                      <a:pt x="8389" y="560"/>
                    </a:lnTo>
                    <a:lnTo>
                      <a:pt x="83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33"/>
              <p:cNvSpPr/>
              <p:nvPr/>
            </p:nvSpPr>
            <p:spPr>
              <a:xfrm>
                <a:off x="1209848" y="4351495"/>
                <a:ext cx="368996" cy="297562"/>
              </a:xfrm>
              <a:custGeom>
                <a:rect b="b" l="l" r="r" t="t"/>
                <a:pathLst>
                  <a:path extrusionOk="0" h="6894" w="8549">
                    <a:moveTo>
                      <a:pt x="8549" y="1"/>
                    </a:moveTo>
                    <a:lnTo>
                      <a:pt x="1" y="6893"/>
                    </a:lnTo>
                    <a:lnTo>
                      <a:pt x="1" y="6893"/>
                    </a:lnTo>
                    <a:lnTo>
                      <a:pt x="39" y="6880"/>
                    </a:lnTo>
                    <a:lnTo>
                      <a:pt x="8549" y="824"/>
                    </a:lnTo>
                    <a:lnTo>
                      <a:pt x="8549"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33"/>
              <p:cNvSpPr/>
              <p:nvPr/>
            </p:nvSpPr>
            <p:spPr>
              <a:xfrm>
                <a:off x="1212438" y="4401347"/>
                <a:ext cx="366406" cy="246846"/>
              </a:xfrm>
              <a:custGeom>
                <a:rect b="b" l="l" r="r" t="t"/>
                <a:pathLst>
                  <a:path extrusionOk="0" h="5719" w="8489">
                    <a:moveTo>
                      <a:pt x="8489" y="0"/>
                    </a:moveTo>
                    <a:lnTo>
                      <a:pt x="1" y="5718"/>
                    </a:lnTo>
                    <a:lnTo>
                      <a:pt x="62" y="5697"/>
                    </a:lnTo>
                    <a:lnTo>
                      <a:pt x="8489" y="667"/>
                    </a:lnTo>
                    <a:lnTo>
                      <a:pt x="84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33"/>
              <p:cNvSpPr/>
              <p:nvPr/>
            </p:nvSpPr>
            <p:spPr>
              <a:xfrm>
                <a:off x="1208122" y="4288046"/>
                <a:ext cx="370723" cy="361572"/>
              </a:xfrm>
              <a:custGeom>
                <a:rect b="b" l="l" r="r" t="t"/>
                <a:pathLst>
                  <a:path extrusionOk="0" h="8377" w="8589">
                    <a:moveTo>
                      <a:pt x="8587" y="0"/>
                    </a:moveTo>
                    <a:lnTo>
                      <a:pt x="1" y="8377"/>
                    </a:lnTo>
                    <a:lnTo>
                      <a:pt x="28" y="8368"/>
                    </a:lnTo>
                    <a:lnTo>
                      <a:pt x="8589" y="1056"/>
                    </a:lnTo>
                    <a:lnTo>
                      <a:pt x="8587"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33"/>
              <p:cNvSpPr/>
              <p:nvPr/>
            </p:nvSpPr>
            <p:spPr>
              <a:xfrm>
                <a:off x="1205920" y="4238281"/>
                <a:ext cx="309302" cy="412116"/>
              </a:xfrm>
              <a:custGeom>
                <a:rect b="b" l="l" r="r" t="t"/>
                <a:pathLst>
                  <a:path extrusionOk="0" h="9548" w="7166">
                    <a:moveTo>
                      <a:pt x="6238" y="1"/>
                    </a:moveTo>
                    <a:lnTo>
                      <a:pt x="0" y="9548"/>
                    </a:lnTo>
                    <a:lnTo>
                      <a:pt x="15" y="9543"/>
                    </a:lnTo>
                    <a:lnTo>
                      <a:pt x="7166" y="312"/>
                    </a:lnTo>
                    <a:lnTo>
                      <a:pt x="623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33"/>
              <p:cNvSpPr/>
              <p:nvPr/>
            </p:nvSpPr>
            <p:spPr>
              <a:xfrm>
                <a:off x="1205100" y="4218297"/>
                <a:ext cx="251810" cy="432316"/>
              </a:xfrm>
              <a:custGeom>
                <a:rect b="b" l="l" r="r" t="t"/>
                <a:pathLst>
                  <a:path extrusionOk="0" h="10016" w="5834">
                    <a:moveTo>
                      <a:pt x="4878" y="1"/>
                    </a:moveTo>
                    <a:lnTo>
                      <a:pt x="1" y="10016"/>
                    </a:lnTo>
                    <a:lnTo>
                      <a:pt x="1" y="10016"/>
                    </a:lnTo>
                    <a:lnTo>
                      <a:pt x="13" y="10013"/>
                    </a:lnTo>
                    <a:lnTo>
                      <a:pt x="5834" y="322"/>
                    </a:lnTo>
                    <a:lnTo>
                      <a:pt x="487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33"/>
              <p:cNvSpPr/>
              <p:nvPr/>
            </p:nvSpPr>
            <p:spPr>
              <a:xfrm>
                <a:off x="1206827" y="4257790"/>
                <a:ext cx="365716" cy="392261"/>
              </a:xfrm>
              <a:custGeom>
                <a:rect b="b" l="l" r="r" t="t"/>
                <a:pathLst>
                  <a:path extrusionOk="0" h="9088" w="8473">
                    <a:moveTo>
                      <a:pt x="7558" y="0"/>
                    </a:moveTo>
                    <a:lnTo>
                      <a:pt x="1" y="9088"/>
                    </a:lnTo>
                    <a:lnTo>
                      <a:pt x="1" y="9088"/>
                    </a:lnTo>
                    <a:lnTo>
                      <a:pt x="21" y="9081"/>
                    </a:lnTo>
                    <a:lnTo>
                      <a:pt x="8472" y="306"/>
                    </a:lnTo>
                    <a:lnTo>
                      <a:pt x="755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33"/>
              <p:cNvSpPr/>
              <p:nvPr/>
            </p:nvSpPr>
            <p:spPr>
              <a:xfrm>
                <a:off x="829331" y="4288046"/>
                <a:ext cx="368349" cy="360709"/>
              </a:xfrm>
              <a:custGeom>
                <a:rect b="b" l="l" r="r" t="t"/>
                <a:pathLst>
                  <a:path extrusionOk="0" h="8357" w="8534">
                    <a:moveTo>
                      <a:pt x="1" y="0"/>
                    </a:moveTo>
                    <a:lnTo>
                      <a:pt x="1" y="1058"/>
                    </a:lnTo>
                    <a:lnTo>
                      <a:pt x="8502" y="8347"/>
                    </a:lnTo>
                    <a:lnTo>
                      <a:pt x="8534" y="8357"/>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33"/>
              <p:cNvSpPr/>
              <p:nvPr/>
            </p:nvSpPr>
            <p:spPr>
              <a:xfrm>
                <a:off x="829331" y="4442092"/>
                <a:ext cx="358076" cy="203209"/>
              </a:xfrm>
              <a:custGeom>
                <a:rect b="b" l="l" r="r" t="t"/>
                <a:pathLst>
                  <a:path extrusionOk="0" h="4708" w="8296">
                    <a:moveTo>
                      <a:pt x="1" y="1"/>
                    </a:moveTo>
                    <a:lnTo>
                      <a:pt x="1" y="560"/>
                    </a:lnTo>
                    <a:lnTo>
                      <a:pt x="8152" y="4659"/>
                    </a:lnTo>
                    <a:lnTo>
                      <a:pt x="8296" y="4708"/>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33"/>
              <p:cNvSpPr/>
              <p:nvPr/>
            </p:nvSpPr>
            <p:spPr>
              <a:xfrm>
                <a:off x="829331" y="4476320"/>
                <a:ext cx="347631" cy="165485"/>
              </a:xfrm>
              <a:custGeom>
                <a:rect b="b" l="l" r="r" t="t"/>
                <a:pathLst>
                  <a:path extrusionOk="0" h="3834" w="8054">
                    <a:moveTo>
                      <a:pt x="1" y="0"/>
                    </a:moveTo>
                    <a:lnTo>
                      <a:pt x="2" y="485"/>
                    </a:lnTo>
                    <a:lnTo>
                      <a:pt x="7648" y="3698"/>
                    </a:lnTo>
                    <a:lnTo>
                      <a:pt x="8054" y="3833"/>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33"/>
              <p:cNvSpPr/>
              <p:nvPr/>
            </p:nvSpPr>
            <p:spPr>
              <a:xfrm>
                <a:off x="829331" y="4351667"/>
                <a:ext cx="366277" cy="296440"/>
              </a:xfrm>
              <a:custGeom>
                <a:rect b="b" l="l" r="r" t="t"/>
                <a:pathLst>
                  <a:path extrusionOk="0" h="6868" w="8486">
                    <a:moveTo>
                      <a:pt x="1" y="0"/>
                    </a:moveTo>
                    <a:lnTo>
                      <a:pt x="1" y="823"/>
                    </a:lnTo>
                    <a:lnTo>
                      <a:pt x="8440" y="6851"/>
                    </a:lnTo>
                    <a:lnTo>
                      <a:pt x="8485" y="6868"/>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33"/>
              <p:cNvSpPr/>
              <p:nvPr/>
            </p:nvSpPr>
            <p:spPr>
              <a:xfrm>
                <a:off x="829331" y="4401476"/>
                <a:ext cx="363169" cy="245551"/>
              </a:xfrm>
              <a:custGeom>
                <a:rect b="b" l="l" r="r" t="t"/>
                <a:pathLst>
                  <a:path extrusionOk="0" h="5689" w="8414">
                    <a:moveTo>
                      <a:pt x="1" y="1"/>
                    </a:moveTo>
                    <a:lnTo>
                      <a:pt x="1" y="668"/>
                    </a:lnTo>
                    <a:lnTo>
                      <a:pt x="8340" y="5664"/>
                    </a:lnTo>
                    <a:lnTo>
                      <a:pt x="8414" y="5689"/>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33"/>
              <p:cNvSpPr/>
              <p:nvPr/>
            </p:nvSpPr>
            <p:spPr>
              <a:xfrm>
                <a:off x="1225602" y="4476190"/>
                <a:ext cx="353242" cy="167557"/>
              </a:xfrm>
              <a:custGeom>
                <a:rect b="b" l="l" r="r" t="t"/>
                <a:pathLst>
                  <a:path extrusionOk="0" h="3882" w="8184">
                    <a:moveTo>
                      <a:pt x="8184" y="0"/>
                    </a:moveTo>
                    <a:lnTo>
                      <a:pt x="1" y="3881"/>
                    </a:lnTo>
                    <a:lnTo>
                      <a:pt x="1" y="3881"/>
                    </a:lnTo>
                    <a:lnTo>
                      <a:pt x="350" y="3764"/>
                    </a:lnTo>
                    <a:lnTo>
                      <a:pt x="8184" y="485"/>
                    </a:lnTo>
                    <a:lnTo>
                      <a:pt x="818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33"/>
              <p:cNvSpPr/>
              <p:nvPr/>
            </p:nvSpPr>
            <p:spPr>
              <a:xfrm>
                <a:off x="892952" y="4238367"/>
                <a:ext cx="307403" cy="411339"/>
              </a:xfrm>
              <a:custGeom>
                <a:rect b="b" l="l" r="r" t="t"/>
                <a:pathLst>
                  <a:path extrusionOk="0" h="9530" w="7122">
                    <a:moveTo>
                      <a:pt x="927" y="0"/>
                    </a:moveTo>
                    <a:lnTo>
                      <a:pt x="1" y="312"/>
                    </a:lnTo>
                    <a:lnTo>
                      <a:pt x="7103" y="9523"/>
                    </a:lnTo>
                    <a:lnTo>
                      <a:pt x="7121" y="9529"/>
                    </a:lnTo>
                    <a:lnTo>
                      <a:pt x="7121" y="9529"/>
                    </a:lnTo>
                    <a:lnTo>
                      <a:pt x="927"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33"/>
              <p:cNvSpPr/>
              <p:nvPr/>
            </p:nvSpPr>
            <p:spPr>
              <a:xfrm>
                <a:off x="835719" y="4257790"/>
                <a:ext cx="363471" cy="391484"/>
              </a:xfrm>
              <a:custGeom>
                <a:rect b="b" l="l" r="r" t="t"/>
                <a:pathLst>
                  <a:path extrusionOk="0" h="9070" w="8421">
                    <a:moveTo>
                      <a:pt x="914" y="0"/>
                    </a:moveTo>
                    <a:lnTo>
                      <a:pt x="1" y="306"/>
                    </a:lnTo>
                    <a:lnTo>
                      <a:pt x="8397" y="9063"/>
                    </a:lnTo>
                    <a:lnTo>
                      <a:pt x="8421" y="9069"/>
                    </a:lnTo>
                    <a:lnTo>
                      <a:pt x="91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33"/>
              <p:cNvSpPr/>
              <p:nvPr/>
            </p:nvSpPr>
            <p:spPr>
              <a:xfrm>
                <a:off x="1204410" y="4197363"/>
                <a:ext cx="192289" cy="453465"/>
              </a:xfrm>
              <a:custGeom>
                <a:rect b="b" l="l" r="r" t="t"/>
                <a:pathLst>
                  <a:path extrusionOk="0" h="10506" w="4455">
                    <a:moveTo>
                      <a:pt x="3453" y="1"/>
                    </a:moveTo>
                    <a:lnTo>
                      <a:pt x="0" y="10506"/>
                    </a:lnTo>
                    <a:lnTo>
                      <a:pt x="12" y="10503"/>
                    </a:lnTo>
                    <a:lnTo>
                      <a:pt x="4454" y="337"/>
                    </a:lnTo>
                    <a:lnTo>
                      <a:pt x="3453"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33"/>
              <p:cNvSpPr/>
              <p:nvPr/>
            </p:nvSpPr>
            <p:spPr>
              <a:xfrm>
                <a:off x="1255643" y="4505886"/>
                <a:ext cx="323201" cy="127761"/>
              </a:xfrm>
              <a:custGeom>
                <a:rect b="b" l="l" r="r" t="t"/>
                <a:pathLst>
                  <a:path extrusionOk="0" h="2960" w="7488">
                    <a:moveTo>
                      <a:pt x="7488" y="0"/>
                    </a:moveTo>
                    <a:lnTo>
                      <a:pt x="1" y="2960"/>
                    </a:lnTo>
                    <a:lnTo>
                      <a:pt x="7488" y="443"/>
                    </a:lnTo>
                    <a:lnTo>
                      <a:pt x="748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33"/>
              <p:cNvSpPr/>
              <p:nvPr/>
            </p:nvSpPr>
            <p:spPr>
              <a:xfrm>
                <a:off x="951178" y="4218297"/>
                <a:ext cx="250084" cy="431668"/>
              </a:xfrm>
              <a:custGeom>
                <a:rect b="b" l="l" r="r" t="t"/>
                <a:pathLst>
                  <a:path extrusionOk="0" h="10001" w="5794">
                    <a:moveTo>
                      <a:pt x="957" y="1"/>
                    </a:moveTo>
                    <a:lnTo>
                      <a:pt x="1" y="322"/>
                    </a:lnTo>
                    <a:lnTo>
                      <a:pt x="5779" y="9996"/>
                    </a:lnTo>
                    <a:lnTo>
                      <a:pt x="5794" y="10001"/>
                    </a:lnTo>
                    <a:lnTo>
                      <a:pt x="95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3"/>
              <p:cNvSpPr/>
              <p:nvPr/>
            </p:nvSpPr>
            <p:spPr>
              <a:xfrm>
                <a:off x="829417" y="4506015"/>
                <a:ext cx="312971" cy="124179"/>
              </a:xfrm>
              <a:custGeom>
                <a:rect b="b" l="l" r="r" t="t"/>
                <a:pathLst>
                  <a:path extrusionOk="0" h="2877" w="7251">
                    <a:moveTo>
                      <a:pt x="0" y="0"/>
                    </a:moveTo>
                    <a:lnTo>
                      <a:pt x="0" y="442"/>
                    </a:lnTo>
                    <a:lnTo>
                      <a:pt x="7251" y="2877"/>
                    </a:lnTo>
                    <a:lnTo>
                      <a:pt x="7251" y="2877"/>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33"/>
              <p:cNvSpPr/>
              <p:nvPr/>
            </p:nvSpPr>
            <p:spPr>
              <a:xfrm>
                <a:off x="1203892" y="4175178"/>
                <a:ext cx="129531" cy="475823"/>
              </a:xfrm>
              <a:custGeom>
                <a:rect b="b" l="l" r="r" t="t"/>
                <a:pathLst>
                  <a:path extrusionOk="0" h="11024" w="3001">
                    <a:moveTo>
                      <a:pt x="1933" y="0"/>
                    </a:moveTo>
                    <a:lnTo>
                      <a:pt x="1" y="11022"/>
                    </a:lnTo>
                    <a:lnTo>
                      <a:pt x="7" y="11023"/>
                    </a:lnTo>
                    <a:lnTo>
                      <a:pt x="9" y="11022"/>
                    </a:lnTo>
                    <a:lnTo>
                      <a:pt x="3000" y="360"/>
                    </a:lnTo>
                    <a:lnTo>
                      <a:pt x="193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33"/>
              <p:cNvSpPr/>
              <p:nvPr/>
            </p:nvSpPr>
            <p:spPr>
              <a:xfrm>
                <a:off x="1203374" y="4151136"/>
                <a:ext cx="62456" cy="499692"/>
              </a:xfrm>
              <a:custGeom>
                <a:rect b="b" l="l" r="r" t="t"/>
                <a:pathLst>
                  <a:path extrusionOk="0" h="11577" w="1447">
                    <a:moveTo>
                      <a:pt x="289" y="1"/>
                    </a:moveTo>
                    <a:lnTo>
                      <a:pt x="1" y="11574"/>
                    </a:lnTo>
                    <a:lnTo>
                      <a:pt x="9" y="11577"/>
                    </a:lnTo>
                    <a:lnTo>
                      <a:pt x="1447" y="391"/>
                    </a:lnTo>
                    <a:lnTo>
                      <a:pt x="289"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33"/>
              <p:cNvSpPr/>
              <p:nvPr/>
            </p:nvSpPr>
            <p:spPr>
              <a:xfrm>
                <a:off x="1011432" y="4197363"/>
                <a:ext cx="190649" cy="452904"/>
              </a:xfrm>
              <a:custGeom>
                <a:rect b="b" l="l" r="r" t="t"/>
                <a:pathLst>
                  <a:path extrusionOk="0" h="10493" w="4417">
                    <a:moveTo>
                      <a:pt x="1003" y="1"/>
                    </a:moveTo>
                    <a:lnTo>
                      <a:pt x="1" y="339"/>
                    </a:lnTo>
                    <a:lnTo>
                      <a:pt x="4405" y="10488"/>
                    </a:lnTo>
                    <a:lnTo>
                      <a:pt x="4416" y="10493"/>
                    </a:lnTo>
                    <a:lnTo>
                      <a:pt x="4416" y="10493"/>
                    </a:lnTo>
                    <a:lnTo>
                      <a:pt x="1003"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3"/>
              <p:cNvSpPr/>
              <p:nvPr/>
            </p:nvSpPr>
            <p:spPr>
              <a:xfrm>
                <a:off x="1142429" y="4151093"/>
                <a:ext cx="60859" cy="499606"/>
              </a:xfrm>
              <a:custGeom>
                <a:rect b="b" l="l" r="r" t="t"/>
                <a:pathLst>
                  <a:path extrusionOk="0" h="11575" w="1410">
                    <a:moveTo>
                      <a:pt x="1158" y="0"/>
                    </a:moveTo>
                    <a:lnTo>
                      <a:pt x="1" y="390"/>
                    </a:lnTo>
                    <a:lnTo>
                      <a:pt x="1401" y="11571"/>
                    </a:lnTo>
                    <a:lnTo>
                      <a:pt x="1410" y="11575"/>
                    </a:lnTo>
                    <a:lnTo>
                      <a:pt x="115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33"/>
              <p:cNvSpPr/>
              <p:nvPr/>
            </p:nvSpPr>
            <p:spPr>
              <a:xfrm>
                <a:off x="1074794" y="4175178"/>
                <a:ext cx="127934" cy="475305"/>
              </a:xfrm>
              <a:custGeom>
                <a:rect b="b" l="l" r="r" t="t"/>
                <a:pathLst>
                  <a:path extrusionOk="0" h="11012" w="2964">
                    <a:moveTo>
                      <a:pt x="1068" y="0"/>
                    </a:moveTo>
                    <a:lnTo>
                      <a:pt x="0" y="360"/>
                    </a:lnTo>
                    <a:lnTo>
                      <a:pt x="2953" y="11008"/>
                    </a:lnTo>
                    <a:lnTo>
                      <a:pt x="2963" y="11012"/>
                    </a:lnTo>
                    <a:lnTo>
                      <a:pt x="106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33"/>
              <p:cNvSpPr/>
              <p:nvPr/>
            </p:nvSpPr>
            <p:spPr>
              <a:xfrm>
                <a:off x="1298935" y="3996012"/>
                <a:ext cx="297260" cy="254184"/>
              </a:xfrm>
              <a:custGeom>
                <a:rect b="b" l="l" r="r" t="t"/>
                <a:pathLst>
                  <a:path extrusionOk="0" h="5889" w="6887">
                    <a:moveTo>
                      <a:pt x="1" y="0"/>
                    </a:moveTo>
                    <a:lnTo>
                      <a:pt x="6856" y="5878"/>
                    </a:lnTo>
                    <a:lnTo>
                      <a:pt x="6886" y="5888"/>
                    </a:lnTo>
                    <a:lnTo>
                      <a:pt x="87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33"/>
              <p:cNvSpPr/>
              <p:nvPr/>
            </p:nvSpPr>
            <p:spPr>
              <a:xfrm>
                <a:off x="1227890" y="4043533"/>
                <a:ext cx="358076" cy="203295"/>
              </a:xfrm>
              <a:custGeom>
                <a:rect b="b" l="l" r="r" t="t"/>
                <a:pathLst>
                  <a:path extrusionOk="0" h="4710" w="8296">
                    <a:moveTo>
                      <a:pt x="1" y="0"/>
                    </a:moveTo>
                    <a:lnTo>
                      <a:pt x="1" y="562"/>
                    </a:lnTo>
                    <a:lnTo>
                      <a:pt x="8152" y="4661"/>
                    </a:lnTo>
                    <a:lnTo>
                      <a:pt x="8296" y="4709"/>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33"/>
              <p:cNvSpPr/>
              <p:nvPr/>
            </p:nvSpPr>
            <p:spPr>
              <a:xfrm>
                <a:off x="1227890" y="4077804"/>
                <a:ext cx="347588" cy="165485"/>
              </a:xfrm>
              <a:custGeom>
                <a:rect b="b" l="l" r="r" t="t"/>
                <a:pathLst>
                  <a:path extrusionOk="0" h="3834" w="8053">
                    <a:moveTo>
                      <a:pt x="1" y="1"/>
                    </a:moveTo>
                    <a:lnTo>
                      <a:pt x="1" y="484"/>
                    </a:lnTo>
                    <a:lnTo>
                      <a:pt x="7648" y="3697"/>
                    </a:lnTo>
                    <a:lnTo>
                      <a:pt x="8053" y="3834"/>
                    </a:lnTo>
                    <a:lnTo>
                      <a:pt x="8053" y="3834"/>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33"/>
              <p:cNvSpPr/>
              <p:nvPr/>
            </p:nvSpPr>
            <p:spPr>
              <a:xfrm>
                <a:off x="1238249" y="3996012"/>
                <a:ext cx="355918" cy="253537"/>
              </a:xfrm>
              <a:custGeom>
                <a:rect b="b" l="l" r="r" t="t"/>
                <a:pathLst>
                  <a:path extrusionOk="0" h="5874" w="8246">
                    <a:moveTo>
                      <a:pt x="1" y="0"/>
                    </a:moveTo>
                    <a:lnTo>
                      <a:pt x="8199" y="5858"/>
                    </a:lnTo>
                    <a:lnTo>
                      <a:pt x="8246" y="5873"/>
                    </a:lnTo>
                    <a:lnTo>
                      <a:pt x="99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33"/>
              <p:cNvSpPr/>
              <p:nvPr/>
            </p:nvSpPr>
            <p:spPr>
              <a:xfrm>
                <a:off x="1227890" y="4002918"/>
                <a:ext cx="363169" cy="245638"/>
              </a:xfrm>
              <a:custGeom>
                <a:rect b="b" l="l" r="r" t="t"/>
                <a:pathLst>
                  <a:path extrusionOk="0" h="5691" w="8414">
                    <a:moveTo>
                      <a:pt x="1" y="0"/>
                    </a:moveTo>
                    <a:lnTo>
                      <a:pt x="1" y="668"/>
                    </a:lnTo>
                    <a:lnTo>
                      <a:pt x="8341" y="5665"/>
                    </a:lnTo>
                    <a:lnTo>
                      <a:pt x="8414" y="5690"/>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33"/>
              <p:cNvSpPr/>
              <p:nvPr/>
            </p:nvSpPr>
            <p:spPr>
              <a:xfrm>
                <a:off x="1401617" y="3996012"/>
                <a:ext cx="196950" cy="255047"/>
              </a:xfrm>
              <a:custGeom>
                <a:rect b="b" l="l" r="r" t="t"/>
                <a:pathLst>
                  <a:path extrusionOk="0" h="5909" w="4563">
                    <a:moveTo>
                      <a:pt x="0" y="0"/>
                    </a:moveTo>
                    <a:lnTo>
                      <a:pt x="4552" y="5905"/>
                    </a:lnTo>
                    <a:lnTo>
                      <a:pt x="4562" y="5908"/>
                    </a:lnTo>
                    <a:lnTo>
                      <a:pt x="4562" y="5898"/>
                    </a:lnTo>
                    <a:lnTo>
                      <a:pt x="73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33"/>
              <p:cNvSpPr/>
              <p:nvPr/>
            </p:nvSpPr>
            <p:spPr>
              <a:xfrm>
                <a:off x="1352801" y="3996012"/>
                <a:ext cx="244904" cy="254745"/>
              </a:xfrm>
              <a:custGeom>
                <a:rect b="b" l="l" r="r" t="t"/>
                <a:pathLst>
                  <a:path extrusionOk="0" h="5902" w="5674">
                    <a:moveTo>
                      <a:pt x="0" y="0"/>
                    </a:moveTo>
                    <a:lnTo>
                      <a:pt x="5652" y="5893"/>
                    </a:lnTo>
                    <a:lnTo>
                      <a:pt x="5673" y="5902"/>
                    </a:lnTo>
                    <a:lnTo>
                      <a:pt x="79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33"/>
              <p:cNvSpPr/>
              <p:nvPr/>
            </p:nvSpPr>
            <p:spPr>
              <a:xfrm>
                <a:off x="1446765" y="3996012"/>
                <a:ext cx="151803" cy="254184"/>
              </a:xfrm>
              <a:custGeom>
                <a:rect b="b" l="l" r="r" t="t"/>
                <a:pathLst>
                  <a:path extrusionOk="0" h="5889" w="3517">
                    <a:moveTo>
                      <a:pt x="0" y="0"/>
                    </a:moveTo>
                    <a:lnTo>
                      <a:pt x="3516" y="5888"/>
                    </a:lnTo>
                    <a:lnTo>
                      <a:pt x="3516" y="5857"/>
                    </a:lnTo>
                    <a:lnTo>
                      <a:pt x="68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33"/>
              <p:cNvSpPr/>
              <p:nvPr/>
            </p:nvSpPr>
            <p:spPr>
              <a:xfrm>
                <a:off x="1227890" y="4107456"/>
                <a:ext cx="313101" cy="124179"/>
              </a:xfrm>
              <a:custGeom>
                <a:rect b="b" l="l" r="r" t="t"/>
                <a:pathLst>
                  <a:path extrusionOk="0" h="2877" w="7254">
                    <a:moveTo>
                      <a:pt x="1" y="0"/>
                    </a:moveTo>
                    <a:lnTo>
                      <a:pt x="1" y="442"/>
                    </a:lnTo>
                    <a:lnTo>
                      <a:pt x="7253" y="2877"/>
                    </a:lnTo>
                    <a:lnTo>
                      <a:pt x="7253" y="2877"/>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33"/>
              <p:cNvSpPr/>
              <p:nvPr/>
            </p:nvSpPr>
            <p:spPr>
              <a:xfrm>
                <a:off x="1489236" y="3996012"/>
                <a:ext cx="109331" cy="252026"/>
              </a:xfrm>
              <a:custGeom>
                <a:rect b="b" l="l" r="r" t="t"/>
                <a:pathLst>
                  <a:path extrusionOk="0" h="5839" w="2533">
                    <a:moveTo>
                      <a:pt x="0" y="0"/>
                    </a:moveTo>
                    <a:lnTo>
                      <a:pt x="2532" y="5838"/>
                    </a:lnTo>
                    <a:lnTo>
                      <a:pt x="2532" y="5777"/>
                    </a:lnTo>
                    <a:lnTo>
                      <a:pt x="65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33"/>
              <p:cNvSpPr/>
              <p:nvPr/>
            </p:nvSpPr>
            <p:spPr>
              <a:xfrm>
                <a:off x="1569388" y="3996012"/>
                <a:ext cx="29178" cy="232603"/>
              </a:xfrm>
              <a:custGeom>
                <a:rect b="b" l="l" r="r" t="t"/>
                <a:pathLst>
                  <a:path extrusionOk="0" h="5389" w="676">
                    <a:moveTo>
                      <a:pt x="1" y="0"/>
                    </a:moveTo>
                    <a:lnTo>
                      <a:pt x="675" y="5389"/>
                    </a:lnTo>
                    <a:lnTo>
                      <a:pt x="675" y="2414"/>
                    </a:lnTo>
                    <a:lnTo>
                      <a:pt x="62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33"/>
              <p:cNvSpPr/>
              <p:nvPr/>
            </p:nvSpPr>
            <p:spPr>
              <a:xfrm>
                <a:off x="1529852" y="3996012"/>
                <a:ext cx="68715" cy="247494"/>
              </a:xfrm>
              <a:custGeom>
                <a:rect b="b" l="l" r="r" t="t"/>
                <a:pathLst>
                  <a:path extrusionOk="0" h="5734" w="1592">
                    <a:moveTo>
                      <a:pt x="1" y="0"/>
                    </a:moveTo>
                    <a:lnTo>
                      <a:pt x="1591" y="5734"/>
                    </a:lnTo>
                    <a:lnTo>
                      <a:pt x="1591" y="5560"/>
                    </a:lnTo>
                    <a:lnTo>
                      <a:pt x="63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33"/>
              <p:cNvSpPr/>
              <p:nvPr/>
            </p:nvSpPr>
            <p:spPr>
              <a:xfrm>
                <a:off x="818195" y="4043404"/>
                <a:ext cx="362090" cy="204763"/>
              </a:xfrm>
              <a:custGeom>
                <a:rect b="b" l="l" r="r" t="t"/>
                <a:pathLst>
                  <a:path extrusionOk="0" h="4744" w="8389">
                    <a:moveTo>
                      <a:pt x="8389" y="0"/>
                    </a:moveTo>
                    <a:lnTo>
                      <a:pt x="1" y="4744"/>
                    </a:lnTo>
                    <a:lnTo>
                      <a:pt x="1" y="4744"/>
                    </a:lnTo>
                    <a:lnTo>
                      <a:pt x="122" y="4704"/>
                    </a:lnTo>
                    <a:lnTo>
                      <a:pt x="8389" y="561"/>
                    </a:lnTo>
                    <a:lnTo>
                      <a:pt x="83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33"/>
              <p:cNvSpPr/>
              <p:nvPr/>
            </p:nvSpPr>
            <p:spPr>
              <a:xfrm>
                <a:off x="811289" y="3996012"/>
                <a:ext cx="358378" cy="254486"/>
              </a:xfrm>
              <a:custGeom>
                <a:rect b="b" l="l" r="r" t="t"/>
                <a:pathLst>
                  <a:path extrusionOk="0" h="5896" w="8303">
                    <a:moveTo>
                      <a:pt x="7313" y="0"/>
                    </a:moveTo>
                    <a:lnTo>
                      <a:pt x="1" y="5895"/>
                    </a:lnTo>
                    <a:lnTo>
                      <a:pt x="39" y="5883"/>
                    </a:lnTo>
                    <a:lnTo>
                      <a:pt x="830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33"/>
              <p:cNvSpPr/>
              <p:nvPr/>
            </p:nvSpPr>
            <p:spPr>
              <a:xfrm>
                <a:off x="813879" y="4002788"/>
                <a:ext cx="366406" cy="246846"/>
              </a:xfrm>
              <a:custGeom>
                <a:rect b="b" l="l" r="r" t="t"/>
                <a:pathLst>
                  <a:path extrusionOk="0" h="5719" w="8489">
                    <a:moveTo>
                      <a:pt x="8489" y="0"/>
                    </a:moveTo>
                    <a:lnTo>
                      <a:pt x="1" y="5718"/>
                    </a:lnTo>
                    <a:lnTo>
                      <a:pt x="1" y="5718"/>
                    </a:lnTo>
                    <a:lnTo>
                      <a:pt x="64" y="5698"/>
                    </a:lnTo>
                    <a:lnTo>
                      <a:pt x="8489" y="668"/>
                    </a:lnTo>
                    <a:lnTo>
                      <a:pt x="84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33"/>
              <p:cNvSpPr/>
              <p:nvPr/>
            </p:nvSpPr>
            <p:spPr>
              <a:xfrm>
                <a:off x="809563" y="3996012"/>
                <a:ext cx="299332" cy="255047"/>
              </a:xfrm>
              <a:custGeom>
                <a:rect b="b" l="l" r="r" t="t"/>
                <a:pathLst>
                  <a:path extrusionOk="0" h="5909" w="6935">
                    <a:moveTo>
                      <a:pt x="6059" y="0"/>
                    </a:moveTo>
                    <a:lnTo>
                      <a:pt x="1" y="5908"/>
                    </a:lnTo>
                    <a:lnTo>
                      <a:pt x="1" y="5908"/>
                    </a:lnTo>
                    <a:lnTo>
                      <a:pt x="27" y="5900"/>
                    </a:lnTo>
                    <a:lnTo>
                      <a:pt x="693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33"/>
              <p:cNvSpPr/>
              <p:nvPr/>
            </p:nvSpPr>
            <p:spPr>
              <a:xfrm>
                <a:off x="807362" y="3996012"/>
                <a:ext cx="198677" cy="255824"/>
              </a:xfrm>
              <a:custGeom>
                <a:rect b="b" l="l" r="r" t="t"/>
                <a:pathLst>
                  <a:path extrusionOk="0" h="5927" w="4603">
                    <a:moveTo>
                      <a:pt x="3873" y="0"/>
                    </a:moveTo>
                    <a:lnTo>
                      <a:pt x="0" y="5927"/>
                    </a:lnTo>
                    <a:lnTo>
                      <a:pt x="15" y="5922"/>
                    </a:lnTo>
                    <a:lnTo>
                      <a:pt x="460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33"/>
              <p:cNvSpPr/>
              <p:nvPr/>
            </p:nvSpPr>
            <p:spPr>
              <a:xfrm>
                <a:off x="806541" y="3996012"/>
                <a:ext cx="154263" cy="256126"/>
              </a:xfrm>
              <a:custGeom>
                <a:rect b="b" l="l" r="r" t="t"/>
                <a:pathLst>
                  <a:path extrusionOk="0" h="5934" w="3574">
                    <a:moveTo>
                      <a:pt x="2889" y="0"/>
                    </a:moveTo>
                    <a:lnTo>
                      <a:pt x="1" y="5933"/>
                    </a:lnTo>
                    <a:lnTo>
                      <a:pt x="12" y="5928"/>
                    </a:lnTo>
                    <a:lnTo>
                      <a:pt x="357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33"/>
              <p:cNvSpPr/>
              <p:nvPr/>
            </p:nvSpPr>
            <p:spPr>
              <a:xfrm>
                <a:off x="808354" y="3996012"/>
                <a:ext cx="246544" cy="255479"/>
              </a:xfrm>
              <a:custGeom>
                <a:rect b="b" l="l" r="r" t="t"/>
                <a:pathLst>
                  <a:path extrusionOk="0" h="5919" w="5712">
                    <a:moveTo>
                      <a:pt x="4921" y="0"/>
                    </a:moveTo>
                    <a:lnTo>
                      <a:pt x="0" y="5918"/>
                    </a:lnTo>
                    <a:lnTo>
                      <a:pt x="19" y="5913"/>
                    </a:lnTo>
                    <a:lnTo>
                      <a:pt x="571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33"/>
              <p:cNvSpPr/>
              <p:nvPr/>
            </p:nvSpPr>
            <p:spPr>
              <a:xfrm>
                <a:off x="827130" y="4077674"/>
                <a:ext cx="353156" cy="167471"/>
              </a:xfrm>
              <a:custGeom>
                <a:rect b="b" l="l" r="r" t="t"/>
                <a:pathLst>
                  <a:path extrusionOk="0" h="3880" w="8182">
                    <a:moveTo>
                      <a:pt x="8182" y="1"/>
                    </a:moveTo>
                    <a:lnTo>
                      <a:pt x="0" y="3880"/>
                    </a:lnTo>
                    <a:lnTo>
                      <a:pt x="348" y="3763"/>
                    </a:lnTo>
                    <a:lnTo>
                      <a:pt x="8182" y="484"/>
                    </a:lnTo>
                    <a:lnTo>
                      <a:pt x="8182"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33"/>
              <p:cNvSpPr/>
              <p:nvPr/>
            </p:nvSpPr>
            <p:spPr>
              <a:xfrm>
                <a:off x="805894" y="3996012"/>
                <a:ext cx="112438" cy="256342"/>
              </a:xfrm>
              <a:custGeom>
                <a:rect b="b" l="l" r="r" t="t"/>
                <a:pathLst>
                  <a:path extrusionOk="0" h="5939" w="2605">
                    <a:moveTo>
                      <a:pt x="1951" y="0"/>
                    </a:moveTo>
                    <a:lnTo>
                      <a:pt x="1" y="5938"/>
                    </a:lnTo>
                    <a:lnTo>
                      <a:pt x="1" y="5938"/>
                    </a:lnTo>
                    <a:lnTo>
                      <a:pt x="11" y="5935"/>
                    </a:lnTo>
                    <a:lnTo>
                      <a:pt x="260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33"/>
              <p:cNvSpPr/>
              <p:nvPr/>
            </p:nvSpPr>
            <p:spPr>
              <a:xfrm>
                <a:off x="857084" y="4107370"/>
                <a:ext cx="323201" cy="127718"/>
              </a:xfrm>
              <a:custGeom>
                <a:rect b="b" l="l" r="r" t="t"/>
                <a:pathLst>
                  <a:path extrusionOk="0" h="2959" w="7488">
                    <a:moveTo>
                      <a:pt x="7488" y="1"/>
                    </a:moveTo>
                    <a:lnTo>
                      <a:pt x="1" y="2959"/>
                    </a:lnTo>
                    <a:lnTo>
                      <a:pt x="1" y="2959"/>
                    </a:lnTo>
                    <a:lnTo>
                      <a:pt x="7488" y="442"/>
                    </a:lnTo>
                    <a:lnTo>
                      <a:pt x="748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33"/>
              <p:cNvSpPr/>
              <p:nvPr/>
            </p:nvSpPr>
            <p:spPr>
              <a:xfrm>
                <a:off x="805333" y="3996012"/>
                <a:ext cx="72297" cy="256428"/>
              </a:xfrm>
              <a:custGeom>
                <a:rect b="b" l="l" r="r" t="t"/>
                <a:pathLst>
                  <a:path extrusionOk="0" h="5941" w="1675">
                    <a:moveTo>
                      <a:pt x="1041" y="0"/>
                    </a:moveTo>
                    <a:lnTo>
                      <a:pt x="0" y="5938"/>
                    </a:lnTo>
                    <a:lnTo>
                      <a:pt x="7" y="5940"/>
                    </a:lnTo>
                    <a:lnTo>
                      <a:pt x="9" y="5938"/>
                    </a:lnTo>
                    <a:lnTo>
                      <a:pt x="167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33"/>
              <p:cNvSpPr/>
              <p:nvPr/>
            </p:nvSpPr>
            <p:spPr>
              <a:xfrm>
                <a:off x="804901" y="3996012"/>
                <a:ext cx="33235" cy="256256"/>
              </a:xfrm>
              <a:custGeom>
                <a:rect b="b" l="l" r="r" t="t"/>
                <a:pathLst>
                  <a:path extrusionOk="0" h="5937" w="770">
                    <a:moveTo>
                      <a:pt x="147" y="0"/>
                    </a:moveTo>
                    <a:lnTo>
                      <a:pt x="0" y="5935"/>
                    </a:lnTo>
                    <a:lnTo>
                      <a:pt x="7" y="5937"/>
                    </a:lnTo>
                    <a:lnTo>
                      <a:pt x="77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33"/>
              <p:cNvSpPr/>
              <p:nvPr/>
            </p:nvSpPr>
            <p:spPr>
              <a:xfrm>
                <a:off x="2021468" y="4686605"/>
                <a:ext cx="108813" cy="106568"/>
              </a:xfrm>
              <a:custGeom>
                <a:rect b="b" l="l" r="r" t="t"/>
                <a:pathLst>
                  <a:path extrusionOk="0" h="2469" w="2521">
                    <a:moveTo>
                      <a:pt x="0" y="0"/>
                    </a:moveTo>
                    <a:lnTo>
                      <a:pt x="0" y="1056"/>
                    </a:lnTo>
                    <a:lnTo>
                      <a:pt x="1646" y="2469"/>
                    </a:lnTo>
                    <a:lnTo>
                      <a:pt x="2520" y="2469"/>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33"/>
              <p:cNvSpPr/>
              <p:nvPr/>
            </p:nvSpPr>
            <p:spPr>
              <a:xfrm>
                <a:off x="2021468" y="4750226"/>
                <a:ext cx="53090" cy="42947"/>
              </a:xfrm>
              <a:custGeom>
                <a:rect b="b" l="l" r="r" t="t"/>
                <a:pathLst>
                  <a:path extrusionOk="0" h="995" w="1230">
                    <a:moveTo>
                      <a:pt x="0" y="1"/>
                    </a:moveTo>
                    <a:lnTo>
                      <a:pt x="0" y="823"/>
                    </a:lnTo>
                    <a:lnTo>
                      <a:pt x="240" y="995"/>
                    </a:lnTo>
                    <a:lnTo>
                      <a:pt x="1229" y="995"/>
                    </a:ln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33"/>
              <p:cNvSpPr/>
              <p:nvPr/>
            </p:nvSpPr>
            <p:spPr>
              <a:xfrm>
                <a:off x="2085003" y="4636839"/>
                <a:ext cx="141659" cy="156335"/>
              </a:xfrm>
              <a:custGeom>
                <a:rect b="b" l="l" r="r" t="t"/>
                <a:pathLst>
                  <a:path extrusionOk="0" h="3622" w="3282">
                    <a:moveTo>
                      <a:pt x="928" y="1"/>
                    </a:moveTo>
                    <a:lnTo>
                      <a:pt x="0" y="314"/>
                    </a:lnTo>
                    <a:lnTo>
                      <a:pt x="2552" y="3622"/>
                    </a:lnTo>
                    <a:lnTo>
                      <a:pt x="3282" y="3622"/>
                    </a:lnTo>
                    <a:lnTo>
                      <a:pt x="92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33"/>
              <p:cNvSpPr/>
              <p:nvPr/>
            </p:nvSpPr>
            <p:spPr>
              <a:xfrm>
                <a:off x="2027856" y="4656349"/>
                <a:ext cx="152666" cy="136825"/>
              </a:xfrm>
              <a:custGeom>
                <a:rect b="b" l="l" r="r" t="t"/>
                <a:pathLst>
                  <a:path extrusionOk="0" h="3170" w="3537">
                    <a:moveTo>
                      <a:pt x="913" y="0"/>
                    </a:moveTo>
                    <a:lnTo>
                      <a:pt x="0" y="307"/>
                    </a:lnTo>
                    <a:lnTo>
                      <a:pt x="2745" y="3170"/>
                    </a:lnTo>
                    <a:lnTo>
                      <a:pt x="3536" y="3170"/>
                    </a:lnTo>
                    <a:lnTo>
                      <a:pt x="91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33"/>
              <p:cNvSpPr/>
              <p:nvPr/>
            </p:nvSpPr>
            <p:spPr>
              <a:xfrm>
                <a:off x="2143315" y="4616855"/>
                <a:ext cx="126552" cy="176319"/>
              </a:xfrm>
              <a:custGeom>
                <a:rect b="b" l="l" r="r" t="t"/>
                <a:pathLst>
                  <a:path extrusionOk="0" h="4085" w="2932">
                    <a:moveTo>
                      <a:pt x="956" y="1"/>
                    </a:moveTo>
                    <a:lnTo>
                      <a:pt x="0" y="322"/>
                    </a:lnTo>
                    <a:lnTo>
                      <a:pt x="2247" y="4085"/>
                    </a:lnTo>
                    <a:lnTo>
                      <a:pt x="2932" y="4085"/>
                    </a:lnTo>
                    <a:lnTo>
                      <a:pt x="95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33"/>
              <p:cNvSpPr/>
              <p:nvPr/>
            </p:nvSpPr>
            <p:spPr>
              <a:xfrm>
                <a:off x="2203569" y="4595965"/>
                <a:ext cx="107431" cy="197209"/>
              </a:xfrm>
              <a:custGeom>
                <a:rect b="b" l="l" r="r" t="t"/>
                <a:pathLst>
                  <a:path extrusionOk="0" h="4569" w="2489">
                    <a:moveTo>
                      <a:pt x="1003" y="0"/>
                    </a:moveTo>
                    <a:lnTo>
                      <a:pt x="0" y="337"/>
                    </a:lnTo>
                    <a:lnTo>
                      <a:pt x="1836" y="4569"/>
                    </a:lnTo>
                    <a:lnTo>
                      <a:pt x="2488" y="4569"/>
                    </a:lnTo>
                    <a:lnTo>
                      <a:pt x="100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33"/>
              <p:cNvSpPr/>
              <p:nvPr/>
            </p:nvSpPr>
            <p:spPr>
              <a:xfrm>
                <a:off x="2334523" y="4549652"/>
                <a:ext cx="55334" cy="243523"/>
              </a:xfrm>
              <a:custGeom>
                <a:rect b="b" l="l" r="r" t="t"/>
                <a:pathLst>
                  <a:path extrusionOk="0" h="5642" w="1282">
                    <a:moveTo>
                      <a:pt x="1158" y="0"/>
                    </a:moveTo>
                    <a:lnTo>
                      <a:pt x="1" y="390"/>
                    </a:lnTo>
                    <a:lnTo>
                      <a:pt x="659" y="5642"/>
                    </a:lnTo>
                    <a:lnTo>
                      <a:pt x="1282" y="5642"/>
                    </a:lnTo>
                    <a:lnTo>
                      <a:pt x="115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33"/>
              <p:cNvSpPr/>
              <p:nvPr/>
            </p:nvSpPr>
            <p:spPr>
              <a:xfrm>
                <a:off x="2266802" y="4573736"/>
                <a:ext cx="83951" cy="219438"/>
              </a:xfrm>
              <a:custGeom>
                <a:rect b="b" l="l" r="r" t="t"/>
                <a:pathLst>
                  <a:path extrusionOk="0" h="5084" w="1945">
                    <a:moveTo>
                      <a:pt x="1070" y="0"/>
                    </a:moveTo>
                    <a:lnTo>
                      <a:pt x="1" y="359"/>
                    </a:lnTo>
                    <a:lnTo>
                      <a:pt x="1312" y="5084"/>
                    </a:lnTo>
                    <a:lnTo>
                      <a:pt x="1945" y="5084"/>
                    </a:lnTo>
                    <a:lnTo>
                      <a:pt x="107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33"/>
              <p:cNvSpPr/>
              <p:nvPr/>
            </p:nvSpPr>
            <p:spPr>
              <a:xfrm>
                <a:off x="1920426" y="4750097"/>
                <a:ext cx="53392" cy="43076"/>
              </a:xfrm>
              <a:custGeom>
                <a:rect b="b" l="l" r="r" t="t"/>
                <a:pathLst>
                  <a:path extrusionOk="0" h="998" w="1237">
                    <a:moveTo>
                      <a:pt x="1237" y="0"/>
                    </a:moveTo>
                    <a:lnTo>
                      <a:pt x="1" y="998"/>
                    </a:lnTo>
                    <a:lnTo>
                      <a:pt x="990" y="998"/>
                    </a:lnTo>
                    <a:lnTo>
                      <a:pt x="1237" y="823"/>
                    </a:lnTo>
                    <a:lnTo>
                      <a:pt x="1237"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33"/>
              <p:cNvSpPr/>
              <p:nvPr/>
            </p:nvSpPr>
            <p:spPr>
              <a:xfrm>
                <a:off x="1864574" y="4686605"/>
                <a:ext cx="109244" cy="106568"/>
              </a:xfrm>
              <a:custGeom>
                <a:rect b="b" l="l" r="r" t="t"/>
                <a:pathLst>
                  <a:path extrusionOk="0" h="2469" w="2531">
                    <a:moveTo>
                      <a:pt x="2531" y="0"/>
                    </a:moveTo>
                    <a:lnTo>
                      <a:pt x="1" y="2469"/>
                    </a:lnTo>
                    <a:lnTo>
                      <a:pt x="877" y="2469"/>
                    </a:lnTo>
                    <a:lnTo>
                      <a:pt x="2531" y="1056"/>
                    </a:lnTo>
                    <a:lnTo>
                      <a:pt x="253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33"/>
              <p:cNvSpPr/>
              <p:nvPr/>
            </p:nvSpPr>
            <p:spPr>
              <a:xfrm>
                <a:off x="1768020" y="4636839"/>
                <a:ext cx="142264" cy="156335"/>
              </a:xfrm>
              <a:custGeom>
                <a:rect b="b" l="l" r="r" t="t"/>
                <a:pathLst>
                  <a:path extrusionOk="0" h="3622" w="3296">
                    <a:moveTo>
                      <a:pt x="2368" y="1"/>
                    </a:moveTo>
                    <a:lnTo>
                      <a:pt x="1" y="3622"/>
                    </a:lnTo>
                    <a:lnTo>
                      <a:pt x="730" y="3622"/>
                    </a:lnTo>
                    <a:lnTo>
                      <a:pt x="3295" y="312"/>
                    </a:lnTo>
                    <a:lnTo>
                      <a:pt x="236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33"/>
              <p:cNvSpPr/>
              <p:nvPr/>
            </p:nvSpPr>
            <p:spPr>
              <a:xfrm>
                <a:off x="1724772" y="4616855"/>
                <a:ext cx="127200" cy="176319"/>
              </a:xfrm>
              <a:custGeom>
                <a:rect b="b" l="l" r="r" t="t"/>
                <a:pathLst>
                  <a:path extrusionOk="0" h="4085" w="2947">
                    <a:moveTo>
                      <a:pt x="1990" y="1"/>
                    </a:moveTo>
                    <a:lnTo>
                      <a:pt x="0" y="4085"/>
                    </a:lnTo>
                    <a:lnTo>
                      <a:pt x="685" y="4085"/>
                    </a:lnTo>
                    <a:lnTo>
                      <a:pt x="2947" y="322"/>
                    </a:lnTo>
                    <a:lnTo>
                      <a:pt x="199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33"/>
              <p:cNvSpPr/>
              <p:nvPr/>
            </p:nvSpPr>
            <p:spPr>
              <a:xfrm>
                <a:off x="1814247" y="4656262"/>
                <a:ext cx="153270" cy="136911"/>
              </a:xfrm>
              <a:custGeom>
                <a:rect b="b" l="l" r="r" t="t"/>
                <a:pathLst>
                  <a:path extrusionOk="0" h="3172" w="3551">
                    <a:moveTo>
                      <a:pt x="2637" y="1"/>
                    </a:moveTo>
                    <a:lnTo>
                      <a:pt x="1" y="3172"/>
                    </a:lnTo>
                    <a:lnTo>
                      <a:pt x="794" y="3172"/>
                    </a:lnTo>
                    <a:lnTo>
                      <a:pt x="3550" y="309"/>
                    </a:lnTo>
                    <a:lnTo>
                      <a:pt x="263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33"/>
              <p:cNvSpPr/>
              <p:nvPr/>
            </p:nvSpPr>
            <p:spPr>
              <a:xfrm>
                <a:off x="1683638" y="4595965"/>
                <a:ext cx="108079" cy="197209"/>
              </a:xfrm>
              <a:custGeom>
                <a:rect b="b" l="l" r="r" t="t"/>
                <a:pathLst>
                  <a:path extrusionOk="0" h="4569" w="2504">
                    <a:moveTo>
                      <a:pt x="1501" y="0"/>
                    </a:moveTo>
                    <a:lnTo>
                      <a:pt x="0" y="4569"/>
                    </a:lnTo>
                    <a:lnTo>
                      <a:pt x="653" y="4569"/>
                    </a:lnTo>
                    <a:lnTo>
                      <a:pt x="2504" y="337"/>
                    </a:lnTo>
                    <a:lnTo>
                      <a:pt x="150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33"/>
              <p:cNvSpPr/>
              <p:nvPr/>
            </p:nvSpPr>
            <p:spPr>
              <a:xfrm>
                <a:off x="1643800" y="4573736"/>
                <a:ext cx="84642" cy="219438"/>
              </a:xfrm>
              <a:custGeom>
                <a:rect b="b" l="l" r="r" t="t"/>
                <a:pathLst>
                  <a:path extrusionOk="0" h="5084" w="1961">
                    <a:moveTo>
                      <a:pt x="892" y="0"/>
                    </a:moveTo>
                    <a:lnTo>
                      <a:pt x="1" y="5084"/>
                    </a:lnTo>
                    <a:lnTo>
                      <a:pt x="635" y="5084"/>
                    </a:lnTo>
                    <a:lnTo>
                      <a:pt x="1961" y="359"/>
                    </a:lnTo>
                    <a:lnTo>
                      <a:pt x="89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33"/>
              <p:cNvSpPr/>
              <p:nvPr/>
            </p:nvSpPr>
            <p:spPr>
              <a:xfrm>
                <a:off x="1604781" y="4549738"/>
                <a:ext cx="56025" cy="243436"/>
              </a:xfrm>
              <a:custGeom>
                <a:rect b="b" l="l" r="r" t="t"/>
                <a:pathLst>
                  <a:path extrusionOk="0" h="5640" w="1298">
                    <a:moveTo>
                      <a:pt x="140" y="0"/>
                    </a:moveTo>
                    <a:lnTo>
                      <a:pt x="0" y="5640"/>
                    </a:lnTo>
                    <a:lnTo>
                      <a:pt x="623" y="5640"/>
                    </a:lnTo>
                    <a:lnTo>
                      <a:pt x="1298" y="390"/>
                    </a:lnTo>
                    <a:lnTo>
                      <a:pt x="14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33"/>
              <p:cNvSpPr/>
              <p:nvPr/>
            </p:nvSpPr>
            <p:spPr>
              <a:xfrm>
                <a:off x="2010289" y="4441962"/>
                <a:ext cx="362090" cy="204763"/>
              </a:xfrm>
              <a:custGeom>
                <a:rect b="b" l="l" r="r" t="t"/>
                <a:pathLst>
                  <a:path extrusionOk="0" h="4744" w="8389">
                    <a:moveTo>
                      <a:pt x="8389" y="0"/>
                    </a:moveTo>
                    <a:lnTo>
                      <a:pt x="1" y="4744"/>
                    </a:lnTo>
                    <a:lnTo>
                      <a:pt x="122" y="4702"/>
                    </a:lnTo>
                    <a:lnTo>
                      <a:pt x="8389" y="560"/>
                    </a:lnTo>
                    <a:lnTo>
                      <a:pt x="83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33"/>
              <p:cNvSpPr/>
              <p:nvPr/>
            </p:nvSpPr>
            <p:spPr>
              <a:xfrm>
                <a:off x="2003383" y="4351495"/>
                <a:ext cx="368996" cy="297562"/>
              </a:xfrm>
              <a:custGeom>
                <a:rect b="b" l="l" r="r" t="t"/>
                <a:pathLst>
                  <a:path extrusionOk="0" h="6894" w="8549">
                    <a:moveTo>
                      <a:pt x="8549" y="1"/>
                    </a:moveTo>
                    <a:lnTo>
                      <a:pt x="1" y="6893"/>
                    </a:lnTo>
                    <a:lnTo>
                      <a:pt x="1" y="6893"/>
                    </a:lnTo>
                    <a:lnTo>
                      <a:pt x="39" y="6880"/>
                    </a:lnTo>
                    <a:lnTo>
                      <a:pt x="8549" y="824"/>
                    </a:lnTo>
                    <a:lnTo>
                      <a:pt x="8549"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33"/>
              <p:cNvSpPr/>
              <p:nvPr/>
            </p:nvSpPr>
            <p:spPr>
              <a:xfrm>
                <a:off x="2005973" y="4401347"/>
                <a:ext cx="366406" cy="246846"/>
              </a:xfrm>
              <a:custGeom>
                <a:rect b="b" l="l" r="r" t="t"/>
                <a:pathLst>
                  <a:path extrusionOk="0" h="5719" w="8489">
                    <a:moveTo>
                      <a:pt x="8489" y="0"/>
                    </a:moveTo>
                    <a:lnTo>
                      <a:pt x="1" y="5718"/>
                    </a:lnTo>
                    <a:lnTo>
                      <a:pt x="64" y="5697"/>
                    </a:lnTo>
                    <a:lnTo>
                      <a:pt x="8489" y="667"/>
                    </a:lnTo>
                    <a:lnTo>
                      <a:pt x="84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33"/>
              <p:cNvSpPr/>
              <p:nvPr/>
            </p:nvSpPr>
            <p:spPr>
              <a:xfrm>
                <a:off x="2001657" y="4288046"/>
                <a:ext cx="370723" cy="361572"/>
              </a:xfrm>
              <a:custGeom>
                <a:rect b="b" l="l" r="r" t="t"/>
                <a:pathLst>
                  <a:path extrusionOk="0" h="8377" w="8589">
                    <a:moveTo>
                      <a:pt x="8589" y="0"/>
                    </a:moveTo>
                    <a:lnTo>
                      <a:pt x="1" y="8377"/>
                    </a:lnTo>
                    <a:lnTo>
                      <a:pt x="1" y="8377"/>
                    </a:lnTo>
                    <a:lnTo>
                      <a:pt x="28" y="8368"/>
                    </a:lnTo>
                    <a:lnTo>
                      <a:pt x="8589" y="1056"/>
                    </a:lnTo>
                    <a:lnTo>
                      <a:pt x="85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33"/>
              <p:cNvSpPr/>
              <p:nvPr/>
            </p:nvSpPr>
            <p:spPr>
              <a:xfrm>
                <a:off x="1999455" y="4238281"/>
                <a:ext cx="309302" cy="412116"/>
              </a:xfrm>
              <a:custGeom>
                <a:rect b="b" l="l" r="r" t="t"/>
                <a:pathLst>
                  <a:path extrusionOk="0" h="9548" w="7166">
                    <a:moveTo>
                      <a:pt x="6238" y="1"/>
                    </a:moveTo>
                    <a:lnTo>
                      <a:pt x="0" y="9548"/>
                    </a:lnTo>
                    <a:lnTo>
                      <a:pt x="15" y="9543"/>
                    </a:lnTo>
                    <a:lnTo>
                      <a:pt x="7166" y="312"/>
                    </a:lnTo>
                    <a:lnTo>
                      <a:pt x="623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33"/>
              <p:cNvSpPr/>
              <p:nvPr/>
            </p:nvSpPr>
            <p:spPr>
              <a:xfrm>
                <a:off x="1998679" y="4218297"/>
                <a:ext cx="251853" cy="432316"/>
              </a:xfrm>
              <a:custGeom>
                <a:rect b="b" l="l" r="r" t="t"/>
                <a:pathLst>
                  <a:path extrusionOk="0" h="10016" w="5835">
                    <a:moveTo>
                      <a:pt x="4877" y="1"/>
                    </a:moveTo>
                    <a:lnTo>
                      <a:pt x="0" y="10016"/>
                    </a:lnTo>
                    <a:lnTo>
                      <a:pt x="12" y="10013"/>
                    </a:lnTo>
                    <a:lnTo>
                      <a:pt x="5835" y="322"/>
                    </a:lnTo>
                    <a:lnTo>
                      <a:pt x="487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33"/>
              <p:cNvSpPr/>
              <p:nvPr/>
            </p:nvSpPr>
            <p:spPr>
              <a:xfrm>
                <a:off x="2000448" y="4257790"/>
                <a:ext cx="365630" cy="392261"/>
              </a:xfrm>
              <a:custGeom>
                <a:rect b="b" l="l" r="r" t="t"/>
                <a:pathLst>
                  <a:path extrusionOk="0" h="9088" w="8471">
                    <a:moveTo>
                      <a:pt x="7556" y="0"/>
                    </a:moveTo>
                    <a:lnTo>
                      <a:pt x="1" y="9088"/>
                    </a:lnTo>
                    <a:lnTo>
                      <a:pt x="19" y="9081"/>
                    </a:lnTo>
                    <a:lnTo>
                      <a:pt x="8470" y="306"/>
                    </a:lnTo>
                    <a:lnTo>
                      <a:pt x="7556"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33"/>
              <p:cNvSpPr/>
              <p:nvPr/>
            </p:nvSpPr>
            <p:spPr>
              <a:xfrm>
                <a:off x="1622866" y="4288046"/>
                <a:ext cx="368349" cy="360709"/>
              </a:xfrm>
              <a:custGeom>
                <a:rect b="b" l="l" r="r" t="t"/>
                <a:pathLst>
                  <a:path extrusionOk="0" h="8357" w="8534">
                    <a:moveTo>
                      <a:pt x="1" y="0"/>
                    </a:moveTo>
                    <a:lnTo>
                      <a:pt x="1" y="1058"/>
                    </a:lnTo>
                    <a:lnTo>
                      <a:pt x="8502" y="8347"/>
                    </a:lnTo>
                    <a:lnTo>
                      <a:pt x="8534" y="8357"/>
                    </a:lnTo>
                    <a:lnTo>
                      <a:pt x="8534" y="8357"/>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33"/>
              <p:cNvSpPr/>
              <p:nvPr/>
            </p:nvSpPr>
            <p:spPr>
              <a:xfrm>
                <a:off x="1622953" y="4442092"/>
                <a:ext cx="357990" cy="203209"/>
              </a:xfrm>
              <a:custGeom>
                <a:rect b="b" l="l" r="r" t="t"/>
                <a:pathLst>
                  <a:path extrusionOk="0" h="4708" w="8294">
                    <a:moveTo>
                      <a:pt x="1" y="1"/>
                    </a:moveTo>
                    <a:lnTo>
                      <a:pt x="1" y="560"/>
                    </a:lnTo>
                    <a:lnTo>
                      <a:pt x="8150" y="4659"/>
                    </a:lnTo>
                    <a:lnTo>
                      <a:pt x="8294" y="4708"/>
                    </a:lnTo>
                    <a:lnTo>
                      <a:pt x="8294" y="4708"/>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33"/>
              <p:cNvSpPr/>
              <p:nvPr/>
            </p:nvSpPr>
            <p:spPr>
              <a:xfrm>
                <a:off x="1622953" y="4476320"/>
                <a:ext cx="347588" cy="165485"/>
              </a:xfrm>
              <a:custGeom>
                <a:rect b="b" l="l" r="r" t="t"/>
                <a:pathLst>
                  <a:path extrusionOk="0" h="3834" w="8053">
                    <a:moveTo>
                      <a:pt x="1" y="0"/>
                    </a:moveTo>
                    <a:lnTo>
                      <a:pt x="1" y="485"/>
                    </a:lnTo>
                    <a:lnTo>
                      <a:pt x="7646" y="3698"/>
                    </a:lnTo>
                    <a:lnTo>
                      <a:pt x="8052" y="3833"/>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33"/>
              <p:cNvSpPr/>
              <p:nvPr/>
            </p:nvSpPr>
            <p:spPr>
              <a:xfrm>
                <a:off x="1622866" y="4351667"/>
                <a:ext cx="366277" cy="296440"/>
              </a:xfrm>
              <a:custGeom>
                <a:rect b="b" l="l" r="r" t="t"/>
                <a:pathLst>
                  <a:path extrusionOk="0" h="6868" w="8486">
                    <a:moveTo>
                      <a:pt x="1" y="0"/>
                    </a:moveTo>
                    <a:lnTo>
                      <a:pt x="1" y="823"/>
                    </a:lnTo>
                    <a:lnTo>
                      <a:pt x="8441" y="6851"/>
                    </a:lnTo>
                    <a:lnTo>
                      <a:pt x="8486" y="6868"/>
                    </a:lnTo>
                    <a:lnTo>
                      <a:pt x="8486" y="6868"/>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33"/>
              <p:cNvSpPr/>
              <p:nvPr/>
            </p:nvSpPr>
            <p:spPr>
              <a:xfrm>
                <a:off x="1622866" y="4401476"/>
                <a:ext cx="363169" cy="245551"/>
              </a:xfrm>
              <a:custGeom>
                <a:rect b="b" l="l" r="r" t="t"/>
                <a:pathLst>
                  <a:path extrusionOk="0" h="5689" w="8414">
                    <a:moveTo>
                      <a:pt x="1" y="1"/>
                    </a:moveTo>
                    <a:lnTo>
                      <a:pt x="3" y="668"/>
                    </a:lnTo>
                    <a:lnTo>
                      <a:pt x="8341" y="5664"/>
                    </a:lnTo>
                    <a:lnTo>
                      <a:pt x="8414" y="5689"/>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33"/>
              <p:cNvSpPr/>
              <p:nvPr/>
            </p:nvSpPr>
            <p:spPr>
              <a:xfrm>
                <a:off x="2019137" y="4476190"/>
                <a:ext cx="353242" cy="167557"/>
              </a:xfrm>
              <a:custGeom>
                <a:rect b="b" l="l" r="r" t="t"/>
                <a:pathLst>
                  <a:path extrusionOk="0" h="3882" w="8184">
                    <a:moveTo>
                      <a:pt x="8184" y="0"/>
                    </a:moveTo>
                    <a:lnTo>
                      <a:pt x="1" y="3881"/>
                    </a:lnTo>
                    <a:lnTo>
                      <a:pt x="351" y="3764"/>
                    </a:lnTo>
                    <a:lnTo>
                      <a:pt x="8184" y="485"/>
                    </a:lnTo>
                    <a:lnTo>
                      <a:pt x="818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33"/>
              <p:cNvSpPr/>
              <p:nvPr/>
            </p:nvSpPr>
            <p:spPr>
              <a:xfrm>
                <a:off x="1686487" y="4238367"/>
                <a:ext cx="307403" cy="411339"/>
              </a:xfrm>
              <a:custGeom>
                <a:rect b="b" l="l" r="r" t="t"/>
                <a:pathLst>
                  <a:path extrusionOk="0" h="9530" w="7122">
                    <a:moveTo>
                      <a:pt x="927" y="0"/>
                    </a:moveTo>
                    <a:lnTo>
                      <a:pt x="1" y="312"/>
                    </a:lnTo>
                    <a:lnTo>
                      <a:pt x="7103" y="9523"/>
                    </a:lnTo>
                    <a:lnTo>
                      <a:pt x="7121" y="9529"/>
                    </a:lnTo>
                    <a:lnTo>
                      <a:pt x="927"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33"/>
              <p:cNvSpPr/>
              <p:nvPr/>
            </p:nvSpPr>
            <p:spPr>
              <a:xfrm>
                <a:off x="1629297" y="4257790"/>
                <a:ext cx="363428" cy="391484"/>
              </a:xfrm>
              <a:custGeom>
                <a:rect b="b" l="l" r="r" t="t"/>
                <a:pathLst>
                  <a:path extrusionOk="0" h="9070" w="8420">
                    <a:moveTo>
                      <a:pt x="913" y="0"/>
                    </a:moveTo>
                    <a:lnTo>
                      <a:pt x="0" y="306"/>
                    </a:lnTo>
                    <a:lnTo>
                      <a:pt x="8396" y="9063"/>
                    </a:lnTo>
                    <a:lnTo>
                      <a:pt x="8420" y="9069"/>
                    </a:lnTo>
                    <a:lnTo>
                      <a:pt x="91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33"/>
              <p:cNvSpPr/>
              <p:nvPr/>
            </p:nvSpPr>
            <p:spPr>
              <a:xfrm>
                <a:off x="1998031" y="4197363"/>
                <a:ext cx="192246" cy="453465"/>
              </a:xfrm>
              <a:custGeom>
                <a:rect b="b" l="l" r="r" t="t"/>
                <a:pathLst>
                  <a:path extrusionOk="0" h="10506" w="4454">
                    <a:moveTo>
                      <a:pt x="3451" y="1"/>
                    </a:moveTo>
                    <a:lnTo>
                      <a:pt x="0" y="10506"/>
                    </a:lnTo>
                    <a:lnTo>
                      <a:pt x="0" y="10506"/>
                    </a:lnTo>
                    <a:lnTo>
                      <a:pt x="10" y="10503"/>
                    </a:lnTo>
                    <a:lnTo>
                      <a:pt x="4454" y="337"/>
                    </a:lnTo>
                    <a:lnTo>
                      <a:pt x="345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33"/>
              <p:cNvSpPr/>
              <p:nvPr/>
            </p:nvSpPr>
            <p:spPr>
              <a:xfrm>
                <a:off x="2049178" y="4505886"/>
                <a:ext cx="323201" cy="127761"/>
              </a:xfrm>
              <a:custGeom>
                <a:rect b="b" l="l" r="r" t="t"/>
                <a:pathLst>
                  <a:path extrusionOk="0" h="2960" w="7488">
                    <a:moveTo>
                      <a:pt x="7488" y="0"/>
                    </a:moveTo>
                    <a:lnTo>
                      <a:pt x="1" y="2960"/>
                    </a:lnTo>
                    <a:lnTo>
                      <a:pt x="7488" y="443"/>
                    </a:lnTo>
                    <a:lnTo>
                      <a:pt x="748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33"/>
              <p:cNvSpPr/>
              <p:nvPr/>
            </p:nvSpPr>
            <p:spPr>
              <a:xfrm>
                <a:off x="1744756" y="4218297"/>
                <a:ext cx="250084" cy="431668"/>
              </a:xfrm>
              <a:custGeom>
                <a:rect b="b" l="l" r="r" t="t"/>
                <a:pathLst>
                  <a:path extrusionOk="0" h="10001" w="5794">
                    <a:moveTo>
                      <a:pt x="956" y="1"/>
                    </a:moveTo>
                    <a:lnTo>
                      <a:pt x="0" y="322"/>
                    </a:lnTo>
                    <a:lnTo>
                      <a:pt x="5778" y="9996"/>
                    </a:lnTo>
                    <a:lnTo>
                      <a:pt x="5793" y="10001"/>
                    </a:lnTo>
                    <a:lnTo>
                      <a:pt x="95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33"/>
              <p:cNvSpPr/>
              <p:nvPr/>
            </p:nvSpPr>
            <p:spPr>
              <a:xfrm>
                <a:off x="1622953" y="4506015"/>
                <a:ext cx="312971" cy="124179"/>
              </a:xfrm>
              <a:custGeom>
                <a:rect b="b" l="l" r="r" t="t"/>
                <a:pathLst>
                  <a:path extrusionOk="0" h="2877" w="7251">
                    <a:moveTo>
                      <a:pt x="1" y="0"/>
                    </a:moveTo>
                    <a:lnTo>
                      <a:pt x="1" y="442"/>
                    </a:lnTo>
                    <a:lnTo>
                      <a:pt x="7251" y="2877"/>
                    </a:lnTo>
                    <a:lnTo>
                      <a:pt x="7251" y="2877"/>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33"/>
              <p:cNvSpPr/>
              <p:nvPr/>
            </p:nvSpPr>
            <p:spPr>
              <a:xfrm>
                <a:off x="1997427" y="4175178"/>
                <a:ext cx="129531" cy="475823"/>
              </a:xfrm>
              <a:custGeom>
                <a:rect b="b" l="l" r="r" t="t"/>
                <a:pathLst>
                  <a:path extrusionOk="0" h="11024" w="3001">
                    <a:moveTo>
                      <a:pt x="1933" y="0"/>
                    </a:moveTo>
                    <a:lnTo>
                      <a:pt x="1" y="11022"/>
                    </a:lnTo>
                    <a:lnTo>
                      <a:pt x="7" y="11023"/>
                    </a:lnTo>
                    <a:lnTo>
                      <a:pt x="9" y="11022"/>
                    </a:lnTo>
                    <a:lnTo>
                      <a:pt x="3000" y="360"/>
                    </a:lnTo>
                    <a:lnTo>
                      <a:pt x="193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33"/>
              <p:cNvSpPr/>
              <p:nvPr/>
            </p:nvSpPr>
            <p:spPr>
              <a:xfrm>
                <a:off x="1996952" y="4151136"/>
                <a:ext cx="62413" cy="499692"/>
              </a:xfrm>
              <a:custGeom>
                <a:rect b="b" l="l" r="r" t="t"/>
                <a:pathLst>
                  <a:path extrusionOk="0" h="11577" w="1446">
                    <a:moveTo>
                      <a:pt x="288" y="1"/>
                    </a:moveTo>
                    <a:lnTo>
                      <a:pt x="0" y="11574"/>
                    </a:lnTo>
                    <a:lnTo>
                      <a:pt x="8" y="11577"/>
                    </a:lnTo>
                    <a:lnTo>
                      <a:pt x="1446" y="391"/>
                    </a:lnTo>
                    <a:lnTo>
                      <a:pt x="28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33"/>
              <p:cNvSpPr/>
              <p:nvPr/>
            </p:nvSpPr>
            <p:spPr>
              <a:xfrm>
                <a:off x="1804967" y="4197363"/>
                <a:ext cx="190649" cy="452904"/>
              </a:xfrm>
              <a:custGeom>
                <a:rect b="b" l="l" r="r" t="t"/>
                <a:pathLst>
                  <a:path extrusionOk="0" h="10493" w="4417">
                    <a:moveTo>
                      <a:pt x="1004" y="1"/>
                    </a:moveTo>
                    <a:lnTo>
                      <a:pt x="1" y="339"/>
                    </a:lnTo>
                    <a:lnTo>
                      <a:pt x="4405" y="10488"/>
                    </a:lnTo>
                    <a:lnTo>
                      <a:pt x="4416" y="10493"/>
                    </a:lnTo>
                    <a:lnTo>
                      <a:pt x="4416" y="10493"/>
                    </a:lnTo>
                    <a:lnTo>
                      <a:pt x="1004"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33"/>
              <p:cNvSpPr/>
              <p:nvPr/>
            </p:nvSpPr>
            <p:spPr>
              <a:xfrm>
                <a:off x="1935964" y="4151093"/>
                <a:ext cx="60859" cy="499606"/>
              </a:xfrm>
              <a:custGeom>
                <a:rect b="b" l="l" r="r" t="t"/>
                <a:pathLst>
                  <a:path extrusionOk="0" h="11575" w="1410">
                    <a:moveTo>
                      <a:pt x="1160" y="0"/>
                    </a:moveTo>
                    <a:lnTo>
                      <a:pt x="1" y="390"/>
                    </a:lnTo>
                    <a:lnTo>
                      <a:pt x="1401" y="11571"/>
                    </a:lnTo>
                    <a:lnTo>
                      <a:pt x="1410" y="11575"/>
                    </a:lnTo>
                    <a:lnTo>
                      <a:pt x="116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33"/>
              <p:cNvSpPr/>
              <p:nvPr/>
            </p:nvSpPr>
            <p:spPr>
              <a:xfrm>
                <a:off x="1868329" y="4175178"/>
                <a:ext cx="128020" cy="475305"/>
              </a:xfrm>
              <a:custGeom>
                <a:rect b="b" l="l" r="r" t="t"/>
                <a:pathLst>
                  <a:path extrusionOk="0" h="11012" w="2966">
                    <a:moveTo>
                      <a:pt x="1068" y="0"/>
                    </a:moveTo>
                    <a:lnTo>
                      <a:pt x="0" y="360"/>
                    </a:lnTo>
                    <a:lnTo>
                      <a:pt x="2953" y="11008"/>
                    </a:lnTo>
                    <a:lnTo>
                      <a:pt x="2965" y="11012"/>
                    </a:lnTo>
                    <a:lnTo>
                      <a:pt x="106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33"/>
              <p:cNvSpPr/>
              <p:nvPr/>
            </p:nvSpPr>
            <p:spPr>
              <a:xfrm>
                <a:off x="2092470" y="3996012"/>
                <a:ext cx="297303" cy="254184"/>
              </a:xfrm>
              <a:custGeom>
                <a:rect b="b" l="l" r="r" t="t"/>
                <a:pathLst>
                  <a:path extrusionOk="0" h="5889" w="6888">
                    <a:moveTo>
                      <a:pt x="1" y="0"/>
                    </a:moveTo>
                    <a:lnTo>
                      <a:pt x="6856" y="5878"/>
                    </a:lnTo>
                    <a:lnTo>
                      <a:pt x="6888" y="5888"/>
                    </a:lnTo>
                    <a:lnTo>
                      <a:pt x="87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33"/>
              <p:cNvSpPr/>
              <p:nvPr/>
            </p:nvSpPr>
            <p:spPr>
              <a:xfrm>
                <a:off x="2021468" y="4043533"/>
                <a:ext cx="358033" cy="203295"/>
              </a:xfrm>
              <a:custGeom>
                <a:rect b="b" l="l" r="r" t="t"/>
                <a:pathLst>
                  <a:path extrusionOk="0" h="4710" w="8295">
                    <a:moveTo>
                      <a:pt x="0" y="0"/>
                    </a:moveTo>
                    <a:lnTo>
                      <a:pt x="0" y="562"/>
                    </a:lnTo>
                    <a:lnTo>
                      <a:pt x="8152" y="4661"/>
                    </a:lnTo>
                    <a:lnTo>
                      <a:pt x="8295" y="4709"/>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33"/>
              <p:cNvSpPr/>
              <p:nvPr/>
            </p:nvSpPr>
            <p:spPr>
              <a:xfrm>
                <a:off x="2021468" y="4077804"/>
                <a:ext cx="347544" cy="165485"/>
              </a:xfrm>
              <a:custGeom>
                <a:rect b="b" l="l" r="r" t="t"/>
                <a:pathLst>
                  <a:path extrusionOk="0" h="3834" w="8052">
                    <a:moveTo>
                      <a:pt x="0" y="1"/>
                    </a:moveTo>
                    <a:lnTo>
                      <a:pt x="0" y="484"/>
                    </a:lnTo>
                    <a:lnTo>
                      <a:pt x="7647" y="3697"/>
                    </a:lnTo>
                    <a:lnTo>
                      <a:pt x="8052" y="3834"/>
                    </a:ln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33"/>
              <p:cNvSpPr/>
              <p:nvPr/>
            </p:nvSpPr>
            <p:spPr>
              <a:xfrm>
                <a:off x="2031784" y="3996012"/>
                <a:ext cx="355918" cy="253537"/>
              </a:xfrm>
              <a:custGeom>
                <a:rect b="b" l="l" r="r" t="t"/>
                <a:pathLst>
                  <a:path extrusionOk="0" h="5874" w="8246">
                    <a:moveTo>
                      <a:pt x="1" y="0"/>
                    </a:moveTo>
                    <a:lnTo>
                      <a:pt x="8201" y="5858"/>
                    </a:lnTo>
                    <a:lnTo>
                      <a:pt x="8246" y="5873"/>
                    </a:lnTo>
                    <a:lnTo>
                      <a:pt x="8246" y="5873"/>
                    </a:lnTo>
                    <a:lnTo>
                      <a:pt x="99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33"/>
              <p:cNvSpPr/>
              <p:nvPr/>
            </p:nvSpPr>
            <p:spPr>
              <a:xfrm>
                <a:off x="2021468" y="4002918"/>
                <a:ext cx="363169" cy="245638"/>
              </a:xfrm>
              <a:custGeom>
                <a:rect b="b" l="l" r="r" t="t"/>
                <a:pathLst>
                  <a:path extrusionOk="0" h="5691" w="8414">
                    <a:moveTo>
                      <a:pt x="0" y="0"/>
                    </a:moveTo>
                    <a:lnTo>
                      <a:pt x="0" y="668"/>
                    </a:lnTo>
                    <a:lnTo>
                      <a:pt x="8340" y="5665"/>
                    </a:lnTo>
                    <a:lnTo>
                      <a:pt x="8413" y="5690"/>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33"/>
              <p:cNvSpPr/>
              <p:nvPr/>
            </p:nvSpPr>
            <p:spPr>
              <a:xfrm>
                <a:off x="2195152" y="3996012"/>
                <a:ext cx="196950" cy="255047"/>
              </a:xfrm>
              <a:custGeom>
                <a:rect b="b" l="l" r="r" t="t"/>
                <a:pathLst>
                  <a:path extrusionOk="0" h="5909" w="4563">
                    <a:moveTo>
                      <a:pt x="0" y="0"/>
                    </a:moveTo>
                    <a:lnTo>
                      <a:pt x="4552" y="5905"/>
                    </a:lnTo>
                    <a:lnTo>
                      <a:pt x="4562" y="5908"/>
                    </a:lnTo>
                    <a:lnTo>
                      <a:pt x="4562" y="5898"/>
                    </a:lnTo>
                    <a:lnTo>
                      <a:pt x="73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33"/>
              <p:cNvSpPr/>
              <p:nvPr/>
            </p:nvSpPr>
            <p:spPr>
              <a:xfrm>
                <a:off x="2146336" y="3996012"/>
                <a:ext cx="244947" cy="254745"/>
              </a:xfrm>
              <a:custGeom>
                <a:rect b="b" l="l" r="r" t="t"/>
                <a:pathLst>
                  <a:path extrusionOk="0" h="5902" w="5675">
                    <a:moveTo>
                      <a:pt x="0" y="0"/>
                    </a:moveTo>
                    <a:lnTo>
                      <a:pt x="5652" y="5893"/>
                    </a:lnTo>
                    <a:lnTo>
                      <a:pt x="5675" y="5902"/>
                    </a:lnTo>
                    <a:lnTo>
                      <a:pt x="79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33"/>
              <p:cNvSpPr/>
              <p:nvPr/>
            </p:nvSpPr>
            <p:spPr>
              <a:xfrm>
                <a:off x="2240300" y="3996012"/>
                <a:ext cx="151803" cy="254184"/>
              </a:xfrm>
              <a:custGeom>
                <a:rect b="b" l="l" r="r" t="t"/>
                <a:pathLst>
                  <a:path extrusionOk="0" h="5889" w="3517">
                    <a:moveTo>
                      <a:pt x="0" y="0"/>
                    </a:moveTo>
                    <a:lnTo>
                      <a:pt x="3516" y="5888"/>
                    </a:lnTo>
                    <a:lnTo>
                      <a:pt x="3516" y="5857"/>
                    </a:lnTo>
                    <a:lnTo>
                      <a:pt x="68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33"/>
              <p:cNvSpPr/>
              <p:nvPr/>
            </p:nvSpPr>
            <p:spPr>
              <a:xfrm>
                <a:off x="2021468" y="4107456"/>
                <a:ext cx="313058" cy="124179"/>
              </a:xfrm>
              <a:custGeom>
                <a:rect b="b" l="l" r="r" t="t"/>
                <a:pathLst>
                  <a:path extrusionOk="0" h="2877" w="7253">
                    <a:moveTo>
                      <a:pt x="0" y="0"/>
                    </a:moveTo>
                    <a:lnTo>
                      <a:pt x="2" y="442"/>
                    </a:lnTo>
                    <a:lnTo>
                      <a:pt x="7252" y="2877"/>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33"/>
              <p:cNvSpPr/>
              <p:nvPr/>
            </p:nvSpPr>
            <p:spPr>
              <a:xfrm>
                <a:off x="2282771" y="3996012"/>
                <a:ext cx="109331" cy="252026"/>
              </a:xfrm>
              <a:custGeom>
                <a:rect b="b" l="l" r="r" t="t"/>
                <a:pathLst>
                  <a:path extrusionOk="0" h="5839" w="2533">
                    <a:moveTo>
                      <a:pt x="1" y="0"/>
                    </a:moveTo>
                    <a:lnTo>
                      <a:pt x="2532" y="5838"/>
                    </a:lnTo>
                    <a:lnTo>
                      <a:pt x="2532" y="5777"/>
                    </a:lnTo>
                    <a:lnTo>
                      <a:pt x="65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33"/>
              <p:cNvSpPr/>
              <p:nvPr/>
            </p:nvSpPr>
            <p:spPr>
              <a:xfrm>
                <a:off x="2362923" y="3996012"/>
                <a:ext cx="29178" cy="232603"/>
              </a:xfrm>
              <a:custGeom>
                <a:rect b="b" l="l" r="r" t="t"/>
                <a:pathLst>
                  <a:path extrusionOk="0" h="5389" w="676">
                    <a:moveTo>
                      <a:pt x="1" y="0"/>
                    </a:moveTo>
                    <a:lnTo>
                      <a:pt x="675" y="5389"/>
                    </a:lnTo>
                    <a:lnTo>
                      <a:pt x="675" y="2414"/>
                    </a:lnTo>
                    <a:lnTo>
                      <a:pt x="62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33"/>
              <p:cNvSpPr/>
              <p:nvPr/>
            </p:nvSpPr>
            <p:spPr>
              <a:xfrm>
                <a:off x="2323387" y="3996012"/>
                <a:ext cx="68715" cy="247494"/>
              </a:xfrm>
              <a:custGeom>
                <a:rect b="b" l="l" r="r" t="t"/>
                <a:pathLst>
                  <a:path extrusionOk="0" h="5734" w="1592">
                    <a:moveTo>
                      <a:pt x="1" y="0"/>
                    </a:moveTo>
                    <a:lnTo>
                      <a:pt x="1591" y="5734"/>
                    </a:lnTo>
                    <a:lnTo>
                      <a:pt x="1591" y="5560"/>
                    </a:lnTo>
                    <a:lnTo>
                      <a:pt x="63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33"/>
              <p:cNvSpPr/>
              <p:nvPr/>
            </p:nvSpPr>
            <p:spPr>
              <a:xfrm>
                <a:off x="1611730" y="4043404"/>
                <a:ext cx="362090" cy="204763"/>
              </a:xfrm>
              <a:custGeom>
                <a:rect b="b" l="l" r="r" t="t"/>
                <a:pathLst>
                  <a:path extrusionOk="0" h="4744" w="8389">
                    <a:moveTo>
                      <a:pt x="8389" y="0"/>
                    </a:moveTo>
                    <a:lnTo>
                      <a:pt x="1" y="4744"/>
                    </a:lnTo>
                    <a:lnTo>
                      <a:pt x="122" y="4704"/>
                    </a:lnTo>
                    <a:lnTo>
                      <a:pt x="8389" y="561"/>
                    </a:lnTo>
                    <a:lnTo>
                      <a:pt x="83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33"/>
              <p:cNvSpPr/>
              <p:nvPr/>
            </p:nvSpPr>
            <p:spPr>
              <a:xfrm>
                <a:off x="1604911" y="3996012"/>
                <a:ext cx="358335" cy="254486"/>
              </a:xfrm>
              <a:custGeom>
                <a:rect b="b" l="l" r="r" t="t"/>
                <a:pathLst>
                  <a:path extrusionOk="0" h="5896" w="8302">
                    <a:moveTo>
                      <a:pt x="7311" y="0"/>
                    </a:moveTo>
                    <a:lnTo>
                      <a:pt x="0" y="5895"/>
                    </a:lnTo>
                    <a:lnTo>
                      <a:pt x="37" y="5883"/>
                    </a:lnTo>
                    <a:lnTo>
                      <a:pt x="830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33"/>
              <p:cNvSpPr/>
              <p:nvPr/>
            </p:nvSpPr>
            <p:spPr>
              <a:xfrm>
                <a:off x="1607414" y="4002788"/>
                <a:ext cx="366406" cy="246846"/>
              </a:xfrm>
              <a:custGeom>
                <a:rect b="b" l="l" r="r" t="t"/>
                <a:pathLst>
                  <a:path extrusionOk="0" h="5719" w="8489">
                    <a:moveTo>
                      <a:pt x="8489" y="0"/>
                    </a:moveTo>
                    <a:lnTo>
                      <a:pt x="1" y="5718"/>
                    </a:lnTo>
                    <a:lnTo>
                      <a:pt x="1" y="5718"/>
                    </a:lnTo>
                    <a:lnTo>
                      <a:pt x="64" y="5698"/>
                    </a:lnTo>
                    <a:lnTo>
                      <a:pt x="8489" y="668"/>
                    </a:lnTo>
                    <a:lnTo>
                      <a:pt x="84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33"/>
              <p:cNvSpPr/>
              <p:nvPr/>
            </p:nvSpPr>
            <p:spPr>
              <a:xfrm>
                <a:off x="1603098" y="3996012"/>
                <a:ext cx="299332" cy="255047"/>
              </a:xfrm>
              <a:custGeom>
                <a:rect b="b" l="l" r="r" t="t"/>
                <a:pathLst>
                  <a:path extrusionOk="0" h="5909" w="6935">
                    <a:moveTo>
                      <a:pt x="6059" y="0"/>
                    </a:moveTo>
                    <a:lnTo>
                      <a:pt x="1" y="5908"/>
                    </a:lnTo>
                    <a:lnTo>
                      <a:pt x="1" y="5908"/>
                    </a:lnTo>
                    <a:lnTo>
                      <a:pt x="27" y="5900"/>
                    </a:lnTo>
                    <a:lnTo>
                      <a:pt x="693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33"/>
              <p:cNvSpPr/>
              <p:nvPr/>
            </p:nvSpPr>
            <p:spPr>
              <a:xfrm>
                <a:off x="1600897" y="3996012"/>
                <a:ext cx="198677" cy="255824"/>
              </a:xfrm>
              <a:custGeom>
                <a:rect b="b" l="l" r="r" t="t"/>
                <a:pathLst>
                  <a:path extrusionOk="0" h="5927" w="4603">
                    <a:moveTo>
                      <a:pt x="3873" y="0"/>
                    </a:moveTo>
                    <a:lnTo>
                      <a:pt x="0" y="5927"/>
                    </a:lnTo>
                    <a:lnTo>
                      <a:pt x="15" y="5922"/>
                    </a:lnTo>
                    <a:lnTo>
                      <a:pt x="460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33"/>
              <p:cNvSpPr/>
              <p:nvPr/>
            </p:nvSpPr>
            <p:spPr>
              <a:xfrm>
                <a:off x="1600077" y="3996012"/>
                <a:ext cx="154263" cy="256126"/>
              </a:xfrm>
              <a:custGeom>
                <a:rect b="b" l="l" r="r" t="t"/>
                <a:pathLst>
                  <a:path extrusionOk="0" h="5934" w="3574">
                    <a:moveTo>
                      <a:pt x="2889" y="0"/>
                    </a:moveTo>
                    <a:lnTo>
                      <a:pt x="1" y="5933"/>
                    </a:lnTo>
                    <a:lnTo>
                      <a:pt x="12" y="5928"/>
                    </a:lnTo>
                    <a:lnTo>
                      <a:pt x="357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33"/>
              <p:cNvSpPr/>
              <p:nvPr/>
            </p:nvSpPr>
            <p:spPr>
              <a:xfrm>
                <a:off x="1601889" y="3996012"/>
                <a:ext cx="246631" cy="255479"/>
              </a:xfrm>
              <a:custGeom>
                <a:rect b="b" l="l" r="r" t="t"/>
                <a:pathLst>
                  <a:path extrusionOk="0" h="5919" w="5714">
                    <a:moveTo>
                      <a:pt x="4921" y="0"/>
                    </a:moveTo>
                    <a:lnTo>
                      <a:pt x="0" y="5918"/>
                    </a:lnTo>
                    <a:lnTo>
                      <a:pt x="19" y="5913"/>
                    </a:lnTo>
                    <a:lnTo>
                      <a:pt x="571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33"/>
              <p:cNvSpPr/>
              <p:nvPr/>
            </p:nvSpPr>
            <p:spPr>
              <a:xfrm>
                <a:off x="1620665" y="4077674"/>
                <a:ext cx="353242" cy="167471"/>
              </a:xfrm>
              <a:custGeom>
                <a:rect b="b" l="l" r="r" t="t"/>
                <a:pathLst>
                  <a:path extrusionOk="0" h="3880" w="8184">
                    <a:moveTo>
                      <a:pt x="8182" y="1"/>
                    </a:moveTo>
                    <a:lnTo>
                      <a:pt x="0" y="3880"/>
                    </a:lnTo>
                    <a:lnTo>
                      <a:pt x="350" y="3763"/>
                    </a:lnTo>
                    <a:lnTo>
                      <a:pt x="8183" y="484"/>
                    </a:lnTo>
                    <a:lnTo>
                      <a:pt x="8182"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33"/>
              <p:cNvSpPr/>
              <p:nvPr/>
            </p:nvSpPr>
            <p:spPr>
              <a:xfrm>
                <a:off x="1594983" y="4250582"/>
                <a:ext cx="345" cy="561"/>
              </a:xfrm>
              <a:custGeom>
                <a:rect b="b" l="l" r="r" t="t"/>
                <a:pathLst>
                  <a:path extrusionOk="0" h="13" w="8">
                    <a:moveTo>
                      <a:pt x="1" y="0"/>
                    </a:moveTo>
                    <a:lnTo>
                      <a:pt x="1" y="10"/>
                    </a:lnTo>
                    <a:lnTo>
                      <a:pt x="7" y="12"/>
                    </a:lnTo>
                    <a:lnTo>
                      <a:pt x="7" y="12"/>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33"/>
              <p:cNvSpPr/>
              <p:nvPr/>
            </p:nvSpPr>
            <p:spPr>
              <a:xfrm>
                <a:off x="1599429" y="3996012"/>
                <a:ext cx="112438" cy="256342"/>
              </a:xfrm>
              <a:custGeom>
                <a:rect b="b" l="l" r="r" t="t"/>
                <a:pathLst>
                  <a:path extrusionOk="0" h="5939" w="2605">
                    <a:moveTo>
                      <a:pt x="1951" y="0"/>
                    </a:moveTo>
                    <a:lnTo>
                      <a:pt x="1" y="5938"/>
                    </a:lnTo>
                    <a:lnTo>
                      <a:pt x="11" y="5935"/>
                    </a:lnTo>
                    <a:lnTo>
                      <a:pt x="260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33"/>
              <p:cNvSpPr/>
              <p:nvPr/>
            </p:nvSpPr>
            <p:spPr>
              <a:xfrm>
                <a:off x="1650619" y="4107370"/>
                <a:ext cx="323287" cy="127718"/>
              </a:xfrm>
              <a:custGeom>
                <a:rect b="b" l="l" r="r" t="t"/>
                <a:pathLst>
                  <a:path extrusionOk="0" h="2959" w="7490">
                    <a:moveTo>
                      <a:pt x="7489" y="1"/>
                    </a:moveTo>
                    <a:lnTo>
                      <a:pt x="1" y="2959"/>
                    </a:lnTo>
                    <a:lnTo>
                      <a:pt x="7489" y="442"/>
                    </a:lnTo>
                    <a:lnTo>
                      <a:pt x="7489"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33"/>
              <p:cNvSpPr/>
              <p:nvPr/>
            </p:nvSpPr>
            <p:spPr>
              <a:xfrm>
                <a:off x="1594983" y="4248769"/>
                <a:ext cx="1252" cy="2719"/>
              </a:xfrm>
              <a:custGeom>
                <a:rect b="b" l="l" r="r" t="t"/>
                <a:pathLst>
                  <a:path extrusionOk="0" h="63" w="29">
                    <a:moveTo>
                      <a:pt x="1" y="1"/>
                    </a:moveTo>
                    <a:lnTo>
                      <a:pt x="1" y="32"/>
                    </a:lnTo>
                    <a:lnTo>
                      <a:pt x="16" y="57"/>
                    </a:lnTo>
                    <a:lnTo>
                      <a:pt x="29" y="62"/>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33"/>
              <p:cNvSpPr/>
              <p:nvPr/>
            </p:nvSpPr>
            <p:spPr>
              <a:xfrm>
                <a:off x="1598954" y="3996012"/>
                <a:ext cx="72297" cy="256428"/>
              </a:xfrm>
              <a:custGeom>
                <a:rect b="b" l="l" r="r" t="t"/>
                <a:pathLst>
                  <a:path extrusionOk="0" h="5941" w="1675">
                    <a:moveTo>
                      <a:pt x="1040" y="0"/>
                    </a:moveTo>
                    <a:lnTo>
                      <a:pt x="0" y="5938"/>
                    </a:lnTo>
                    <a:lnTo>
                      <a:pt x="5" y="5940"/>
                    </a:lnTo>
                    <a:lnTo>
                      <a:pt x="7" y="5938"/>
                    </a:lnTo>
                    <a:lnTo>
                      <a:pt x="167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33"/>
              <p:cNvSpPr/>
              <p:nvPr/>
            </p:nvSpPr>
            <p:spPr>
              <a:xfrm>
                <a:off x="1598436" y="3996012"/>
                <a:ext cx="33278" cy="256256"/>
              </a:xfrm>
              <a:custGeom>
                <a:rect b="b" l="l" r="r" t="t"/>
                <a:pathLst>
                  <a:path extrusionOk="0" h="5937" w="771">
                    <a:moveTo>
                      <a:pt x="147" y="0"/>
                    </a:moveTo>
                    <a:lnTo>
                      <a:pt x="1" y="5935"/>
                    </a:lnTo>
                    <a:lnTo>
                      <a:pt x="7" y="5937"/>
                    </a:lnTo>
                    <a:lnTo>
                      <a:pt x="77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33"/>
              <p:cNvSpPr/>
              <p:nvPr/>
            </p:nvSpPr>
            <p:spPr>
              <a:xfrm>
                <a:off x="1594983" y="4245316"/>
                <a:ext cx="2072" cy="6388"/>
              </a:xfrm>
              <a:custGeom>
                <a:rect b="b" l="l" r="r" t="t"/>
                <a:pathLst>
                  <a:path extrusionOk="0" h="148" w="48">
                    <a:moveTo>
                      <a:pt x="1" y="1"/>
                    </a:moveTo>
                    <a:lnTo>
                      <a:pt x="1" y="62"/>
                    </a:lnTo>
                    <a:lnTo>
                      <a:pt x="36" y="144"/>
                    </a:lnTo>
                    <a:lnTo>
                      <a:pt x="47" y="147"/>
                    </a:lnTo>
                    <a:lnTo>
                      <a:pt x="47" y="147"/>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33"/>
              <p:cNvSpPr/>
              <p:nvPr/>
            </p:nvSpPr>
            <p:spPr>
              <a:xfrm>
                <a:off x="1594983" y="4100335"/>
                <a:ext cx="3367" cy="151803"/>
              </a:xfrm>
              <a:custGeom>
                <a:rect b="b" l="l" r="r" t="t"/>
                <a:pathLst>
                  <a:path extrusionOk="0" h="3517" w="78">
                    <a:moveTo>
                      <a:pt x="1" y="0"/>
                    </a:moveTo>
                    <a:lnTo>
                      <a:pt x="1" y="2972"/>
                    </a:lnTo>
                    <a:lnTo>
                      <a:pt x="69" y="3513"/>
                    </a:lnTo>
                    <a:lnTo>
                      <a:pt x="77" y="3516"/>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33"/>
              <p:cNvSpPr/>
              <p:nvPr/>
            </p:nvSpPr>
            <p:spPr>
              <a:xfrm>
                <a:off x="1594983" y="4235993"/>
                <a:ext cx="2762" cy="15927"/>
              </a:xfrm>
              <a:custGeom>
                <a:rect b="b" l="l" r="r" t="t"/>
                <a:pathLst>
                  <a:path extrusionOk="0" h="369" w="64">
                    <a:moveTo>
                      <a:pt x="1" y="0"/>
                    </a:moveTo>
                    <a:lnTo>
                      <a:pt x="1" y="174"/>
                    </a:lnTo>
                    <a:lnTo>
                      <a:pt x="54" y="365"/>
                    </a:lnTo>
                    <a:lnTo>
                      <a:pt x="64" y="368"/>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33"/>
              <p:cNvSpPr/>
              <p:nvPr/>
            </p:nvSpPr>
            <p:spPr>
              <a:xfrm>
                <a:off x="2815003" y="4686605"/>
                <a:ext cx="108813" cy="106568"/>
              </a:xfrm>
              <a:custGeom>
                <a:rect b="b" l="l" r="r" t="t"/>
                <a:pathLst>
                  <a:path extrusionOk="0" h="2469" w="2521">
                    <a:moveTo>
                      <a:pt x="0" y="0"/>
                    </a:moveTo>
                    <a:lnTo>
                      <a:pt x="0" y="1056"/>
                    </a:lnTo>
                    <a:lnTo>
                      <a:pt x="1646" y="2469"/>
                    </a:lnTo>
                    <a:lnTo>
                      <a:pt x="2520" y="2469"/>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33"/>
              <p:cNvSpPr/>
              <p:nvPr/>
            </p:nvSpPr>
            <p:spPr>
              <a:xfrm>
                <a:off x="2815003" y="4750226"/>
                <a:ext cx="53090" cy="42947"/>
              </a:xfrm>
              <a:custGeom>
                <a:rect b="b" l="l" r="r" t="t"/>
                <a:pathLst>
                  <a:path extrusionOk="0" h="995" w="1230">
                    <a:moveTo>
                      <a:pt x="0" y="1"/>
                    </a:moveTo>
                    <a:lnTo>
                      <a:pt x="0" y="823"/>
                    </a:lnTo>
                    <a:lnTo>
                      <a:pt x="242" y="995"/>
                    </a:lnTo>
                    <a:lnTo>
                      <a:pt x="1229" y="995"/>
                    </a:ln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33"/>
              <p:cNvSpPr/>
              <p:nvPr/>
            </p:nvSpPr>
            <p:spPr>
              <a:xfrm>
                <a:off x="2878624" y="4636839"/>
                <a:ext cx="141573" cy="156335"/>
              </a:xfrm>
              <a:custGeom>
                <a:rect b="b" l="l" r="r" t="t"/>
                <a:pathLst>
                  <a:path extrusionOk="0" h="3622" w="3280">
                    <a:moveTo>
                      <a:pt x="926" y="1"/>
                    </a:moveTo>
                    <a:lnTo>
                      <a:pt x="0" y="314"/>
                    </a:lnTo>
                    <a:lnTo>
                      <a:pt x="2550" y="3622"/>
                    </a:lnTo>
                    <a:lnTo>
                      <a:pt x="3280" y="3622"/>
                    </a:lnTo>
                    <a:lnTo>
                      <a:pt x="92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33"/>
              <p:cNvSpPr/>
              <p:nvPr/>
            </p:nvSpPr>
            <p:spPr>
              <a:xfrm>
                <a:off x="2821391" y="4656349"/>
                <a:ext cx="152666" cy="136825"/>
              </a:xfrm>
              <a:custGeom>
                <a:rect b="b" l="l" r="r" t="t"/>
                <a:pathLst>
                  <a:path extrusionOk="0" h="3170" w="3537">
                    <a:moveTo>
                      <a:pt x="913" y="0"/>
                    </a:moveTo>
                    <a:lnTo>
                      <a:pt x="0" y="307"/>
                    </a:lnTo>
                    <a:lnTo>
                      <a:pt x="2745" y="3170"/>
                    </a:lnTo>
                    <a:lnTo>
                      <a:pt x="3536" y="3170"/>
                    </a:lnTo>
                    <a:lnTo>
                      <a:pt x="91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33"/>
              <p:cNvSpPr/>
              <p:nvPr/>
            </p:nvSpPr>
            <p:spPr>
              <a:xfrm>
                <a:off x="2936850" y="4616855"/>
                <a:ext cx="126552" cy="176319"/>
              </a:xfrm>
              <a:custGeom>
                <a:rect b="b" l="l" r="r" t="t"/>
                <a:pathLst>
                  <a:path extrusionOk="0" h="4085" w="2932">
                    <a:moveTo>
                      <a:pt x="956" y="1"/>
                    </a:moveTo>
                    <a:lnTo>
                      <a:pt x="0" y="322"/>
                    </a:lnTo>
                    <a:lnTo>
                      <a:pt x="2247" y="4085"/>
                    </a:lnTo>
                    <a:lnTo>
                      <a:pt x="2932" y="4085"/>
                    </a:lnTo>
                    <a:lnTo>
                      <a:pt x="95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33"/>
              <p:cNvSpPr/>
              <p:nvPr/>
            </p:nvSpPr>
            <p:spPr>
              <a:xfrm>
                <a:off x="2997104" y="4595965"/>
                <a:ext cx="107431" cy="197209"/>
              </a:xfrm>
              <a:custGeom>
                <a:rect b="b" l="l" r="r" t="t"/>
                <a:pathLst>
                  <a:path extrusionOk="0" h="4569" w="2489">
                    <a:moveTo>
                      <a:pt x="1003" y="0"/>
                    </a:moveTo>
                    <a:lnTo>
                      <a:pt x="0" y="337"/>
                    </a:lnTo>
                    <a:lnTo>
                      <a:pt x="1836" y="4569"/>
                    </a:lnTo>
                    <a:lnTo>
                      <a:pt x="2489" y="4569"/>
                    </a:lnTo>
                    <a:lnTo>
                      <a:pt x="100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33"/>
              <p:cNvSpPr/>
              <p:nvPr/>
            </p:nvSpPr>
            <p:spPr>
              <a:xfrm>
                <a:off x="3128058" y="4549652"/>
                <a:ext cx="55334" cy="243523"/>
              </a:xfrm>
              <a:custGeom>
                <a:rect b="b" l="l" r="r" t="t"/>
                <a:pathLst>
                  <a:path extrusionOk="0" h="5642" w="1282">
                    <a:moveTo>
                      <a:pt x="1159" y="0"/>
                    </a:moveTo>
                    <a:lnTo>
                      <a:pt x="1" y="390"/>
                    </a:lnTo>
                    <a:lnTo>
                      <a:pt x="659" y="5642"/>
                    </a:lnTo>
                    <a:lnTo>
                      <a:pt x="1282" y="5642"/>
                    </a:lnTo>
                    <a:lnTo>
                      <a:pt x="11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33"/>
              <p:cNvSpPr/>
              <p:nvPr/>
            </p:nvSpPr>
            <p:spPr>
              <a:xfrm>
                <a:off x="3060423" y="4573736"/>
                <a:ext cx="83951" cy="219438"/>
              </a:xfrm>
              <a:custGeom>
                <a:rect b="b" l="l" r="r" t="t"/>
                <a:pathLst>
                  <a:path extrusionOk="0" h="5084" w="1945">
                    <a:moveTo>
                      <a:pt x="1068" y="0"/>
                    </a:moveTo>
                    <a:lnTo>
                      <a:pt x="1" y="359"/>
                    </a:lnTo>
                    <a:lnTo>
                      <a:pt x="1311" y="5084"/>
                    </a:lnTo>
                    <a:lnTo>
                      <a:pt x="1944" y="5084"/>
                    </a:lnTo>
                    <a:lnTo>
                      <a:pt x="106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33"/>
              <p:cNvSpPr/>
              <p:nvPr/>
            </p:nvSpPr>
            <p:spPr>
              <a:xfrm>
                <a:off x="2713961" y="4750097"/>
                <a:ext cx="53392" cy="43076"/>
              </a:xfrm>
              <a:custGeom>
                <a:rect b="b" l="l" r="r" t="t"/>
                <a:pathLst>
                  <a:path extrusionOk="0" h="998" w="1237">
                    <a:moveTo>
                      <a:pt x="1237" y="0"/>
                    </a:moveTo>
                    <a:lnTo>
                      <a:pt x="1" y="998"/>
                    </a:lnTo>
                    <a:lnTo>
                      <a:pt x="992" y="998"/>
                    </a:lnTo>
                    <a:lnTo>
                      <a:pt x="1237" y="823"/>
                    </a:lnTo>
                    <a:lnTo>
                      <a:pt x="1237"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33"/>
              <p:cNvSpPr/>
              <p:nvPr/>
            </p:nvSpPr>
            <p:spPr>
              <a:xfrm>
                <a:off x="2658109" y="4686605"/>
                <a:ext cx="109244" cy="106568"/>
              </a:xfrm>
              <a:custGeom>
                <a:rect b="b" l="l" r="r" t="t"/>
                <a:pathLst>
                  <a:path extrusionOk="0" h="2469" w="2531">
                    <a:moveTo>
                      <a:pt x="2531" y="0"/>
                    </a:moveTo>
                    <a:lnTo>
                      <a:pt x="1" y="2469"/>
                    </a:lnTo>
                    <a:lnTo>
                      <a:pt x="877" y="2469"/>
                    </a:lnTo>
                    <a:lnTo>
                      <a:pt x="2531" y="1056"/>
                    </a:lnTo>
                    <a:lnTo>
                      <a:pt x="253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33"/>
              <p:cNvSpPr/>
              <p:nvPr/>
            </p:nvSpPr>
            <p:spPr>
              <a:xfrm>
                <a:off x="2561555" y="4636839"/>
                <a:ext cx="142264" cy="156335"/>
              </a:xfrm>
              <a:custGeom>
                <a:rect b="b" l="l" r="r" t="t"/>
                <a:pathLst>
                  <a:path extrusionOk="0" h="3622" w="3296">
                    <a:moveTo>
                      <a:pt x="2368" y="1"/>
                    </a:moveTo>
                    <a:lnTo>
                      <a:pt x="1" y="3622"/>
                    </a:lnTo>
                    <a:lnTo>
                      <a:pt x="730" y="3622"/>
                    </a:lnTo>
                    <a:lnTo>
                      <a:pt x="3295" y="312"/>
                    </a:lnTo>
                    <a:lnTo>
                      <a:pt x="236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33"/>
              <p:cNvSpPr/>
              <p:nvPr/>
            </p:nvSpPr>
            <p:spPr>
              <a:xfrm>
                <a:off x="2518350" y="4616855"/>
                <a:ext cx="127157" cy="176319"/>
              </a:xfrm>
              <a:custGeom>
                <a:rect b="b" l="l" r="r" t="t"/>
                <a:pathLst>
                  <a:path extrusionOk="0" h="4085" w="2946">
                    <a:moveTo>
                      <a:pt x="1990" y="1"/>
                    </a:moveTo>
                    <a:lnTo>
                      <a:pt x="1" y="4085"/>
                    </a:lnTo>
                    <a:lnTo>
                      <a:pt x="685" y="4085"/>
                    </a:lnTo>
                    <a:lnTo>
                      <a:pt x="2946" y="322"/>
                    </a:lnTo>
                    <a:lnTo>
                      <a:pt x="199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33"/>
              <p:cNvSpPr/>
              <p:nvPr/>
            </p:nvSpPr>
            <p:spPr>
              <a:xfrm>
                <a:off x="2607782" y="4656262"/>
                <a:ext cx="153270" cy="136911"/>
              </a:xfrm>
              <a:custGeom>
                <a:rect b="b" l="l" r="r" t="t"/>
                <a:pathLst>
                  <a:path extrusionOk="0" h="3172" w="3551">
                    <a:moveTo>
                      <a:pt x="2637" y="1"/>
                    </a:moveTo>
                    <a:lnTo>
                      <a:pt x="1" y="3172"/>
                    </a:lnTo>
                    <a:lnTo>
                      <a:pt x="794" y="3172"/>
                    </a:lnTo>
                    <a:lnTo>
                      <a:pt x="3550" y="309"/>
                    </a:lnTo>
                    <a:lnTo>
                      <a:pt x="263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33"/>
              <p:cNvSpPr/>
              <p:nvPr/>
            </p:nvSpPr>
            <p:spPr>
              <a:xfrm>
                <a:off x="2477174" y="4595965"/>
                <a:ext cx="108079" cy="197209"/>
              </a:xfrm>
              <a:custGeom>
                <a:rect b="b" l="l" r="r" t="t"/>
                <a:pathLst>
                  <a:path extrusionOk="0" h="4569" w="2504">
                    <a:moveTo>
                      <a:pt x="1501" y="0"/>
                    </a:moveTo>
                    <a:lnTo>
                      <a:pt x="0" y="4569"/>
                    </a:lnTo>
                    <a:lnTo>
                      <a:pt x="653" y="4569"/>
                    </a:lnTo>
                    <a:lnTo>
                      <a:pt x="2504" y="337"/>
                    </a:lnTo>
                    <a:lnTo>
                      <a:pt x="150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33"/>
              <p:cNvSpPr/>
              <p:nvPr/>
            </p:nvSpPr>
            <p:spPr>
              <a:xfrm>
                <a:off x="2437421" y="4573736"/>
                <a:ext cx="84599" cy="219438"/>
              </a:xfrm>
              <a:custGeom>
                <a:rect b="b" l="l" r="r" t="t"/>
                <a:pathLst>
                  <a:path extrusionOk="0" h="5084" w="1960">
                    <a:moveTo>
                      <a:pt x="891" y="0"/>
                    </a:moveTo>
                    <a:lnTo>
                      <a:pt x="0" y="5084"/>
                    </a:lnTo>
                    <a:lnTo>
                      <a:pt x="633" y="5084"/>
                    </a:lnTo>
                    <a:lnTo>
                      <a:pt x="1959" y="359"/>
                    </a:lnTo>
                    <a:lnTo>
                      <a:pt x="89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33"/>
              <p:cNvSpPr/>
              <p:nvPr/>
            </p:nvSpPr>
            <p:spPr>
              <a:xfrm>
                <a:off x="2398316" y="4549738"/>
                <a:ext cx="56025" cy="243436"/>
              </a:xfrm>
              <a:custGeom>
                <a:rect b="b" l="l" r="r" t="t"/>
                <a:pathLst>
                  <a:path extrusionOk="0" h="5640" w="1298">
                    <a:moveTo>
                      <a:pt x="140" y="0"/>
                    </a:moveTo>
                    <a:lnTo>
                      <a:pt x="0" y="5640"/>
                    </a:lnTo>
                    <a:lnTo>
                      <a:pt x="623" y="5640"/>
                    </a:lnTo>
                    <a:lnTo>
                      <a:pt x="1298" y="390"/>
                    </a:lnTo>
                    <a:lnTo>
                      <a:pt x="14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33"/>
              <p:cNvSpPr/>
              <p:nvPr/>
            </p:nvSpPr>
            <p:spPr>
              <a:xfrm>
                <a:off x="2803824" y="4441962"/>
                <a:ext cx="362133" cy="204763"/>
              </a:xfrm>
              <a:custGeom>
                <a:rect b="b" l="l" r="r" t="t"/>
                <a:pathLst>
                  <a:path extrusionOk="0" h="4744" w="8390">
                    <a:moveTo>
                      <a:pt x="8389" y="0"/>
                    </a:moveTo>
                    <a:lnTo>
                      <a:pt x="1" y="4744"/>
                    </a:lnTo>
                    <a:lnTo>
                      <a:pt x="123" y="4702"/>
                    </a:lnTo>
                    <a:lnTo>
                      <a:pt x="8389" y="560"/>
                    </a:lnTo>
                    <a:lnTo>
                      <a:pt x="83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33"/>
              <p:cNvSpPr/>
              <p:nvPr/>
            </p:nvSpPr>
            <p:spPr>
              <a:xfrm>
                <a:off x="2796962" y="4351495"/>
                <a:ext cx="368996" cy="297562"/>
              </a:xfrm>
              <a:custGeom>
                <a:rect b="b" l="l" r="r" t="t"/>
                <a:pathLst>
                  <a:path extrusionOk="0" h="6894" w="8549">
                    <a:moveTo>
                      <a:pt x="8548" y="1"/>
                    </a:moveTo>
                    <a:lnTo>
                      <a:pt x="0" y="6893"/>
                    </a:lnTo>
                    <a:lnTo>
                      <a:pt x="0" y="6893"/>
                    </a:lnTo>
                    <a:lnTo>
                      <a:pt x="38" y="6880"/>
                    </a:lnTo>
                    <a:lnTo>
                      <a:pt x="8548" y="824"/>
                    </a:lnTo>
                    <a:lnTo>
                      <a:pt x="854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33"/>
              <p:cNvSpPr/>
              <p:nvPr/>
            </p:nvSpPr>
            <p:spPr>
              <a:xfrm>
                <a:off x="2799551" y="4401347"/>
                <a:ext cx="366406" cy="246846"/>
              </a:xfrm>
              <a:custGeom>
                <a:rect b="b" l="l" r="r" t="t"/>
                <a:pathLst>
                  <a:path extrusionOk="0" h="5719" w="8489">
                    <a:moveTo>
                      <a:pt x="8488" y="0"/>
                    </a:moveTo>
                    <a:lnTo>
                      <a:pt x="0" y="5718"/>
                    </a:lnTo>
                    <a:lnTo>
                      <a:pt x="63" y="5697"/>
                    </a:lnTo>
                    <a:lnTo>
                      <a:pt x="8488" y="667"/>
                    </a:lnTo>
                    <a:lnTo>
                      <a:pt x="848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33"/>
              <p:cNvSpPr/>
              <p:nvPr/>
            </p:nvSpPr>
            <p:spPr>
              <a:xfrm>
                <a:off x="2795235" y="4288046"/>
                <a:ext cx="370723" cy="361572"/>
              </a:xfrm>
              <a:custGeom>
                <a:rect b="b" l="l" r="r" t="t"/>
                <a:pathLst>
                  <a:path extrusionOk="0" h="8377" w="8589">
                    <a:moveTo>
                      <a:pt x="8588" y="0"/>
                    </a:moveTo>
                    <a:lnTo>
                      <a:pt x="0" y="8377"/>
                    </a:lnTo>
                    <a:lnTo>
                      <a:pt x="0" y="8377"/>
                    </a:lnTo>
                    <a:lnTo>
                      <a:pt x="27" y="8368"/>
                    </a:lnTo>
                    <a:lnTo>
                      <a:pt x="8588" y="1056"/>
                    </a:lnTo>
                    <a:lnTo>
                      <a:pt x="858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33"/>
              <p:cNvSpPr/>
              <p:nvPr/>
            </p:nvSpPr>
            <p:spPr>
              <a:xfrm>
                <a:off x="2792991" y="4238281"/>
                <a:ext cx="309389" cy="412116"/>
              </a:xfrm>
              <a:custGeom>
                <a:rect b="b" l="l" r="r" t="t"/>
                <a:pathLst>
                  <a:path extrusionOk="0" h="9548" w="7168">
                    <a:moveTo>
                      <a:pt x="6238" y="1"/>
                    </a:moveTo>
                    <a:lnTo>
                      <a:pt x="0" y="9548"/>
                    </a:lnTo>
                    <a:lnTo>
                      <a:pt x="15" y="9543"/>
                    </a:lnTo>
                    <a:lnTo>
                      <a:pt x="7168" y="312"/>
                    </a:lnTo>
                    <a:lnTo>
                      <a:pt x="623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33"/>
              <p:cNvSpPr/>
              <p:nvPr/>
            </p:nvSpPr>
            <p:spPr>
              <a:xfrm>
                <a:off x="2792214" y="4218297"/>
                <a:ext cx="251853" cy="432316"/>
              </a:xfrm>
              <a:custGeom>
                <a:rect b="b" l="l" r="r" t="t"/>
                <a:pathLst>
                  <a:path extrusionOk="0" h="10016" w="5835">
                    <a:moveTo>
                      <a:pt x="4877" y="1"/>
                    </a:moveTo>
                    <a:lnTo>
                      <a:pt x="0" y="10016"/>
                    </a:lnTo>
                    <a:lnTo>
                      <a:pt x="12" y="10013"/>
                    </a:lnTo>
                    <a:lnTo>
                      <a:pt x="5835" y="322"/>
                    </a:lnTo>
                    <a:lnTo>
                      <a:pt x="487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33"/>
              <p:cNvSpPr/>
              <p:nvPr/>
            </p:nvSpPr>
            <p:spPr>
              <a:xfrm>
                <a:off x="2793983" y="4257790"/>
                <a:ext cx="365630" cy="392261"/>
              </a:xfrm>
              <a:custGeom>
                <a:rect b="b" l="l" r="r" t="t"/>
                <a:pathLst>
                  <a:path extrusionOk="0" h="9088" w="8471">
                    <a:moveTo>
                      <a:pt x="7556" y="0"/>
                    </a:moveTo>
                    <a:lnTo>
                      <a:pt x="1" y="9088"/>
                    </a:lnTo>
                    <a:lnTo>
                      <a:pt x="19" y="9081"/>
                    </a:lnTo>
                    <a:lnTo>
                      <a:pt x="8470" y="306"/>
                    </a:lnTo>
                    <a:lnTo>
                      <a:pt x="7556"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33"/>
              <p:cNvSpPr/>
              <p:nvPr/>
            </p:nvSpPr>
            <p:spPr>
              <a:xfrm>
                <a:off x="2416401" y="4288046"/>
                <a:ext cx="368349" cy="360709"/>
              </a:xfrm>
              <a:custGeom>
                <a:rect b="b" l="l" r="r" t="t"/>
                <a:pathLst>
                  <a:path extrusionOk="0" h="8357" w="8534">
                    <a:moveTo>
                      <a:pt x="1" y="0"/>
                    </a:moveTo>
                    <a:lnTo>
                      <a:pt x="1" y="1058"/>
                    </a:lnTo>
                    <a:lnTo>
                      <a:pt x="8502" y="8347"/>
                    </a:lnTo>
                    <a:lnTo>
                      <a:pt x="8534" y="8357"/>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33"/>
              <p:cNvSpPr/>
              <p:nvPr/>
            </p:nvSpPr>
            <p:spPr>
              <a:xfrm>
                <a:off x="2416488" y="4442092"/>
                <a:ext cx="358076" cy="203209"/>
              </a:xfrm>
              <a:custGeom>
                <a:rect b="b" l="l" r="r" t="t"/>
                <a:pathLst>
                  <a:path extrusionOk="0" h="4708" w="8296">
                    <a:moveTo>
                      <a:pt x="1" y="1"/>
                    </a:moveTo>
                    <a:lnTo>
                      <a:pt x="1" y="560"/>
                    </a:lnTo>
                    <a:lnTo>
                      <a:pt x="8150" y="4659"/>
                    </a:lnTo>
                    <a:lnTo>
                      <a:pt x="8295" y="4708"/>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33"/>
              <p:cNvSpPr/>
              <p:nvPr/>
            </p:nvSpPr>
            <p:spPr>
              <a:xfrm>
                <a:off x="2416488" y="4476320"/>
                <a:ext cx="347588" cy="165485"/>
              </a:xfrm>
              <a:custGeom>
                <a:rect b="b" l="l" r="r" t="t"/>
                <a:pathLst>
                  <a:path extrusionOk="0" h="3834" w="8053">
                    <a:moveTo>
                      <a:pt x="1" y="0"/>
                    </a:moveTo>
                    <a:lnTo>
                      <a:pt x="1" y="485"/>
                    </a:lnTo>
                    <a:lnTo>
                      <a:pt x="7646" y="3698"/>
                    </a:lnTo>
                    <a:lnTo>
                      <a:pt x="8052" y="3833"/>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33"/>
              <p:cNvSpPr/>
              <p:nvPr/>
            </p:nvSpPr>
            <p:spPr>
              <a:xfrm>
                <a:off x="2416401" y="4351667"/>
                <a:ext cx="366277" cy="296440"/>
              </a:xfrm>
              <a:custGeom>
                <a:rect b="b" l="l" r="r" t="t"/>
                <a:pathLst>
                  <a:path extrusionOk="0" h="6868" w="8486">
                    <a:moveTo>
                      <a:pt x="1" y="0"/>
                    </a:moveTo>
                    <a:lnTo>
                      <a:pt x="1" y="823"/>
                    </a:lnTo>
                    <a:lnTo>
                      <a:pt x="8441" y="6851"/>
                    </a:lnTo>
                    <a:lnTo>
                      <a:pt x="8486" y="6868"/>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33"/>
              <p:cNvSpPr/>
              <p:nvPr/>
            </p:nvSpPr>
            <p:spPr>
              <a:xfrm>
                <a:off x="2416488" y="4401476"/>
                <a:ext cx="363169" cy="245551"/>
              </a:xfrm>
              <a:custGeom>
                <a:rect b="b" l="l" r="r" t="t"/>
                <a:pathLst>
                  <a:path extrusionOk="0" h="5689" w="8414">
                    <a:moveTo>
                      <a:pt x="1" y="1"/>
                    </a:moveTo>
                    <a:lnTo>
                      <a:pt x="1" y="668"/>
                    </a:lnTo>
                    <a:lnTo>
                      <a:pt x="8339" y="5664"/>
                    </a:lnTo>
                    <a:lnTo>
                      <a:pt x="8414" y="5689"/>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33"/>
              <p:cNvSpPr/>
              <p:nvPr/>
            </p:nvSpPr>
            <p:spPr>
              <a:xfrm>
                <a:off x="2812759" y="4476190"/>
                <a:ext cx="353199" cy="167557"/>
              </a:xfrm>
              <a:custGeom>
                <a:rect b="b" l="l" r="r" t="t"/>
                <a:pathLst>
                  <a:path extrusionOk="0" h="3882" w="8183">
                    <a:moveTo>
                      <a:pt x="8182" y="0"/>
                    </a:moveTo>
                    <a:lnTo>
                      <a:pt x="1" y="3881"/>
                    </a:lnTo>
                    <a:lnTo>
                      <a:pt x="1" y="3881"/>
                    </a:lnTo>
                    <a:lnTo>
                      <a:pt x="349" y="3764"/>
                    </a:lnTo>
                    <a:lnTo>
                      <a:pt x="8182" y="485"/>
                    </a:lnTo>
                    <a:lnTo>
                      <a:pt x="818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33"/>
              <p:cNvSpPr/>
              <p:nvPr/>
            </p:nvSpPr>
            <p:spPr>
              <a:xfrm>
                <a:off x="2480065" y="4238367"/>
                <a:ext cx="307360" cy="411339"/>
              </a:xfrm>
              <a:custGeom>
                <a:rect b="b" l="l" r="r" t="t"/>
                <a:pathLst>
                  <a:path extrusionOk="0" h="9530" w="7121">
                    <a:moveTo>
                      <a:pt x="928" y="0"/>
                    </a:moveTo>
                    <a:lnTo>
                      <a:pt x="0" y="312"/>
                    </a:lnTo>
                    <a:lnTo>
                      <a:pt x="7104" y="9523"/>
                    </a:lnTo>
                    <a:lnTo>
                      <a:pt x="7121" y="9529"/>
                    </a:lnTo>
                    <a:lnTo>
                      <a:pt x="92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33"/>
              <p:cNvSpPr/>
              <p:nvPr/>
            </p:nvSpPr>
            <p:spPr>
              <a:xfrm>
                <a:off x="2422832" y="4257790"/>
                <a:ext cx="363428" cy="391484"/>
              </a:xfrm>
              <a:custGeom>
                <a:rect b="b" l="l" r="r" t="t"/>
                <a:pathLst>
                  <a:path extrusionOk="0" h="9070" w="8420">
                    <a:moveTo>
                      <a:pt x="913" y="0"/>
                    </a:moveTo>
                    <a:lnTo>
                      <a:pt x="0" y="306"/>
                    </a:lnTo>
                    <a:lnTo>
                      <a:pt x="8397" y="9063"/>
                    </a:lnTo>
                    <a:lnTo>
                      <a:pt x="8420" y="9069"/>
                    </a:lnTo>
                    <a:lnTo>
                      <a:pt x="91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33"/>
              <p:cNvSpPr/>
              <p:nvPr/>
            </p:nvSpPr>
            <p:spPr>
              <a:xfrm>
                <a:off x="2791566" y="4197363"/>
                <a:ext cx="192246" cy="453465"/>
              </a:xfrm>
              <a:custGeom>
                <a:rect b="b" l="l" r="r" t="t"/>
                <a:pathLst>
                  <a:path extrusionOk="0" h="10506" w="4454">
                    <a:moveTo>
                      <a:pt x="3451" y="1"/>
                    </a:moveTo>
                    <a:lnTo>
                      <a:pt x="0" y="10506"/>
                    </a:lnTo>
                    <a:lnTo>
                      <a:pt x="0" y="10506"/>
                    </a:lnTo>
                    <a:lnTo>
                      <a:pt x="10" y="10503"/>
                    </a:lnTo>
                    <a:lnTo>
                      <a:pt x="4454" y="337"/>
                    </a:lnTo>
                    <a:lnTo>
                      <a:pt x="345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33"/>
              <p:cNvSpPr/>
              <p:nvPr/>
            </p:nvSpPr>
            <p:spPr>
              <a:xfrm>
                <a:off x="2842757" y="4505886"/>
                <a:ext cx="323244" cy="127761"/>
              </a:xfrm>
              <a:custGeom>
                <a:rect b="b" l="l" r="r" t="t"/>
                <a:pathLst>
                  <a:path extrusionOk="0" h="2960" w="7489">
                    <a:moveTo>
                      <a:pt x="7487" y="0"/>
                    </a:moveTo>
                    <a:lnTo>
                      <a:pt x="0" y="2960"/>
                    </a:lnTo>
                    <a:lnTo>
                      <a:pt x="7489" y="443"/>
                    </a:lnTo>
                    <a:lnTo>
                      <a:pt x="7487"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33"/>
              <p:cNvSpPr/>
              <p:nvPr/>
            </p:nvSpPr>
            <p:spPr>
              <a:xfrm>
                <a:off x="2538291" y="4218297"/>
                <a:ext cx="250084" cy="431668"/>
              </a:xfrm>
              <a:custGeom>
                <a:rect b="b" l="l" r="r" t="t"/>
                <a:pathLst>
                  <a:path extrusionOk="0" h="10001" w="5794">
                    <a:moveTo>
                      <a:pt x="956" y="1"/>
                    </a:moveTo>
                    <a:lnTo>
                      <a:pt x="0" y="322"/>
                    </a:lnTo>
                    <a:lnTo>
                      <a:pt x="5780" y="9996"/>
                    </a:lnTo>
                    <a:lnTo>
                      <a:pt x="5793" y="10001"/>
                    </a:lnTo>
                    <a:lnTo>
                      <a:pt x="95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33"/>
              <p:cNvSpPr/>
              <p:nvPr/>
            </p:nvSpPr>
            <p:spPr>
              <a:xfrm>
                <a:off x="2416488" y="4506015"/>
                <a:ext cx="313014" cy="124179"/>
              </a:xfrm>
              <a:custGeom>
                <a:rect b="b" l="l" r="r" t="t"/>
                <a:pathLst>
                  <a:path extrusionOk="0" h="2877" w="7252">
                    <a:moveTo>
                      <a:pt x="1" y="0"/>
                    </a:moveTo>
                    <a:lnTo>
                      <a:pt x="1" y="442"/>
                    </a:lnTo>
                    <a:lnTo>
                      <a:pt x="7251" y="2877"/>
                    </a:lnTo>
                    <a:lnTo>
                      <a:pt x="7251" y="2877"/>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33"/>
              <p:cNvSpPr/>
              <p:nvPr/>
            </p:nvSpPr>
            <p:spPr>
              <a:xfrm>
                <a:off x="2790962" y="4175178"/>
                <a:ext cx="129531" cy="475823"/>
              </a:xfrm>
              <a:custGeom>
                <a:rect b="b" l="l" r="r" t="t"/>
                <a:pathLst>
                  <a:path extrusionOk="0" h="11024" w="3001">
                    <a:moveTo>
                      <a:pt x="1933" y="0"/>
                    </a:moveTo>
                    <a:lnTo>
                      <a:pt x="1" y="11022"/>
                    </a:lnTo>
                    <a:lnTo>
                      <a:pt x="7" y="11023"/>
                    </a:lnTo>
                    <a:lnTo>
                      <a:pt x="9" y="11022"/>
                    </a:lnTo>
                    <a:lnTo>
                      <a:pt x="3001" y="360"/>
                    </a:lnTo>
                    <a:lnTo>
                      <a:pt x="193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33"/>
              <p:cNvSpPr/>
              <p:nvPr/>
            </p:nvSpPr>
            <p:spPr>
              <a:xfrm>
                <a:off x="2790530" y="4151136"/>
                <a:ext cx="62370" cy="499692"/>
              </a:xfrm>
              <a:custGeom>
                <a:rect b="b" l="l" r="r" t="t"/>
                <a:pathLst>
                  <a:path extrusionOk="0" h="11577" w="1445">
                    <a:moveTo>
                      <a:pt x="287" y="1"/>
                    </a:moveTo>
                    <a:lnTo>
                      <a:pt x="1" y="11574"/>
                    </a:lnTo>
                    <a:lnTo>
                      <a:pt x="7" y="11577"/>
                    </a:lnTo>
                    <a:lnTo>
                      <a:pt x="1445" y="391"/>
                    </a:lnTo>
                    <a:lnTo>
                      <a:pt x="28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33"/>
              <p:cNvSpPr/>
              <p:nvPr/>
            </p:nvSpPr>
            <p:spPr>
              <a:xfrm>
                <a:off x="2598502" y="4197363"/>
                <a:ext cx="190649" cy="452904"/>
              </a:xfrm>
              <a:custGeom>
                <a:rect b="b" l="l" r="r" t="t"/>
                <a:pathLst>
                  <a:path extrusionOk="0" h="10493" w="4417">
                    <a:moveTo>
                      <a:pt x="1004" y="1"/>
                    </a:moveTo>
                    <a:lnTo>
                      <a:pt x="1" y="339"/>
                    </a:lnTo>
                    <a:lnTo>
                      <a:pt x="4405" y="10488"/>
                    </a:lnTo>
                    <a:lnTo>
                      <a:pt x="4417" y="10493"/>
                    </a:lnTo>
                    <a:lnTo>
                      <a:pt x="4417" y="10493"/>
                    </a:lnTo>
                    <a:lnTo>
                      <a:pt x="1004"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33"/>
              <p:cNvSpPr/>
              <p:nvPr/>
            </p:nvSpPr>
            <p:spPr>
              <a:xfrm>
                <a:off x="2729499" y="4151093"/>
                <a:ext cx="60945" cy="499606"/>
              </a:xfrm>
              <a:custGeom>
                <a:rect b="b" l="l" r="r" t="t"/>
                <a:pathLst>
                  <a:path extrusionOk="0" h="11575" w="1412">
                    <a:moveTo>
                      <a:pt x="1160" y="0"/>
                    </a:moveTo>
                    <a:lnTo>
                      <a:pt x="1" y="390"/>
                    </a:lnTo>
                    <a:lnTo>
                      <a:pt x="1403" y="11571"/>
                    </a:lnTo>
                    <a:lnTo>
                      <a:pt x="1411" y="11575"/>
                    </a:lnTo>
                    <a:lnTo>
                      <a:pt x="116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33"/>
              <p:cNvSpPr/>
              <p:nvPr/>
            </p:nvSpPr>
            <p:spPr>
              <a:xfrm>
                <a:off x="2661864" y="4175178"/>
                <a:ext cx="128020" cy="475305"/>
              </a:xfrm>
              <a:custGeom>
                <a:rect b="b" l="l" r="r" t="t"/>
                <a:pathLst>
                  <a:path extrusionOk="0" h="11012" w="2966">
                    <a:moveTo>
                      <a:pt x="1068" y="0"/>
                    </a:moveTo>
                    <a:lnTo>
                      <a:pt x="0" y="360"/>
                    </a:lnTo>
                    <a:lnTo>
                      <a:pt x="2955" y="11008"/>
                    </a:lnTo>
                    <a:lnTo>
                      <a:pt x="2965" y="11012"/>
                    </a:lnTo>
                    <a:lnTo>
                      <a:pt x="2965" y="11012"/>
                    </a:lnTo>
                    <a:lnTo>
                      <a:pt x="106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33"/>
              <p:cNvSpPr/>
              <p:nvPr/>
            </p:nvSpPr>
            <p:spPr>
              <a:xfrm>
                <a:off x="2886005" y="3996012"/>
                <a:ext cx="297346" cy="254184"/>
              </a:xfrm>
              <a:custGeom>
                <a:rect b="b" l="l" r="r" t="t"/>
                <a:pathLst>
                  <a:path extrusionOk="0" h="5889" w="6889">
                    <a:moveTo>
                      <a:pt x="1" y="0"/>
                    </a:moveTo>
                    <a:lnTo>
                      <a:pt x="6856" y="5878"/>
                    </a:lnTo>
                    <a:lnTo>
                      <a:pt x="6888" y="5888"/>
                    </a:lnTo>
                    <a:lnTo>
                      <a:pt x="87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33"/>
              <p:cNvSpPr/>
              <p:nvPr/>
            </p:nvSpPr>
            <p:spPr>
              <a:xfrm>
                <a:off x="2815003" y="4043533"/>
                <a:ext cx="358033" cy="203295"/>
              </a:xfrm>
              <a:custGeom>
                <a:rect b="b" l="l" r="r" t="t"/>
                <a:pathLst>
                  <a:path extrusionOk="0" h="4710" w="8295">
                    <a:moveTo>
                      <a:pt x="0" y="0"/>
                    </a:moveTo>
                    <a:lnTo>
                      <a:pt x="0" y="562"/>
                    </a:lnTo>
                    <a:lnTo>
                      <a:pt x="8152" y="4661"/>
                    </a:lnTo>
                    <a:lnTo>
                      <a:pt x="8295" y="4709"/>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33"/>
              <p:cNvSpPr/>
              <p:nvPr/>
            </p:nvSpPr>
            <p:spPr>
              <a:xfrm>
                <a:off x="2815003" y="4077804"/>
                <a:ext cx="347631" cy="165485"/>
              </a:xfrm>
              <a:custGeom>
                <a:rect b="b" l="l" r="r" t="t"/>
                <a:pathLst>
                  <a:path extrusionOk="0" h="3834" w="8054">
                    <a:moveTo>
                      <a:pt x="0" y="1"/>
                    </a:moveTo>
                    <a:lnTo>
                      <a:pt x="2" y="484"/>
                    </a:lnTo>
                    <a:lnTo>
                      <a:pt x="7647" y="3697"/>
                    </a:lnTo>
                    <a:lnTo>
                      <a:pt x="8053" y="3834"/>
                    </a:lnTo>
                    <a:lnTo>
                      <a:pt x="8053" y="3834"/>
                    </a:ln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33"/>
              <p:cNvSpPr/>
              <p:nvPr/>
            </p:nvSpPr>
            <p:spPr>
              <a:xfrm>
                <a:off x="2825405" y="3996012"/>
                <a:ext cx="355832" cy="253537"/>
              </a:xfrm>
              <a:custGeom>
                <a:rect b="b" l="l" r="r" t="t"/>
                <a:pathLst>
                  <a:path extrusionOk="0" h="5874" w="8244">
                    <a:moveTo>
                      <a:pt x="1" y="0"/>
                    </a:moveTo>
                    <a:lnTo>
                      <a:pt x="8199" y="5858"/>
                    </a:lnTo>
                    <a:lnTo>
                      <a:pt x="8244" y="5873"/>
                    </a:lnTo>
                    <a:lnTo>
                      <a:pt x="98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33"/>
              <p:cNvSpPr/>
              <p:nvPr/>
            </p:nvSpPr>
            <p:spPr>
              <a:xfrm>
                <a:off x="2815003" y="4002918"/>
                <a:ext cx="363169" cy="245638"/>
              </a:xfrm>
              <a:custGeom>
                <a:rect b="b" l="l" r="r" t="t"/>
                <a:pathLst>
                  <a:path extrusionOk="0" h="5691" w="8414">
                    <a:moveTo>
                      <a:pt x="0" y="0"/>
                    </a:moveTo>
                    <a:lnTo>
                      <a:pt x="0" y="668"/>
                    </a:lnTo>
                    <a:lnTo>
                      <a:pt x="8340" y="5665"/>
                    </a:lnTo>
                    <a:lnTo>
                      <a:pt x="8413" y="5690"/>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33"/>
              <p:cNvSpPr/>
              <p:nvPr/>
            </p:nvSpPr>
            <p:spPr>
              <a:xfrm>
                <a:off x="2988688" y="3996012"/>
                <a:ext cx="196950" cy="255047"/>
              </a:xfrm>
              <a:custGeom>
                <a:rect b="b" l="l" r="r" t="t"/>
                <a:pathLst>
                  <a:path extrusionOk="0" h="5909" w="4563">
                    <a:moveTo>
                      <a:pt x="0" y="0"/>
                    </a:moveTo>
                    <a:lnTo>
                      <a:pt x="4552" y="5905"/>
                    </a:lnTo>
                    <a:lnTo>
                      <a:pt x="4562" y="5908"/>
                    </a:lnTo>
                    <a:lnTo>
                      <a:pt x="4562" y="5898"/>
                    </a:lnTo>
                    <a:lnTo>
                      <a:pt x="73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33"/>
              <p:cNvSpPr/>
              <p:nvPr/>
            </p:nvSpPr>
            <p:spPr>
              <a:xfrm>
                <a:off x="2939871" y="3996012"/>
                <a:ext cx="244990" cy="254745"/>
              </a:xfrm>
              <a:custGeom>
                <a:rect b="b" l="l" r="r" t="t"/>
                <a:pathLst>
                  <a:path extrusionOk="0" h="5902" w="5676">
                    <a:moveTo>
                      <a:pt x="0" y="0"/>
                    </a:moveTo>
                    <a:lnTo>
                      <a:pt x="5652" y="5893"/>
                    </a:lnTo>
                    <a:lnTo>
                      <a:pt x="5675" y="5902"/>
                    </a:lnTo>
                    <a:lnTo>
                      <a:pt x="79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33"/>
              <p:cNvSpPr/>
              <p:nvPr/>
            </p:nvSpPr>
            <p:spPr>
              <a:xfrm>
                <a:off x="3033835" y="3996012"/>
                <a:ext cx="151803" cy="254184"/>
              </a:xfrm>
              <a:custGeom>
                <a:rect b="b" l="l" r="r" t="t"/>
                <a:pathLst>
                  <a:path extrusionOk="0" h="5889" w="3517">
                    <a:moveTo>
                      <a:pt x="0" y="0"/>
                    </a:moveTo>
                    <a:lnTo>
                      <a:pt x="3516" y="5888"/>
                    </a:lnTo>
                    <a:lnTo>
                      <a:pt x="3516" y="5857"/>
                    </a:lnTo>
                    <a:lnTo>
                      <a:pt x="68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33"/>
              <p:cNvSpPr/>
              <p:nvPr/>
            </p:nvSpPr>
            <p:spPr>
              <a:xfrm>
                <a:off x="2815046" y="4107456"/>
                <a:ext cx="313014" cy="124179"/>
              </a:xfrm>
              <a:custGeom>
                <a:rect b="b" l="l" r="r" t="t"/>
                <a:pathLst>
                  <a:path extrusionOk="0" h="2877" w="7252">
                    <a:moveTo>
                      <a:pt x="1" y="0"/>
                    </a:moveTo>
                    <a:lnTo>
                      <a:pt x="1" y="442"/>
                    </a:lnTo>
                    <a:lnTo>
                      <a:pt x="7251" y="2877"/>
                    </a:lnTo>
                    <a:lnTo>
                      <a:pt x="7251" y="2877"/>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33"/>
              <p:cNvSpPr/>
              <p:nvPr/>
            </p:nvSpPr>
            <p:spPr>
              <a:xfrm>
                <a:off x="3076307" y="3996012"/>
                <a:ext cx="109331" cy="252026"/>
              </a:xfrm>
              <a:custGeom>
                <a:rect b="b" l="l" r="r" t="t"/>
                <a:pathLst>
                  <a:path extrusionOk="0" h="5839" w="2533">
                    <a:moveTo>
                      <a:pt x="1" y="0"/>
                    </a:moveTo>
                    <a:lnTo>
                      <a:pt x="2532" y="5838"/>
                    </a:lnTo>
                    <a:lnTo>
                      <a:pt x="2532" y="5777"/>
                    </a:lnTo>
                    <a:lnTo>
                      <a:pt x="65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33"/>
              <p:cNvSpPr/>
              <p:nvPr/>
            </p:nvSpPr>
            <p:spPr>
              <a:xfrm>
                <a:off x="3156459" y="3996012"/>
                <a:ext cx="29178" cy="232603"/>
              </a:xfrm>
              <a:custGeom>
                <a:rect b="b" l="l" r="r" t="t"/>
                <a:pathLst>
                  <a:path extrusionOk="0" h="5389" w="676">
                    <a:moveTo>
                      <a:pt x="1" y="0"/>
                    </a:moveTo>
                    <a:lnTo>
                      <a:pt x="675" y="5389"/>
                    </a:lnTo>
                    <a:lnTo>
                      <a:pt x="675" y="2414"/>
                    </a:lnTo>
                    <a:lnTo>
                      <a:pt x="62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33"/>
              <p:cNvSpPr/>
              <p:nvPr/>
            </p:nvSpPr>
            <p:spPr>
              <a:xfrm>
                <a:off x="3117008" y="3996012"/>
                <a:ext cx="68628" cy="247494"/>
              </a:xfrm>
              <a:custGeom>
                <a:rect b="b" l="l" r="r" t="t"/>
                <a:pathLst>
                  <a:path extrusionOk="0" h="5734" w="1590">
                    <a:moveTo>
                      <a:pt x="0" y="0"/>
                    </a:moveTo>
                    <a:lnTo>
                      <a:pt x="1589" y="5734"/>
                    </a:lnTo>
                    <a:lnTo>
                      <a:pt x="1589" y="5560"/>
                    </a:lnTo>
                    <a:lnTo>
                      <a:pt x="63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33"/>
              <p:cNvSpPr/>
              <p:nvPr/>
            </p:nvSpPr>
            <p:spPr>
              <a:xfrm>
                <a:off x="2405352" y="4043404"/>
                <a:ext cx="362090" cy="204763"/>
              </a:xfrm>
              <a:custGeom>
                <a:rect b="b" l="l" r="r" t="t"/>
                <a:pathLst>
                  <a:path extrusionOk="0" h="4744" w="8389">
                    <a:moveTo>
                      <a:pt x="8387" y="0"/>
                    </a:moveTo>
                    <a:lnTo>
                      <a:pt x="0" y="4744"/>
                    </a:lnTo>
                    <a:lnTo>
                      <a:pt x="122" y="4704"/>
                    </a:lnTo>
                    <a:lnTo>
                      <a:pt x="8388" y="561"/>
                    </a:lnTo>
                    <a:lnTo>
                      <a:pt x="8387"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33"/>
              <p:cNvSpPr/>
              <p:nvPr/>
            </p:nvSpPr>
            <p:spPr>
              <a:xfrm>
                <a:off x="2398446" y="3996012"/>
                <a:ext cx="358335" cy="254486"/>
              </a:xfrm>
              <a:custGeom>
                <a:rect b="b" l="l" r="r" t="t"/>
                <a:pathLst>
                  <a:path extrusionOk="0" h="5896" w="8302">
                    <a:moveTo>
                      <a:pt x="7311" y="0"/>
                    </a:moveTo>
                    <a:lnTo>
                      <a:pt x="1" y="5895"/>
                    </a:lnTo>
                    <a:lnTo>
                      <a:pt x="39" y="5883"/>
                    </a:lnTo>
                    <a:lnTo>
                      <a:pt x="830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33"/>
              <p:cNvSpPr/>
              <p:nvPr/>
            </p:nvSpPr>
            <p:spPr>
              <a:xfrm>
                <a:off x="2401036" y="4002788"/>
                <a:ext cx="366320" cy="246846"/>
              </a:xfrm>
              <a:custGeom>
                <a:rect b="b" l="l" r="r" t="t"/>
                <a:pathLst>
                  <a:path extrusionOk="0" h="5719" w="8487">
                    <a:moveTo>
                      <a:pt x="8487" y="0"/>
                    </a:moveTo>
                    <a:lnTo>
                      <a:pt x="1" y="5718"/>
                    </a:lnTo>
                    <a:lnTo>
                      <a:pt x="62" y="5698"/>
                    </a:lnTo>
                    <a:lnTo>
                      <a:pt x="8487" y="668"/>
                    </a:lnTo>
                    <a:lnTo>
                      <a:pt x="8487"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33"/>
              <p:cNvSpPr/>
              <p:nvPr/>
            </p:nvSpPr>
            <p:spPr>
              <a:xfrm>
                <a:off x="2396633" y="3996012"/>
                <a:ext cx="299332" cy="255047"/>
              </a:xfrm>
              <a:custGeom>
                <a:rect b="b" l="l" r="r" t="t"/>
                <a:pathLst>
                  <a:path extrusionOk="0" h="5909" w="6935">
                    <a:moveTo>
                      <a:pt x="6059" y="0"/>
                    </a:moveTo>
                    <a:lnTo>
                      <a:pt x="1" y="5908"/>
                    </a:lnTo>
                    <a:lnTo>
                      <a:pt x="28" y="5900"/>
                    </a:lnTo>
                    <a:lnTo>
                      <a:pt x="693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33"/>
              <p:cNvSpPr/>
              <p:nvPr/>
            </p:nvSpPr>
            <p:spPr>
              <a:xfrm>
                <a:off x="2394432" y="3996012"/>
                <a:ext cx="198677" cy="255824"/>
              </a:xfrm>
              <a:custGeom>
                <a:rect b="b" l="l" r="r" t="t"/>
                <a:pathLst>
                  <a:path extrusionOk="0" h="5927" w="4603">
                    <a:moveTo>
                      <a:pt x="3873" y="0"/>
                    </a:moveTo>
                    <a:lnTo>
                      <a:pt x="0" y="5927"/>
                    </a:lnTo>
                    <a:lnTo>
                      <a:pt x="15" y="5922"/>
                    </a:lnTo>
                    <a:lnTo>
                      <a:pt x="460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33"/>
              <p:cNvSpPr/>
              <p:nvPr/>
            </p:nvSpPr>
            <p:spPr>
              <a:xfrm>
                <a:off x="2393612" y="3996012"/>
                <a:ext cx="154349" cy="256126"/>
              </a:xfrm>
              <a:custGeom>
                <a:rect b="b" l="l" r="r" t="t"/>
                <a:pathLst>
                  <a:path extrusionOk="0" h="5934" w="3576">
                    <a:moveTo>
                      <a:pt x="2891" y="0"/>
                    </a:moveTo>
                    <a:lnTo>
                      <a:pt x="1" y="5933"/>
                    </a:lnTo>
                    <a:lnTo>
                      <a:pt x="14" y="5928"/>
                    </a:lnTo>
                    <a:lnTo>
                      <a:pt x="357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33"/>
              <p:cNvSpPr/>
              <p:nvPr/>
            </p:nvSpPr>
            <p:spPr>
              <a:xfrm>
                <a:off x="2395425" y="3996012"/>
                <a:ext cx="246631" cy="255479"/>
              </a:xfrm>
              <a:custGeom>
                <a:rect b="b" l="l" r="r" t="t"/>
                <a:pathLst>
                  <a:path extrusionOk="0" h="5919" w="5714">
                    <a:moveTo>
                      <a:pt x="4921" y="0"/>
                    </a:moveTo>
                    <a:lnTo>
                      <a:pt x="1" y="5918"/>
                    </a:lnTo>
                    <a:lnTo>
                      <a:pt x="21" y="5913"/>
                    </a:lnTo>
                    <a:lnTo>
                      <a:pt x="571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33"/>
              <p:cNvSpPr/>
              <p:nvPr/>
            </p:nvSpPr>
            <p:spPr>
              <a:xfrm>
                <a:off x="2414200" y="4077674"/>
                <a:ext cx="353242" cy="167471"/>
              </a:xfrm>
              <a:custGeom>
                <a:rect b="b" l="l" r="r" t="t"/>
                <a:pathLst>
                  <a:path extrusionOk="0" h="3880" w="8184">
                    <a:moveTo>
                      <a:pt x="8183" y="1"/>
                    </a:moveTo>
                    <a:lnTo>
                      <a:pt x="0" y="3880"/>
                    </a:lnTo>
                    <a:lnTo>
                      <a:pt x="350" y="3763"/>
                    </a:lnTo>
                    <a:lnTo>
                      <a:pt x="8183" y="484"/>
                    </a:lnTo>
                    <a:lnTo>
                      <a:pt x="8183"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33"/>
              <p:cNvSpPr/>
              <p:nvPr/>
            </p:nvSpPr>
            <p:spPr>
              <a:xfrm>
                <a:off x="2388519" y="4250582"/>
                <a:ext cx="432" cy="561"/>
              </a:xfrm>
              <a:custGeom>
                <a:rect b="b" l="l" r="r" t="t"/>
                <a:pathLst>
                  <a:path extrusionOk="0" h="13" w="10">
                    <a:moveTo>
                      <a:pt x="1" y="0"/>
                    </a:moveTo>
                    <a:lnTo>
                      <a:pt x="1" y="10"/>
                    </a:lnTo>
                    <a:lnTo>
                      <a:pt x="9" y="12"/>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33"/>
              <p:cNvSpPr/>
              <p:nvPr/>
            </p:nvSpPr>
            <p:spPr>
              <a:xfrm>
                <a:off x="2392964" y="3996012"/>
                <a:ext cx="112438" cy="256342"/>
              </a:xfrm>
              <a:custGeom>
                <a:rect b="b" l="l" r="r" t="t"/>
                <a:pathLst>
                  <a:path extrusionOk="0" h="5939" w="2605">
                    <a:moveTo>
                      <a:pt x="1951" y="0"/>
                    </a:moveTo>
                    <a:lnTo>
                      <a:pt x="1" y="5938"/>
                    </a:lnTo>
                    <a:lnTo>
                      <a:pt x="11" y="5935"/>
                    </a:lnTo>
                    <a:lnTo>
                      <a:pt x="260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33"/>
              <p:cNvSpPr/>
              <p:nvPr/>
            </p:nvSpPr>
            <p:spPr>
              <a:xfrm>
                <a:off x="2444155" y="4107370"/>
                <a:ext cx="323287" cy="127718"/>
              </a:xfrm>
              <a:custGeom>
                <a:rect b="b" l="l" r="r" t="t"/>
                <a:pathLst>
                  <a:path extrusionOk="0" h="2959" w="7490">
                    <a:moveTo>
                      <a:pt x="7489" y="1"/>
                    </a:moveTo>
                    <a:lnTo>
                      <a:pt x="1" y="2959"/>
                    </a:lnTo>
                    <a:lnTo>
                      <a:pt x="7489" y="442"/>
                    </a:lnTo>
                    <a:lnTo>
                      <a:pt x="7489"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33"/>
              <p:cNvSpPr/>
              <p:nvPr/>
            </p:nvSpPr>
            <p:spPr>
              <a:xfrm>
                <a:off x="2388519" y="4248769"/>
                <a:ext cx="1338" cy="2719"/>
              </a:xfrm>
              <a:custGeom>
                <a:rect b="b" l="l" r="r" t="t"/>
                <a:pathLst>
                  <a:path extrusionOk="0" h="63" w="31">
                    <a:moveTo>
                      <a:pt x="1" y="1"/>
                    </a:moveTo>
                    <a:lnTo>
                      <a:pt x="1" y="32"/>
                    </a:lnTo>
                    <a:lnTo>
                      <a:pt x="16" y="57"/>
                    </a:lnTo>
                    <a:lnTo>
                      <a:pt x="31" y="62"/>
                    </a:lnTo>
                    <a:lnTo>
                      <a:pt x="31" y="62"/>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33"/>
              <p:cNvSpPr/>
              <p:nvPr/>
            </p:nvSpPr>
            <p:spPr>
              <a:xfrm>
                <a:off x="2392490" y="3996012"/>
                <a:ext cx="72297" cy="256428"/>
              </a:xfrm>
              <a:custGeom>
                <a:rect b="b" l="l" r="r" t="t"/>
                <a:pathLst>
                  <a:path extrusionOk="0" h="5941" w="1675">
                    <a:moveTo>
                      <a:pt x="1041" y="0"/>
                    </a:moveTo>
                    <a:lnTo>
                      <a:pt x="0" y="5938"/>
                    </a:lnTo>
                    <a:lnTo>
                      <a:pt x="5" y="5940"/>
                    </a:lnTo>
                    <a:lnTo>
                      <a:pt x="9" y="5938"/>
                    </a:lnTo>
                    <a:lnTo>
                      <a:pt x="167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33"/>
              <p:cNvSpPr/>
              <p:nvPr/>
            </p:nvSpPr>
            <p:spPr>
              <a:xfrm>
                <a:off x="2391972" y="3996012"/>
                <a:ext cx="33278" cy="256256"/>
              </a:xfrm>
              <a:custGeom>
                <a:rect b="b" l="l" r="r" t="t"/>
                <a:pathLst>
                  <a:path extrusionOk="0" h="5937" w="771">
                    <a:moveTo>
                      <a:pt x="147" y="0"/>
                    </a:moveTo>
                    <a:lnTo>
                      <a:pt x="1" y="5935"/>
                    </a:lnTo>
                    <a:lnTo>
                      <a:pt x="9" y="5937"/>
                    </a:lnTo>
                    <a:lnTo>
                      <a:pt x="77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33"/>
              <p:cNvSpPr/>
              <p:nvPr/>
            </p:nvSpPr>
            <p:spPr>
              <a:xfrm>
                <a:off x="2388519" y="4245316"/>
                <a:ext cx="2115" cy="6388"/>
              </a:xfrm>
              <a:custGeom>
                <a:rect b="b" l="l" r="r" t="t"/>
                <a:pathLst>
                  <a:path extrusionOk="0" h="148" w="49">
                    <a:moveTo>
                      <a:pt x="1" y="1"/>
                    </a:moveTo>
                    <a:lnTo>
                      <a:pt x="1" y="62"/>
                    </a:lnTo>
                    <a:lnTo>
                      <a:pt x="36" y="144"/>
                    </a:lnTo>
                    <a:lnTo>
                      <a:pt x="49" y="147"/>
                    </a:lnTo>
                    <a:lnTo>
                      <a:pt x="49" y="147"/>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33"/>
              <p:cNvSpPr/>
              <p:nvPr/>
            </p:nvSpPr>
            <p:spPr>
              <a:xfrm>
                <a:off x="2388519" y="4100335"/>
                <a:ext cx="3367" cy="151803"/>
              </a:xfrm>
              <a:custGeom>
                <a:rect b="b" l="l" r="r" t="t"/>
                <a:pathLst>
                  <a:path extrusionOk="0" h="3517" w="78">
                    <a:moveTo>
                      <a:pt x="1" y="0"/>
                    </a:moveTo>
                    <a:lnTo>
                      <a:pt x="1" y="2972"/>
                    </a:lnTo>
                    <a:lnTo>
                      <a:pt x="69" y="3513"/>
                    </a:lnTo>
                    <a:lnTo>
                      <a:pt x="77" y="3516"/>
                    </a:lnTo>
                    <a:lnTo>
                      <a:pt x="77" y="3516"/>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33"/>
              <p:cNvSpPr/>
              <p:nvPr/>
            </p:nvSpPr>
            <p:spPr>
              <a:xfrm>
                <a:off x="2388519" y="4235993"/>
                <a:ext cx="2762" cy="15927"/>
              </a:xfrm>
              <a:custGeom>
                <a:rect b="b" l="l" r="r" t="t"/>
                <a:pathLst>
                  <a:path extrusionOk="0" h="369" w="64">
                    <a:moveTo>
                      <a:pt x="1" y="0"/>
                    </a:moveTo>
                    <a:lnTo>
                      <a:pt x="1" y="174"/>
                    </a:lnTo>
                    <a:lnTo>
                      <a:pt x="54" y="365"/>
                    </a:lnTo>
                    <a:lnTo>
                      <a:pt x="64" y="368"/>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33"/>
              <p:cNvSpPr/>
              <p:nvPr/>
            </p:nvSpPr>
            <p:spPr>
              <a:xfrm>
                <a:off x="3608538" y="4686605"/>
                <a:ext cx="108813" cy="106568"/>
              </a:xfrm>
              <a:custGeom>
                <a:rect b="b" l="l" r="r" t="t"/>
                <a:pathLst>
                  <a:path extrusionOk="0" h="2469" w="2521">
                    <a:moveTo>
                      <a:pt x="0" y="0"/>
                    </a:moveTo>
                    <a:lnTo>
                      <a:pt x="0" y="1056"/>
                    </a:lnTo>
                    <a:lnTo>
                      <a:pt x="1646" y="2469"/>
                    </a:lnTo>
                    <a:lnTo>
                      <a:pt x="2520" y="2469"/>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33"/>
              <p:cNvSpPr/>
              <p:nvPr/>
            </p:nvSpPr>
            <p:spPr>
              <a:xfrm>
                <a:off x="3608538" y="4750226"/>
                <a:ext cx="53090" cy="42947"/>
              </a:xfrm>
              <a:custGeom>
                <a:rect b="b" l="l" r="r" t="t"/>
                <a:pathLst>
                  <a:path extrusionOk="0" h="995" w="1230">
                    <a:moveTo>
                      <a:pt x="0" y="1"/>
                    </a:moveTo>
                    <a:lnTo>
                      <a:pt x="0" y="823"/>
                    </a:lnTo>
                    <a:lnTo>
                      <a:pt x="242" y="995"/>
                    </a:lnTo>
                    <a:lnTo>
                      <a:pt x="1229" y="995"/>
                    </a:ln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33"/>
              <p:cNvSpPr/>
              <p:nvPr/>
            </p:nvSpPr>
            <p:spPr>
              <a:xfrm>
                <a:off x="3672159" y="4636839"/>
                <a:ext cx="141573" cy="156335"/>
              </a:xfrm>
              <a:custGeom>
                <a:rect b="b" l="l" r="r" t="t"/>
                <a:pathLst>
                  <a:path extrusionOk="0" h="3622" w="3280">
                    <a:moveTo>
                      <a:pt x="926" y="1"/>
                    </a:moveTo>
                    <a:lnTo>
                      <a:pt x="0" y="314"/>
                    </a:lnTo>
                    <a:lnTo>
                      <a:pt x="2550" y="3622"/>
                    </a:lnTo>
                    <a:lnTo>
                      <a:pt x="3280" y="3622"/>
                    </a:lnTo>
                    <a:lnTo>
                      <a:pt x="92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33"/>
              <p:cNvSpPr/>
              <p:nvPr/>
            </p:nvSpPr>
            <p:spPr>
              <a:xfrm>
                <a:off x="3614926" y="4656349"/>
                <a:ext cx="152666" cy="136825"/>
              </a:xfrm>
              <a:custGeom>
                <a:rect b="b" l="l" r="r" t="t"/>
                <a:pathLst>
                  <a:path extrusionOk="0" h="3170" w="3537">
                    <a:moveTo>
                      <a:pt x="913" y="0"/>
                    </a:moveTo>
                    <a:lnTo>
                      <a:pt x="0" y="307"/>
                    </a:lnTo>
                    <a:lnTo>
                      <a:pt x="2745" y="3170"/>
                    </a:lnTo>
                    <a:lnTo>
                      <a:pt x="3537" y="3170"/>
                    </a:lnTo>
                    <a:lnTo>
                      <a:pt x="91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33"/>
              <p:cNvSpPr/>
              <p:nvPr/>
            </p:nvSpPr>
            <p:spPr>
              <a:xfrm>
                <a:off x="3730385" y="4616855"/>
                <a:ext cx="126552" cy="176319"/>
              </a:xfrm>
              <a:custGeom>
                <a:rect b="b" l="l" r="r" t="t"/>
                <a:pathLst>
                  <a:path extrusionOk="0" h="4085" w="2932">
                    <a:moveTo>
                      <a:pt x="957" y="1"/>
                    </a:moveTo>
                    <a:lnTo>
                      <a:pt x="0" y="322"/>
                    </a:lnTo>
                    <a:lnTo>
                      <a:pt x="2247" y="4085"/>
                    </a:lnTo>
                    <a:lnTo>
                      <a:pt x="2932" y="4085"/>
                    </a:lnTo>
                    <a:lnTo>
                      <a:pt x="95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33"/>
              <p:cNvSpPr/>
              <p:nvPr/>
            </p:nvSpPr>
            <p:spPr>
              <a:xfrm>
                <a:off x="3790639" y="4595965"/>
                <a:ext cx="107431" cy="197209"/>
              </a:xfrm>
              <a:custGeom>
                <a:rect b="b" l="l" r="r" t="t"/>
                <a:pathLst>
                  <a:path extrusionOk="0" h="4569" w="2489">
                    <a:moveTo>
                      <a:pt x="1003" y="0"/>
                    </a:moveTo>
                    <a:lnTo>
                      <a:pt x="0" y="337"/>
                    </a:lnTo>
                    <a:lnTo>
                      <a:pt x="1836" y="4569"/>
                    </a:lnTo>
                    <a:lnTo>
                      <a:pt x="2489" y="4569"/>
                    </a:lnTo>
                    <a:lnTo>
                      <a:pt x="100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33"/>
              <p:cNvSpPr/>
              <p:nvPr/>
            </p:nvSpPr>
            <p:spPr>
              <a:xfrm>
                <a:off x="3921636" y="4549652"/>
                <a:ext cx="55291" cy="243523"/>
              </a:xfrm>
              <a:custGeom>
                <a:rect b="b" l="l" r="r" t="t"/>
                <a:pathLst>
                  <a:path extrusionOk="0" h="5642" w="1281">
                    <a:moveTo>
                      <a:pt x="1159" y="0"/>
                    </a:moveTo>
                    <a:lnTo>
                      <a:pt x="0" y="390"/>
                    </a:lnTo>
                    <a:lnTo>
                      <a:pt x="658" y="5642"/>
                    </a:lnTo>
                    <a:lnTo>
                      <a:pt x="1281" y="5642"/>
                    </a:lnTo>
                    <a:lnTo>
                      <a:pt x="11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33"/>
              <p:cNvSpPr/>
              <p:nvPr/>
            </p:nvSpPr>
            <p:spPr>
              <a:xfrm>
                <a:off x="3853958" y="4573736"/>
                <a:ext cx="83951" cy="219438"/>
              </a:xfrm>
              <a:custGeom>
                <a:rect b="b" l="l" r="r" t="t"/>
                <a:pathLst>
                  <a:path extrusionOk="0" h="5084" w="1945">
                    <a:moveTo>
                      <a:pt x="1068" y="0"/>
                    </a:moveTo>
                    <a:lnTo>
                      <a:pt x="1" y="359"/>
                    </a:lnTo>
                    <a:lnTo>
                      <a:pt x="1312" y="5084"/>
                    </a:lnTo>
                    <a:lnTo>
                      <a:pt x="1944" y="5084"/>
                    </a:lnTo>
                    <a:lnTo>
                      <a:pt x="106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33"/>
              <p:cNvSpPr/>
              <p:nvPr/>
            </p:nvSpPr>
            <p:spPr>
              <a:xfrm>
                <a:off x="3507539" y="4750097"/>
                <a:ext cx="53435" cy="43076"/>
              </a:xfrm>
              <a:custGeom>
                <a:rect b="b" l="l" r="r" t="t"/>
                <a:pathLst>
                  <a:path extrusionOk="0" h="998" w="1238">
                    <a:moveTo>
                      <a:pt x="1236" y="0"/>
                    </a:moveTo>
                    <a:lnTo>
                      <a:pt x="0" y="998"/>
                    </a:lnTo>
                    <a:lnTo>
                      <a:pt x="991" y="998"/>
                    </a:lnTo>
                    <a:lnTo>
                      <a:pt x="1238" y="823"/>
                    </a:lnTo>
                    <a:lnTo>
                      <a:pt x="1236"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33"/>
              <p:cNvSpPr/>
              <p:nvPr/>
            </p:nvSpPr>
            <p:spPr>
              <a:xfrm>
                <a:off x="3451644" y="4686605"/>
                <a:ext cx="109244" cy="106568"/>
              </a:xfrm>
              <a:custGeom>
                <a:rect b="b" l="l" r="r" t="t"/>
                <a:pathLst>
                  <a:path extrusionOk="0" h="2469" w="2531">
                    <a:moveTo>
                      <a:pt x="2531" y="0"/>
                    </a:moveTo>
                    <a:lnTo>
                      <a:pt x="1" y="2469"/>
                    </a:lnTo>
                    <a:lnTo>
                      <a:pt x="877" y="2469"/>
                    </a:lnTo>
                    <a:lnTo>
                      <a:pt x="2531" y="1056"/>
                    </a:lnTo>
                    <a:lnTo>
                      <a:pt x="253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33"/>
              <p:cNvSpPr/>
              <p:nvPr/>
            </p:nvSpPr>
            <p:spPr>
              <a:xfrm>
                <a:off x="3355091" y="4636839"/>
                <a:ext cx="142264" cy="156335"/>
              </a:xfrm>
              <a:custGeom>
                <a:rect b="b" l="l" r="r" t="t"/>
                <a:pathLst>
                  <a:path extrusionOk="0" h="3622" w="3296">
                    <a:moveTo>
                      <a:pt x="2368" y="1"/>
                    </a:moveTo>
                    <a:lnTo>
                      <a:pt x="1" y="3622"/>
                    </a:lnTo>
                    <a:lnTo>
                      <a:pt x="730" y="3622"/>
                    </a:lnTo>
                    <a:lnTo>
                      <a:pt x="3296" y="312"/>
                    </a:lnTo>
                    <a:lnTo>
                      <a:pt x="236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33"/>
              <p:cNvSpPr/>
              <p:nvPr/>
            </p:nvSpPr>
            <p:spPr>
              <a:xfrm>
                <a:off x="3311885" y="4616855"/>
                <a:ext cx="127157" cy="176319"/>
              </a:xfrm>
              <a:custGeom>
                <a:rect b="b" l="l" r="r" t="t"/>
                <a:pathLst>
                  <a:path extrusionOk="0" h="4085" w="2946">
                    <a:moveTo>
                      <a:pt x="1990" y="1"/>
                    </a:moveTo>
                    <a:lnTo>
                      <a:pt x="1" y="4085"/>
                    </a:lnTo>
                    <a:lnTo>
                      <a:pt x="685" y="4085"/>
                    </a:lnTo>
                    <a:lnTo>
                      <a:pt x="2946" y="322"/>
                    </a:lnTo>
                    <a:lnTo>
                      <a:pt x="199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33"/>
              <p:cNvSpPr/>
              <p:nvPr/>
            </p:nvSpPr>
            <p:spPr>
              <a:xfrm>
                <a:off x="3401317" y="4656262"/>
                <a:ext cx="153356" cy="136911"/>
              </a:xfrm>
              <a:custGeom>
                <a:rect b="b" l="l" r="r" t="t"/>
                <a:pathLst>
                  <a:path extrusionOk="0" h="3172" w="3553">
                    <a:moveTo>
                      <a:pt x="2638" y="1"/>
                    </a:moveTo>
                    <a:lnTo>
                      <a:pt x="1" y="3172"/>
                    </a:lnTo>
                    <a:lnTo>
                      <a:pt x="794" y="3172"/>
                    </a:lnTo>
                    <a:lnTo>
                      <a:pt x="3552" y="309"/>
                    </a:lnTo>
                    <a:lnTo>
                      <a:pt x="263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33"/>
              <p:cNvSpPr/>
              <p:nvPr/>
            </p:nvSpPr>
            <p:spPr>
              <a:xfrm>
                <a:off x="3270709" y="4595965"/>
                <a:ext cx="108079" cy="197209"/>
              </a:xfrm>
              <a:custGeom>
                <a:rect b="b" l="l" r="r" t="t"/>
                <a:pathLst>
                  <a:path extrusionOk="0" h="4569" w="2504">
                    <a:moveTo>
                      <a:pt x="1503" y="0"/>
                    </a:moveTo>
                    <a:lnTo>
                      <a:pt x="0" y="4569"/>
                    </a:lnTo>
                    <a:lnTo>
                      <a:pt x="655" y="4569"/>
                    </a:lnTo>
                    <a:lnTo>
                      <a:pt x="2504" y="337"/>
                    </a:lnTo>
                    <a:lnTo>
                      <a:pt x="150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33"/>
              <p:cNvSpPr/>
              <p:nvPr/>
            </p:nvSpPr>
            <p:spPr>
              <a:xfrm>
                <a:off x="3230956" y="4573736"/>
                <a:ext cx="84598" cy="219438"/>
              </a:xfrm>
              <a:custGeom>
                <a:rect b="b" l="l" r="r" t="t"/>
                <a:pathLst>
                  <a:path extrusionOk="0" h="5084" w="1960">
                    <a:moveTo>
                      <a:pt x="892" y="0"/>
                    </a:moveTo>
                    <a:lnTo>
                      <a:pt x="0" y="5084"/>
                    </a:lnTo>
                    <a:lnTo>
                      <a:pt x="633" y="5084"/>
                    </a:lnTo>
                    <a:lnTo>
                      <a:pt x="1959" y="359"/>
                    </a:lnTo>
                    <a:lnTo>
                      <a:pt x="89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33"/>
              <p:cNvSpPr/>
              <p:nvPr/>
            </p:nvSpPr>
            <p:spPr>
              <a:xfrm>
                <a:off x="3191852" y="4549738"/>
                <a:ext cx="56025" cy="243436"/>
              </a:xfrm>
              <a:custGeom>
                <a:rect b="b" l="l" r="r" t="t"/>
                <a:pathLst>
                  <a:path extrusionOk="0" h="5640" w="1298">
                    <a:moveTo>
                      <a:pt x="140" y="0"/>
                    </a:moveTo>
                    <a:lnTo>
                      <a:pt x="0" y="5640"/>
                    </a:lnTo>
                    <a:lnTo>
                      <a:pt x="623" y="5640"/>
                    </a:lnTo>
                    <a:lnTo>
                      <a:pt x="1298" y="390"/>
                    </a:lnTo>
                    <a:lnTo>
                      <a:pt x="14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33"/>
              <p:cNvSpPr/>
              <p:nvPr/>
            </p:nvSpPr>
            <p:spPr>
              <a:xfrm>
                <a:off x="3597403" y="4441962"/>
                <a:ext cx="362090" cy="204763"/>
              </a:xfrm>
              <a:custGeom>
                <a:rect b="b" l="l" r="r" t="t"/>
                <a:pathLst>
                  <a:path extrusionOk="0" h="4744" w="8389">
                    <a:moveTo>
                      <a:pt x="8388" y="0"/>
                    </a:moveTo>
                    <a:lnTo>
                      <a:pt x="0" y="4744"/>
                    </a:lnTo>
                    <a:lnTo>
                      <a:pt x="123" y="4702"/>
                    </a:lnTo>
                    <a:lnTo>
                      <a:pt x="8388" y="560"/>
                    </a:lnTo>
                    <a:lnTo>
                      <a:pt x="838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33"/>
              <p:cNvSpPr/>
              <p:nvPr/>
            </p:nvSpPr>
            <p:spPr>
              <a:xfrm>
                <a:off x="3590540" y="4351495"/>
                <a:ext cx="368953" cy="297562"/>
              </a:xfrm>
              <a:custGeom>
                <a:rect b="b" l="l" r="r" t="t"/>
                <a:pathLst>
                  <a:path extrusionOk="0" h="6894" w="8548">
                    <a:moveTo>
                      <a:pt x="8547" y="1"/>
                    </a:moveTo>
                    <a:lnTo>
                      <a:pt x="1" y="6893"/>
                    </a:lnTo>
                    <a:lnTo>
                      <a:pt x="1" y="6893"/>
                    </a:lnTo>
                    <a:lnTo>
                      <a:pt x="39" y="6880"/>
                    </a:lnTo>
                    <a:lnTo>
                      <a:pt x="8547" y="824"/>
                    </a:lnTo>
                    <a:lnTo>
                      <a:pt x="854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33"/>
              <p:cNvSpPr/>
              <p:nvPr/>
            </p:nvSpPr>
            <p:spPr>
              <a:xfrm>
                <a:off x="3593086" y="4401347"/>
                <a:ext cx="366406" cy="246846"/>
              </a:xfrm>
              <a:custGeom>
                <a:rect b="b" l="l" r="r" t="t"/>
                <a:pathLst>
                  <a:path extrusionOk="0" h="5719" w="8489">
                    <a:moveTo>
                      <a:pt x="8488" y="0"/>
                    </a:moveTo>
                    <a:lnTo>
                      <a:pt x="0" y="5718"/>
                    </a:lnTo>
                    <a:lnTo>
                      <a:pt x="63" y="5697"/>
                    </a:lnTo>
                    <a:lnTo>
                      <a:pt x="8488" y="667"/>
                    </a:lnTo>
                    <a:lnTo>
                      <a:pt x="848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33"/>
              <p:cNvSpPr/>
              <p:nvPr/>
            </p:nvSpPr>
            <p:spPr>
              <a:xfrm>
                <a:off x="3588770" y="4288046"/>
                <a:ext cx="370723" cy="361572"/>
              </a:xfrm>
              <a:custGeom>
                <a:rect b="b" l="l" r="r" t="t"/>
                <a:pathLst>
                  <a:path extrusionOk="0" h="8377" w="8589">
                    <a:moveTo>
                      <a:pt x="8588" y="0"/>
                    </a:moveTo>
                    <a:lnTo>
                      <a:pt x="0" y="8377"/>
                    </a:lnTo>
                    <a:lnTo>
                      <a:pt x="0" y="8377"/>
                    </a:lnTo>
                    <a:lnTo>
                      <a:pt x="27" y="8368"/>
                    </a:lnTo>
                    <a:lnTo>
                      <a:pt x="8588" y="1056"/>
                    </a:lnTo>
                    <a:lnTo>
                      <a:pt x="858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33"/>
              <p:cNvSpPr/>
              <p:nvPr/>
            </p:nvSpPr>
            <p:spPr>
              <a:xfrm>
                <a:off x="3586526" y="4238281"/>
                <a:ext cx="309389" cy="412116"/>
              </a:xfrm>
              <a:custGeom>
                <a:rect b="b" l="l" r="r" t="t"/>
                <a:pathLst>
                  <a:path extrusionOk="0" h="9548" w="7168">
                    <a:moveTo>
                      <a:pt x="6240" y="1"/>
                    </a:moveTo>
                    <a:lnTo>
                      <a:pt x="1" y="9548"/>
                    </a:lnTo>
                    <a:lnTo>
                      <a:pt x="16" y="9543"/>
                    </a:lnTo>
                    <a:lnTo>
                      <a:pt x="7168" y="312"/>
                    </a:lnTo>
                    <a:lnTo>
                      <a:pt x="624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33"/>
              <p:cNvSpPr/>
              <p:nvPr/>
            </p:nvSpPr>
            <p:spPr>
              <a:xfrm>
                <a:off x="3585749" y="4218297"/>
                <a:ext cx="251853" cy="432316"/>
              </a:xfrm>
              <a:custGeom>
                <a:rect b="b" l="l" r="r" t="t"/>
                <a:pathLst>
                  <a:path extrusionOk="0" h="10016" w="5835">
                    <a:moveTo>
                      <a:pt x="4879" y="1"/>
                    </a:moveTo>
                    <a:lnTo>
                      <a:pt x="0" y="10016"/>
                    </a:lnTo>
                    <a:lnTo>
                      <a:pt x="12" y="10013"/>
                    </a:lnTo>
                    <a:lnTo>
                      <a:pt x="5835" y="322"/>
                    </a:lnTo>
                    <a:lnTo>
                      <a:pt x="4879"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33"/>
              <p:cNvSpPr/>
              <p:nvPr/>
            </p:nvSpPr>
            <p:spPr>
              <a:xfrm>
                <a:off x="3587518" y="4257790"/>
                <a:ext cx="365630" cy="392261"/>
              </a:xfrm>
              <a:custGeom>
                <a:rect b="b" l="l" r="r" t="t"/>
                <a:pathLst>
                  <a:path extrusionOk="0" h="9088" w="8471">
                    <a:moveTo>
                      <a:pt x="7558" y="0"/>
                    </a:moveTo>
                    <a:lnTo>
                      <a:pt x="1" y="9088"/>
                    </a:lnTo>
                    <a:lnTo>
                      <a:pt x="19" y="9081"/>
                    </a:lnTo>
                    <a:lnTo>
                      <a:pt x="8471" y="306"/>
                    </a:lnTo>
                    <a:lnTo>
                      <a:pt x="755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33"/>
              <p:cNvSpPr/>
              <p:nvPr/>
            </p:nvSpPr>
            <p:spPr>
              <a:xfrm>
                <a:off x="3209980" y="4288046"/>
                <a:ext cx="368349" cy="360709"/>
              </a:xfrm>
              <a:custGeom>
                <a:rect b="b" l="l" r="r" t="t"/>
                <a:pathLst>
                  <a:path extrusionOk="0" h="8357" w="8534">
                    <a:moveTo>
                      <a:pt x="0" y="0"/>
                    </a:moveTo>
                    <a:lnTo>
                      <a:pt x="0" y="1058"/>
                    </a:lnTo>
                    <a:lnTo>
                      <a:pt x="8501" y="8347"/>
                    </a:lnTo>
                    <a:lnTo>
                      <a:pt x="8533" y="8357"/>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33"/>
              <p:cNvSpPr/>
              <p:nvPr/>
            </p:nvSpPr>
            <p:spPr>
              <a:xfrm>
                <a:off x="3210023" y="4442092"/>
                <a:ext cx="358076" cy="203209"/>
              </a:xfrm>
              <a:custGeom>
                <a:rect b="b" l="l" r="r" t="t"/>
                <a:pathLst>
                  <a:path extrusionOk="0" h="4708" w="8296">
                    <a:moveTo>
                      <a:pt x="1" y="1"/>
                    </a:moveTo>
                    <a:lnTo>
                      <a:pt x="1" y="560"/>
                    </a:lnTo>
                    <a:lnTo>
                      <a:pt x="8151" y="4659"/>
                    </a:lnTo>
                    <a:lnTo>
                      <a:pt x="8295" y="4708"/>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33"/>
              <p:cNvSpPr/>
              <p:nvPr/>
            </p:nvSpPr>
            <p:spPr>
              <a:xfrm>
                <a:off x="3210023" y="4476320"/>
                <a:ext cx="347588" cy="165485"/>
              </a:xfrm>
              <a:custGeom>
                <a:rect b="b" l="l" r="r" t="t"/>
                <a:pathLst>
                  <a:path extrusionOk="0" h="3834" w="8053">
                    <a:moveTo>
                      <a:pt x="1" y="0"/>
                    </a:moveTo>
                    <a:lnTo>
                      <a:pt x="1" y="485"/>
                    </a:lnTo>
                    <a:lnTo>
                      <a:pt x="7646" y="3698"/>
                    </a:lnTo>
                    <a:lnTo>
                      <a:pt x="8052" y="3833"/>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33"/>
              <p:cNvSpPr/>
              <p:nvPr/>
            </p:nvSpPr>
            <p:spPr>
              <a:xfrm>
                <a:off x="3210023" y="4351667"/>
                <a:ext cx="366191" cy="296440"/>
              </a:xfrm>
              <a:custGeom>
                <a:rect b="b" l="l" r="r" t="t"/>
                <a:pathLst>
                  <a:path extrusionOk="0" h="6868" w="8484">
                    <a:moveTo>
                      <a:pt x="1" y="0"/>
                    </a:moveTo>
                    <a:lnTo>
                      <a:pt x="1" y="823"/>
                    </a:lnTo>
                    <a:lnTo>
                      <a:pt x="8439" y="6851"/>
                    </a:lnTo>
                    <a:lnTo>
                      <a:pt x="8484" y="6868"/>
                    </a:lnTo>
                    <a:lnTo>
                      <a:pt x="8484" y="6868"/>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33"/>
              <p:cNvSpPr/>
              <p:nvPr/>
            </p:nvSpPr>
            <p:spPr>
              <a:xfrm>
                <a:off x="3210023" y="4401476"/>
                <a:ext cx="363169" cy="245551"/>
              </a:xfrm>
              <a:custGeom>
                <a:rect b="b" l="l" r="r" t="t"/>
                <a:pathLst>
                  <a:path extrusionOk="0" h="5689" w="8414">
                    <a:moveTo>
                      <a:pt x="1" y="1"/>
                    </a:moveTo>
                    <a:lnTo>
                      <a:pt x="1" y="668"/>
                    </a:lnTo>
                    <a:lnTo>
                      <a:pt x="8339" y="5664"/>
                    </a:lnTo>
                    <a:lnTo>
                      <a:pt x="8414" y="5689"/>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33"/>
              <p:cNvSpPr/>
              <p:nvPr/>
            </p:nvSpPr>
            <p:spPr>
              <a:xfrm>
                <a:off x="3606294" y="4476190"/>
                <a:ext cx="353242" cy="167557"/>
              </a:xfrm>
              <a:custGeom>
                <a:rect b="b" l="l" r="r" t="t"/>
                <a:pathLst>
                  <a:path extrusionOk="0" h="3882" w="8184">
                    <a:moveTo>
                      <a:pt x="8182" y="0"/>
                    </a:moveTo>
                    <a:lnTo>
                      <a:pt x="1" y="3881"/>
                    </a:lnTo>
                    <a:lnTo>
                      <a:pt x="350" y="3764"/>
                    </a:lnTo>
                    <a:lnTo>
                      <a:pt x="8184" y="485"/>
                    </a:lnTo>
                    <a:lnTo>
                      <a:pt x="818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33"/>
              <p:cNvSpPr/>
              <p:nvPr/>
            </p:nvSpPr>
            <p:spPr>
              <a:xfrm>
                <a:off x="3273601" y="4238367"/>
                <a:ext cx="307360" cy="411339"/>
              </a:xfrm>
              <a:custGeom>
                <a:rect b="b" l="l" r="r" t="t"/>
                <a:pathLst>
                  <a:path extrusionOk="0" h="9530" w="7121">
                    <a:moveTo>
                      <a:pt x="928" y="0"/>
                    </a:moveTo>
                    <a:lnTo>
                      <a:pt x="0" y="312"/>
                    </a:lnTo>
                    <a:lnTo>
                      <a:pt x="7104" y="9523"/>
                    </a:lnTo>
                    <a:lnTo>
                      <a:pt x="7121" y="9529"/>
                    </a:lnTo>
                    <a:lnTo>
                      <a:pt x="92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33"/>
              <p:cNvSpPr/>
              <p:nvPr/>
            </p:nvSpPr>
            <p:spPr>
              <a:xfrm>
                <a:off x="3216368" y="4257790"/>
                <a:ext cx="363428" cy="391484"/>
              </a:xfrm>
              <a:custGeom>
                <a:rect b="b" l="l" r="r" t="t"/>
                <a:pathLst>
                  <a:path extrusionOk="0" h="9070" w="8420">
                    <a:moveTo>
                      <a:pt x="913" y="0"/>
                    </a:moveTo>
                    <a:lnTo>
                      <a:pt x="0" y="306"/>
                    </a:lnTo>
                    <a:lnTo>
                      <a:pt x="8397" y="9063"/>
                    </a:lnTo>
                    <a:lnTo>
                      <a:pt x="8420" y="9069"/>
                    </a:lnTo>
                    <a:lnTo>
                      <a:pt x="91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33"/>
              <p:cNvSpPr/>
              <p:nvPr/>
            </p:nvSpPr>
            <p:spPr>
              <a:xfrm>
                <a:off x="3585101" y="4197363"/>
                <a:ext cx="192289" cy="453465"/>
              </a:xfrm>
              <a:custGeom>
                <a:rect b="b" l="l" r="r" t="t"/>
                <a:pathLst>
                  <a:path extrusionOk="0" h="10506" w="4455">
                    <a:moveTo>
                      <a:pt x="3451" y="1"/>
                    </a:moveTo>
                    <a:lnTo>
                      <a:pt x="0" y="10506"/>
                    </a:lnTo>
                    <a:lnTo>
                      <a:pt x="0" y="10506"/>
                    </a:lnTo>
                    <a:lnTo>
                      <a:pt x="10" y="10503"/>
                    </a:lnTo>
                    <a:lnTo>
                      <a:pt x="4454" y="337"/>
                    </a:lnTo>
                    <a:lnTo>
                      <a:pt x="345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33"/>
              <p:cNvSpPr/>
              <p:nvPr/>
            </p:nvSpPr>
            <p:spPr>
              <a:xfrm>
                <a:off x="3636292" y="4505886"/>
                <a:ext cx="323244" cy="127761"/>
              </a:xfrm>
              <a:custGeom>
                <a:rect b="b" l="l" r="r" t="t"/>
                <a:pathLst>
                  <a:path extrusionOk="0" h="2960" w="7489">
                    <a:moveTo>
                      <a:pt x="7489" y="0"/>
                    </a:moveTo>
                    <a:lnTo>
                      <a:pt x="0" y="2960"/>
                    </a:lnTo>
                    <a:lnTo>
                      <a:pt x="7489" y="443"/>
                    </a:lnTo>
                    <a:lnTo>
                      <a:pt x="74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33"/>
              <p:cNvSpPr/>
              <p:nvPr/>
            </p:nvSpPr>
            <p:spPr>
              <a:xfrm>
                <a:off x="3331826" y="4218297"/>
                <a:ext cx="250084" cy="431668"/>
              </a:xfrm>
              <a:custGeom>
                <a:rect b="b" l="l" r="r" t="t"/>
                <a:pathLst>
                  <a:path extrusionOk="0" h="10001" w="5794">
                    <a:moveTo>
                      <a:pt x="958" y="1"/>
                    </a:moveTo>
                    <a:lnTo>
                      <a:pt x="0" y="322"/>
                    </a:lnTo>
                    <a:lnTo>
                      <a:pt x="5780" y="9996"/>
                    </a:lnTo>
                    <a:lnTo>
                      <a:pt x="5793" y="10001"/>
                    </a:lnTo>
                    <a:lnTo>
                      <a:pt x="95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33"/>
              <p:cNvSpPr/>
              <p:nvPr/>
            </p:nvSpPr>
            <p:spPr>
              <a:xfrm>
                <a:off x="3210023" y="4506015"/>
                <a:ext cx="313058" cy="124179"/>
              </a:xfrm>
              <a:custGeom>
                <a:rect b="b" l="l" r="r" t="t"/>
                <a:pathLst>
                  <a:path extrusionOk="0" h="2877" w="7253">
                    <a:moveTo>
                      <a:pt x="1" y="0"/>
                    </a:moveTo>
                    <a:lnTo>
                      <a:pt x="1" y="442"/>
                    </a:lnTo>
                    <a:lnTo>
                      <a:pt x="7253" y="2877"/>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33"/>
              <p:cNvSpPr/>
              <p:nvPr/>
            </p:nvSpPr>
            <p:spPr>
              <a:xfrm>
                <a:off x="3584497" y="4175178"/>
                <a:ext cx="129531" cy="475823"/>
              </a:xfrm>
              <a:custGeom>
                <a:rect b="b" l="l" r="r" t="t"/>
                <a:pathLst>
                  <a:path extrusionOk="0" h="11024" w="3001">
                    <a:moveTo>
                      <a:pt x="1933" y="0"/>
                    </a:moveTo>
                    <a:lnTo>
                      <a:pt x="1" y="11022"/>
                    </a:lnTo>
                    <a:lnTo>
                      <a:pt x="8" y="11023"/>
                    </a:lnTo>
                    <a:lnTo>
                      <a:pt x="9" y="11022"/>
                    </a:lnTo>
                    <a:lnTo>
                      <a:pt x="3001" y="360"/>
                    </a:lnTo>
                    <a:lnTo>
                      <a:pt x="193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33"/>
              <p:cNvSpPr/>
              <p:nvPr/>
            </p:nvSpPr>
            <p:spPr>
              <a:xfrm>
                <a:off x="3584066" y="4151136"/>
                <a:ext cx="62413" cy="499692"/>
              </a:xfrm>
              <a:custGeom>
                <a:rect b="b" l="l" r="r" t="t"/>
                <a:pathLst>
                  <a:path extrusionOk="0" h="11577" w="1446">
                    <a:moveTo>
                      <a:pt x="287" y="1"/>
                    </a:moveTo>
                    <a:lnTo>
                      <a:pt x="1" y="11574"/>
                    </a:lnTo>
                    <a:lnTo>
                      <a:pt x="8" y="11577"/>
                    </a:lnTo>
                    <a:lnTo>
                      <a:pt x="1445" y="391"/>
                    </a:lnTo>
                    <a:lnTo>
                      <a:pt x="28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33"/>
              <p:cNvSpPr/>
              <p:nvPr/>
            </p:nvSpPr>
            <p:spPr>
              <a:xfrm>
                <a:off x="3392081" y="4197363"/>
                <a:ext cx="190692" cy="452904"/>
              </a:xfrm>
              <a:custGeom>
                <a:rect b="b" l="l" r="r" t="t"/>
                <a:pathLst>
                  <a:path extrusionOk="0" h="10493" w="4418">
                    <a:moveTo>
                      <a:pt x="1003" y="1"/>
                    </a:moveTo>
                    <a:lnTo>
                      <a:pt x="0" y="339"/>
                    </a:lnTo>
                    <a:lnTo>
                      <a:pt x="4404" y="10488"/>
                    </a:lnTo>
                    <a:lnTo>
                      <a:pt x="4417" y="10493"/>
                    </a:lnTo>
                    <a:lnTo>
                      <a:pt x="1003"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33"/>
              <p:cNvSpPr/>
              <p:nvPr/>
            </p:nvSpPr>
            <p:spPr>
              <a:xfrm>
                <a:off x="3523034" y="4151093"/>
                <a:ext cx="60945" cy="499606"/>
              </a:xfrm>
              <a:custGeom>
                <a:rect b="b" l="l" r="r" t="t"/>
                <a:pathLst>
                  <a:path extrusionOk="0" h="11575" w="1412">
                    <a:moveTo>
                      <a:pt x="1160" y="0"/>
                    </a:moveTo>
                    <a:lnTo>
                      <a:pt x="1" y="390"/>
                    </a:lnTo>
                    <a:lnTo>
                      <a:pt x="1403" y="11571"/>
                    </a:lnTo>
                    <a:lnTo>
                      <a:pt x="1412" y="11575"/>
                    </a:lnTo>
                    <a:lnTo>
                      <a:pt x="116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33"/>
              <p:cNvSpPr/>
              <p:nvPr/>
            </p:nvSpPr>
            <p:spPr>
              <a:xfrm>
                <a:off x="3455399" y="4175178"/>
                <a:ext cx="128020" cy="475305"/>
              </a:xfrm>
              <a:custGeom>
                <a:rect b="b" l="l" r="r" t="t"/>
                <a:pathLst>
                  <a:path extrusionOk="0" h="11012" w="2966">
                    <a:moveTo>
                      <a:pt x="1070" y="0"/>
                    </a:moveTo>
                    <a:lnTo>
                      <a:pt x="0" y="360"/>
                    </a:lnTo>
                    <a:lnTo>
                      <a:pt x="2955" y="11008"/>
                    </a:lnTo>
                    <a:lnTo>
                      <a:pt x="2965" y="11012"/>
                    </a:lnTo>
                    <a:lnTo>
                      <a:pt x="107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33"/>
              <p:cNvSpPr/>
              <p:nvPr/>
            </p:nvSpPr>
            <p:spPr>
              <a:xfrm>
                <a:off x="3679540" y="3996012"/>
                <a:ext cx="297346" cy="254184"/>
              </a:xfrm>
              <a:custGeom>
                <a:rect b="b" l="l" r="r" t="t"/>
                <a:pathLst>
                  <a:path extrusionOk="0" h="5889" w="6889">
                    <a:moveTo>
                      <a:pt x="1" y="0"/>
                    </a:moveTo>
                    <a:lnTo>
                      <a:pt x="6857" y="5878"/>
                    </a:lnTo>
                    <a:lnTo>
                      <a:pt x="6888" y="5888"/>
                    </a:lnTo>
                    <a:lnTo>
                      <a:pt x="87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33"/>
              <p:cNvSpPr/>
              <p:nvPr/>
            </p:nvSpPr>
            <p:spPr>
              <a:xfrm>
                <a:off x="3608582" y="4043533"/>
                <a:ext cx="358033" cy="203295"/>
              </a:xfrm>
              <a:custGeom>
                <a:rect b="b" l="l" r="r" t="t"/>
                <a:pathLst>
                  <a:path extrusionOk="0" h="4710" w="8295">
                    <a:moveTo>
                      <a:pt x="1" y="0"/>
                    </a:moveTo>
                    <a:lnTo>
                      <a:pt x="1" y="562"/>
                    </a:lnTo>
                    <a:lnTo>
                      <a:pt x="8151" y="4661"/>
                    </a:lnTo>
                    <a:lnTo>
                      <a:pt x="8294" y="4709"/>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33"/>
              <p:cNvSpPr/>
              <p:nvPr/>
            </p:nvSpPr>
            <p:spPr>
              <a:xfrm>
                <a:off x="3608582" y="4077804"/>
                <a:ext cx="347588" cy="165485"/>
              </a:xfrm>
              <a:custGeom>
                <a:rect b="b" l="l" r="r" t="t"/>
                <a:pathLst>
                  <a:path extrusionOk="0" h="3834" w="8053">
                    <a:moveTo>
                      <a:pt x="1" y="1"/>
                    </a:moveTo>
                    <a:lnTo>
                      <a:pt x="1" y="484"/>
                    </a:lnTo>
                    <a:lnTo>
                      <a:pt x="7646" y="3697"/>
                    </a:lnTo>
                    <a:lnTo>
                      <a:pt x="8053" y="3834"/>
                    </a:lnTo>
                    <a:lnTo>
                      <a:pt x="8053" y="3834"/>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33"/>
              <p:cNvSpPr/>
              <p:nvPr/>
            </p:nvSpPr>
            <p:spPr>
              <a:xfrm>
                <a:off x="3618940" y="3996012"/>
                <a:ext cx="355832" cy="253537"/>
              </a:xfrm>
              <a:custGeom>
                <a:rect b="b" l="l" r="r" t="t"/>
                <a:pathLst>
                  <a:path extrusionOk="0" h="5874" w="8244">
                    <a:moveTo>
                      <a:pt x="1" y="0"/>
                    </a:moveTo>
                    <a:lnTo>
                      <a:pt x="8199" y="5858"/>
                    </a:lnTo>
                    <a:lnTo>
                      <a:pt x="8244" y="5873"/>
                    </a:lnTo>
                    <a:lnTo>
                      <a:pt x="98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33"/>
              <p:cNvSpPr/>
              <p:nvPr/>
            </p:nvSpPr>
            <p:spPr>
              <a:xfrm>
                <a:off x="3608538" y="4002918"/>
                <a:ext cx="363169" cy="245638"/>
              </a:xfrm>
              <a:custGeom>
                <a:rect b="b" l="l" r="r" t="t"/>
                <a:pathLst>
                  <a:path extrusionOk="0" h="5691" w="8414">
                    <a:moveTo>
                      <a:pt x="0" y="0"/>
                    </a:moveTo>
                    <a:lnTo>
                      <a:pt x="2" y="668"/>
                    </a:lnTo>
                    <a:lnTo>
                      <a:pt x="8340" y="5665"/>
                    </a:lnTo>
                    <a:lnTo>
                      <a:pt x="8413" y="5690"/>
                    </a:ln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33"/>
              <p:cNvSpPr/>
              <p:nvPr/>
            </p:nvSpPr>
            <p:spPr>
              <a:xfrm>
                <a:off x="3782223" y="3996012"/>
                <a:ext cx="197037" cy="255047"/>
              </a:xfrm>
              <a:custGeom>
                <a:rect b="b" l="l" r="r" t="t"/>
                <a:pathLst>
                  <a:path extrusionOk="0" h="5909" w="4565">
                    <a:moveTo>
                      <a:pt x="0" y="0"/>
                    </a:moveTo>
                    <a:lnTo>
                      <a:pt x="4553" y="5905"/>
                    </a:lnTo>
                    <a:lnTo>
                      <a:pt x="4564" y="5908"/>
                    </a:lnTo>
                    <a:lnTo>
                      <a:pt x="4564" y="5898"/>
                    </a:lnTo>
                    <a:lnTo>
                      <a:pt x="73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33"/>
              <p:cNvSpPr/>
              <p:nvPr/>
            </p:nvSpPr>
            <p:spPr>
              <a:xfrm>
                <a:off x="3733406" y="3996012"/>
                <a:ext cx="244990" cy="254745"/>
              </a:xfrm>
              <a:custGeom>
                <a:rect b="b" l="l" r="r" t="t"/>
                <a:pathLst>
                  <a:path extrusionOk="0" h="5902" w="5676">
                    <a:moveTo>
                      <a:pt x="0" y="0"/>
                    </a:moveTo>
                    <a:lnTo>
                      <a:pt x="5652" y="5893"/>
                    </a:lnTo>
                    <a:lnTo>
                      <a:pt x="5675" y="5902"/>
                    </a:lnTo>
                    <a:lnTo>
                      <a:pt x="79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33"/>
              <p:cNvSpPr/>
              <p:nvPr/>
            </p:nvSpPr>
            <p:spPr>
              <a:xfrm>
                <a:off x="3827370" y="3996012"/>
                <a:ext cx="151889" cy="254184"/>
              </a:xfrm>
              <a:custGeom>
                <a:rect b="b" l="l" r="r" t="t"/>
                <a:pathLst>
                  <a:path extrusionOk="0" h="5889" w="3519">
                    <a:moveTo>
                      <a:pt x="0" y="0"/>
                    </a:moveTo>
                    <a:lnTo>
                      <a:pt x="3518" y="5888"/>
                    </a:lnTo>
                    <a:lnTo>
                      <a:pt x="3518" y="5857"/>
                    </a:lnTo>
                    <a:lnTo>
                      <a:pt x="68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33"/>
              <p:cNvSpPr/>
              <p:nvPr/>
            </p:nvSpPr>
            <p:spPr>
              <a:xfrm>
                <a:off x="3608582" y="4107456"/>
                <a:ext cx="313014" cy="124179"/>
              </a:xfrm>
              <a:custGeom>
                <a:rect b="b" l="l" r="r" t="t"/>
                <a:pathLst>
                  <a:path extrusionOk="0" h="2877" w="7252">
                    <a:moveTo>
                      <a:pt x="1" y="0"/>
                    </a:moveTo>
                    <a:lnTo>
                      <a:pt x="1" y="442"/>
                    </a:lnTo>
                    <a:lnTo>
                      <a:pt x="7251" y="2877"/>
                    </a:lnTo>
                    <a:lnTo>
                      <a:pt x="7251" y="2877"/>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33"/>
              <p:cNvSpPr/>
              <p:nvPr/>
            </p:nvSpPr>
            <p:spPr>
              <a:xfrm>
                <a:off x="3869842" y="3996012"/>
                <a:ext cx="109417" cy="252026"/>
              </a:xfrm>
              <a:custGeom>
                <a:rect b="b" l="l" r="r" t="t"/>
                <a:pathLst>
                  <a:path extrusionOk="0" h="5839" w="2535">
                    <a:moveTo>
                      <a:pt x="1" y="0"/>
                    </a:moveTo>
                    <a:lnTo>
                      <a:pt x="2534" y="5838"/>
                    </a:lnTo>
                    <a:lnTo>
                      <a:pt x="2534" y="5777"/>
                    </a:lnTo>
                    <a:lnTo>
                      <a:pt x="65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33"/>
              <p:cNvSpPr/>
              <p:nvPr/>
            </p:nvSpPr>
            <p:spPr>
              <a:xfrm>
                <a:off x="3949994" y="3996012"/>
                <a:ext cx="29264" cy="232603"/>
              </a:xfrm>
              <a:custGeom>
                <a:rect b="b" l="l" r="r" t="t"/>
                <a:pathLst>
                  <a:path extrusionOk="0" h="5389" w="678">
                    <a:moveTo>
                      <a:pt x="1" y="0"/>
                    </a:moveTo>
                    <a:lnTo>
                      <a:pt x="677" y="5389"/>
                    </a:lnTo>
                    <a:lnTo>
                      <a:pt x="677" y="2414"/>
                    </a:lnTo>
                    <a:lnTo>
                      <a:pt x="62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33"/>
              <p:cNvSpPr/>
              <p:nvPr/>
            </p:nvSpPr>
            <p:spPr>
              <a:xfrm>
                <a:off x="3910544" y="3996012"/>
                <a:ext cx="68715" cy="247494"/>
              </a:xfrm>
              <a:custGeom>
                <a:rect b="b" l="l" r="r" t="t"/>
                <a:pathLst>
                  <a:path extrusionOk="0" h="5734" w="1592">
                    <a:moveTo>
                      <a:pt x="1" y="0"/>
                    </a:moveTo>
                    <a:lnTo>
                      <a:pt x="1591" y="5734"/>
                    </a:lnTo>
                    <a:lnTo>
                      <a:pt x="1591" y="5560"/>
                    </a:lnTo>
                    <a:lnTo>
                      <a:pt x="63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33"/>
              <p:cNvSpPr/>
              <p:nvPr/>
            </p:nvSpPr>
            <p:spPr>
              <a:xfrm>
                <a:off x="3198887" y="4043404"/>
                <a:ext cx="362090" cy="204763"/>
              </a:xfrm>
              <a:custGeom>
                <a:rect b="b" l="l" r="r" t="t"/>
                <a:pathLst>
                  <a:path extrusionOk="0" h="4744" w="8389">
                    <a:moveTo>
                      <a:pt x="8389" y="0"/>
                    </a:moveTo>
                    <a:lnTo>
                      <a:pt x="1" y="4744"/>
                    </a:lnTo>
                    <a:lnTo>
                      <a:pt x="122" y="4704"/>
                    </a:lnTo>
                    <a:lnTo>
                      <a:pt x="8389" y="561"/>
                    </a:lnTo>
                    <a:lnTo>
                      <a:pt x="83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33"/>
              <p:cNvSpPr/>
              <p:nvPr/>
            </p:nvSpPr>
            <p:spPr>
              <a:xfrm>
                <a:off x="3191981" y="3996012"/>
                <a:ext cx="358378" cy="254486"/>
              </a:xfrm>
              <a:custGeom>
                <a:rect b="b" l="l" r="r" t="t"/>
                <a:pathLst>
                  <a:path extrusionOk="0" h="5896" w="8303">
                    <a:moveTo>
                      <a:pt x="7311" y="0"/>
                    </a:moveTo>
                    <a:lnTo>
                      <a:pt x="1" y="5895"/>
                    </a:lnTo>
                    <a:lnTo>
                      <a:pt x="39" y="5883"/>
                    </a:lnTo>
                    <a:lnTo>
                      <a:pt x="830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33"/>
              <p:cNvSpPr/>
              <p:nvPr/>
            </p:nvSpPr>
            <p:spPr>
              <a:xfrm>
                <a:off x="3194571" y="4002788"/>
                <a:ext cx="366406" cy="246846"/>
              </a:xfrm>
              <a:custGeom>
                <a:rect b="b" l="l" r="r" t="t"/>
                <a:pathLst>
                  <a:path extrusionOk="0" h="5719" w="8489">
                    <a:moveTo>
                      <a:pt x="8489" y="0"/>
                    </a:moveTo>
                    <a:lnTo>
                      <a:pt x="1" y="5718"/>
                    </a:lnTo>
                    <a:lnTo>
                      <a:pt x="62" y="5698"/>
                    </a:lnTo>
                    <a:lnTo>
                      <a:pt x="8489" y="668"/>
                    </a:lnTo>
                    <a:lnTo>
                      <a:pt x="848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33"/>
              <p:cNvSpPr/>
              <p:nvPr/>
            </p:nvSpPr>
            <p:spPr>
              <a:xfrm>
                <a:off x="3190255" y="3996012"/>
                <a:ext cx="299246" cy="255047"/>
              </a:xfrm>
              <a:custGeom>
                <a:rect b="b" l="l" r="r" t="t"/>
                <a:pathLst>
                  <a:path extrusionOk="0" h="5909" w="6933">
                    <a:moveTo>
                      <a:pt x="6057" y="0"/>
                    </a:moveTo>
                    <a:lnTo>
                      <a:pt x="1" y="5908"/>
                    </a:lnTo>
                    <a:lnTo>
                      <a:pt x="26" y="5900"/>
                    </a:lnTo>
                    <a:lnTo>
                      <a:pt x="6933"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33"/>
              <p:cNvSpPr/>
              <p:nvPr/>
            </p:nvSpPr>
            <p:spPr>
              <a:xfrm>
                <a:off x="3187967" y="3996012"/>
                <a:ext cx="198677" cy="255824"/>
              </a:xfrm>
              <a:custGeom>
                <a:rect b="b" l="l" r="r" t="t"/>
                <a:pathLst>
                  <a:path extrusionOk="0" h="5927" w="4603">
                    <a:moveTo>
                      <a:pt x="3873" y="0"/>
                    </a:moveTo>
                    <a:lnTo>
                      <a:pt x="0" y="5927"/>
                    </a:lnTo>
                    <a:lnTo>
                      <a:pt x="15" y="5922"/>
                    </a:lnTo>
                    <a:lnTo>
                      <a:pt x="460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33"/>
              <p:cNvSpPr/>
              <p:nvPr/>
            </p:nvSpPr>
            <p:spPr>
              <a:xfrm>
                <a:off x="3187190" y="3996012"/>
                <a:ext cx="154306" cy="256126"/>
              </a:xfrm>
              <a:custGeom>
                <a:rect b="b" l="l" r="r" t="t"/>
                <a:pathLst>
                  <a:path extrusionOk="0" h="5934" w="3575">
                    <a:moveTo>
                      <a:pt x="2890" y="0"/>
                    </a:moveTo>
                    <a:lnTo>
                      <a:pt x="0" y="5933"/>
                    </a:lnTo>
                    <a:lnTo>
                      <a:pt x="13" y="5928"/>
                    </a:lnTo>
                    <a:lnTo>
                      <a:pt x="357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33"/>
              <p:cNvSpPr/>
              <p:nvPr/>
            </p:nvSpPr>
            <p:spPr>
              <a:xfrm>
                <a:off x="3188960" y="3996012"/>
                <a:ext cx="246631" cy="255479"/>
              </a:xfrm>
              <a:custGeom>
                <a:rect b="b" l="l" r="r" t="t"/>
                <a:pathLst>
                  <a:path extrusionOk="0" h="5919" w="5714">
                    <a:moveTo>
                      <a:pt x="4921" y="0"/>
                    </a:moveTo>
                    <a:lnTo>
                      <a:pt x="1" y="5918"/>
                    </a:lnTo>
                    <a:lnTo>
                      <a:pt x="21" y="5913"/>
                    </a:lnTo>
                    <a:lnTo>
                      <a:pt x="571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33"/>
              <p:cNvSpPr/>
              <p:nvPr/>
            </p:nvSpPr>
            <p:spPr>
              <a:xfrm>
                <a:off x="3207735" y="4077674"/>
                <a:ext cx="353242" cy="167471"/>
              </a:xfrm>
              <a:custGeom>
                <a:rect b="b" l="l" r="r" t="t"/>
                <a:pathLst>
                  <a:path extrusionOk="0" h="3880" w="8184">
                    <a:moveTo>
                      <a:pt x="8184" y="1"/>
                    </a:moveTo>
                    <a:lnTo>
                      <a:pt x="0" y="3880"/>
                    </a:lnTo>
                    <a:lnTo>
                      <a:pt x="350" y="3763"/>
                    </a:lnTo>
                    <a:lnTo>
                      <a:pt x="8184" y="484"/>
                    </a:lnTo>
                    <a:lnTo>
                      <a:pt x="8184"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33"/>
              <p:cNvSpPr/>
              <p:nvPr/>
            </p:nvSpPr>
            <p:spPr>
              <a:xfrm>
                <a:off x="3182054" y="4250582"/>
                <a:ext cx="432" cy="561"/>
              </a:xfrm>
              <a:custGeom>
                <a:rect b="b" l="l" r="r" t="t"/>
                <a:pathLst>
                  <a:path extrusionOk="0" h="13" w="10">
                    <a:moveTo>
                      <a:pt x="1" y="0"/>
                    </a:moveTo>
                    <a:lnTo>
                      <a:pt x="1" y="10"/>
                    </a:lnTo>
                    <a:lnTo>
                      <a:pt x="9" y="12"/>
                    </a:lnTo>
                    <a:lnTo>
                      <a:pt x="9" y="12"/>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33"/>
              <p:cNvSpPr/>
              <p:nvPr/>
            </p:nvSpPr>
            <p:spPr>
              <a:xfrm>
                <a:off x="3186543" y="3996012"/>
                <a:ext cx="112481" cy="256342"/>
              </a:xfrm>
              <a:custGeom>
                <a:rect b="b" l="l" r="r" t="t"/>
                <a:pathLst>
                  <a:path extrusionOk="0" h="5939" w="2606">
                    <a:moveTo>
                      <a:pt x="1950" y="0"/>
                    </a:moveTo>
                    <a:lnTo>
                      <a:pt x="0" y="5938"/>
                    </a:lnTo>
                    <a:lnTo>
                      <a:pt x="12" y="5935"/>
                    </a:lnTo>
                    <a:lnTo>
                      <a:pt x="2605"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33"/>
              <p:cNvSpPr/>
              <p:nvPr/>
            </p:nvSpPr>
            <p:spPr>
              <a:xfrm>
                <a:off x="3237690" y="4107370"/>
                <a:ext cx="323287" cy="127718"/>
              </a:xfrm>
              <a:custGeom>
                <a:rect b="b" l="l" r="r" t="t"/>
                <a:pathLst>
                  <a:path extrusionOk="0" h="2959" w="7490">
                    <a:moveTo>
                      <a:pt x="7490" y="1"/>
                    </a:moveTo>
                    <a:lnTo>
                      <a:pt x="1" y="2959"/>
                    </a:lnTo>
                    <a:lnTo>
                      <a:pt x="7490" y="442"/>
                    </a:lnTo>
                    <a:lnTo>
                      <a:pt x="749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33"/>
              <p:cNvSpPr/>
              <p:nvPr/>
            </p:nvSpPr>
            <p:spPr>
              <a:xfrm>
                <a:off x="3182054" y="4248769"/>
                <a:ext cx="1338" cy="2719"/>
              </a:xfrm>
              <a:custGeom>
                <a:rect b="b" l="l" r="r" t="t"/>
                <a:pathLst>
                  <a:path extrusionOk="0" h="63" w="31">
                    <a:moveTo>
                      <a:pt x="1" y="1"/>
                    </a:moveTo>
                    <a:lnTo>
                      <a:pt x="1" y="32"/>
                    </a:lnTo>
                    <a:lnTo>
                      <a:pt x="16" y="57"/>
                    </a:lnTo>
                    <a:lnTo>
                      <a:pt x="31" y="62"/>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33"/>
              <p:cNvSpPr/>
              <p:nvPr/>
            </p:nvSpPr>
            <p:spPr>
              <a:xfrm>
                <a:off x="3186025" y="3996012"/>
                <a:ext cx="72297" cy="256428"/>
              </a:xfrm>
              <a:custGeom>
                <a:rect b="b" l="l" r="r" t="t"/>
                <a:pathLst>
                  <a:path extrusionOk="0" h="5941" w="1675">
                    <a:moveTo>
                      <a:pt x="1041" y="0"/>
                    </a:moveTo>
                    <a:lnTo>
                      <a:pt x="0" y="5938"/>
                    </a:lnTo>
                    <a:lnTo>
                      <a:pt x="5" y="5940"/>
                    </a:lnTo>
                    <a:lnTo>
                      <a:pt x="9" y="5938"/>
                    </a:lnTo>
                    <a:lnTo>
                      <a:pt x="1674"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33"/>
              <p:cNvSpPr/>
              <p:nvPr/>
            </p:nvSpPr>
            <p:spPr>
              <a:xfrm>
                <a:off x="3185507" y="3996012"/>
                <a:ext cx="33278" cy="256256"/>
              </a:xfrm>
              <a:custGeom>
                <a:rect b="b" l="l" r="r" t="t"/>
                <a:pathLst>
                  <a:path extrusionOk="0" h="5937" w="771">
                    <a:moveTo>
                      <a:pt x="147" y="0"/>
                    </a:moveTo>
                    <a:lnTo>
                      <a:pt x="1" y="5935"/>
                    </a:lnTo>
                    <a:lnTo>
                      <a:pt x="9" y="5937"/>
                    </a:lnTo>
                    <a:lnTo>
                      <a:pt x="77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33"/>
              <p:cNvSpPr/>
              <p:nvPr/>
            </p:nvSpPr>
            <p:spPr>
              <a:xfrm>
                <a:off x="3182054" y="4245316"/>
                <a:ext cx="2158" cy="6388"/>
              </a:xfrm>
              <a:custGeom>
                <a:rect b="b" l="l" r="r" t="t"/>
                <a:pathLst>
                  <a:path extrusionOk="0" h="148" w="50">
                    <a:moveTo>
                      <a:pt x="1" y="1"/>
                    </a:moveTo>
                    <a:lnTo>
                      <a:pt x="1" y="62"/>
                    </a:lnTo>
                    <a:lnTo>
                      <a:pt x="37" y="144"/>
                    </a:lnTo>
                    <a:lnTo>
                      <a:pt x="49" y="147"/>
                    </a:lnTo>
                    <a:lnTo>
                      <a:pt x="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33"/>
              <p:cNvSpPr/>
              <p:nvPr/>
            </p:nvSpPr>
            <p:spPr>
              <a:xfrm>
                <a:off x="3182054" y="4100335"/>
                <a:ext cx="3367" cy="151803"/>
              </a:xfrm>
              <a:custGeom>
                <a:rect b="b" l="l" r="r" t="t"/>
                <a:pathLst>
                  <a:path extrusionOk="0" h="3517" w="78">
                    <a:moveTo>
                      <a:pt x="1" y="0"/>
                    </a:moveTo>
                    <a:lnTo>
                      <a:pt x="1" y="2972"/>
                    </a:lnTo>
                    <a:lnTo>
                      <a:pt x="69" y="3513"/>
                    </a:lnTo>
                    <a:lnTo>
                      <a:pt x="77" y="3516"/>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33"/>
              <p:cNvSpPr/>
              <p:nvPr/>
            </p:nvSpPr>
            <p:spPr>
              <a:xfrm>
                <a:off x="3182054" y="4235993"/>
                <a:ext cx="2806" cy="15927"/>
              </a:xfrm>
              <a:custGeom>
                <a:rect b="b" l="l" r="r" t="t"/>
                <a:pathLst>
                  <a:path extrusionOk="0" h="369" w="65">
                    <a:moveTo>
                      <a:pt x="1" y="0"/>
                    </a:moveTo>
                    <a:lnTo>
                      <a:pt x="1" y="174"/>
                    </a:lnTo>
                    <a:lnTo>
                      <a:pt x="54" y="365"/>
                    </a:lnTo>
                    <a:lnTo>
                      <a:pt x="64" y="368"/>
                    </a:ln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33"/>
              <p:cNvSpPr/>
              <p:nvPr/>
            </p:nvSpPr>
            <p:spPr>
              <a:xfrm>
                <a:off x="803261" y="3994372"/>
                <a:ext cx="3177796" cy="800708"/>
              </a:xfrm>
              <a:custGeom>
                <a:rect b="b" l="l" r="r" t="t"/>
                <a:pathLst>
                  <a:path extrusionOk="0" fill="none" h="18551" w="73624">
                    <a:moveTo>
                      <a:pt x="0" y="0"/>
                    </a:moveTo>
                    <a:lnTo>
                      <a:pt x="73624" y="0"/>
                    </a:lnTo>
                    <a:lnTo>
                      <a:pt x="73624" y="18550"/>
                    </a:lnTo>
                    <a:lnTo>
                      <a:pt x="0" y="18550"/>
                    </a:lnTo>
                    <a:close/>
                  </a:path>
                </a:pathLst>
              </a:custGeom>
              <a:noFill/>
              <a:ln cap="flat" cmpd="sng" w="19050">
                <a:solidFill>
                  <a:schemeClr val="accent3"/>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338" name="Google Shape;338;p33"/>
          <p:cNvSpPr txBox="1"/>
          <p:nvPr>
            <p:ph type="title"/>
          </p:nvPr>
        </p:nvSpPr>
        <p:spPr>
          <a:xfrm>
            <a:off x="2506600" y="675600"/>
            <a:ext cx="5526300" cy="99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39" name="Google Shape;339;p33"/>
          <p:cNvSpPr txBox="1"/>
          <p:nvPr>
            <p:ph idx="2" type="title"/>
          </p:nvPr>
        </p:nvSpPr>
        <p:spPr>
          <a:xfrm>
            <a:off x="1111100" y="930475"/>
            <a:ext cx="1302300" cy="116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6000"/>
              <a:buNone/>
              <a:defRPr b="1" sz="125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340" name="Google Shape;340;p33"/>
          <p:cNvSpPr txBox="1"/>
          <p:nvPr>
            <p:ph idx="1" type="subTitle"/>
          </p:nvPr>
        </p:nvSpPr>
        <p:spPr>
          <a:xfrm>
            <a:off x="2506600" y="1723675"/>
            <a:ext cx="3793800" cy="375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200"/>
              <a:buNone/>
              <a:defRPr sz="14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341" name="Google Shape;341;p33"/>
          <p:cNvSpPr/>
          <p:nvPr>
            <p:ph idx="3" type="pic"/>
          </p:nvPr>
        </p:nvSpPr>
        <p:spPr>
          <a:xfrm>
            <a:off x="2794900" y="2571750"/>
            <a:ext cx="5238000" cy="2323800"/>
          </a:xfrm>
          <a:prstGeom prst="rect">
            <a:avLst/>
          </a:prstGeom>
          <a:noFill/>
          <a:ln>
            <a:noFill/>
          </a:ln>
          <a:effectLst>
            <a:outerShdw rotWithShape="0" algn="bl" dir="2100000" dist="57150">
              <a:schemeClr val="dk2">
                <a:alpha val="34901"/>
              </a:schemeClr>
            </a:outerShdw>
          </a:effectLst>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342" name="Shape 342"/>
        <p:cNvGrpSpPr/>
        <p:nvPr/>
      </p:nvGrpSpPr>
      <p:grpSpPr>
        <a:xfrm>
          <a:off x="0" y="0"/>
          <a:ext cx="0" cy="0"/>
          <a:chOff x="0" y="0"/>
          <a:chExt cx="0" cy="0"/>
        </a:xfrm>
      </p:grpSpPr>
      <p:grpSp>
        <p:nvGrpSpPr>
          <p:cNvPr id="343" name="Google Shape;343;p34"/>
          <p:cNvGrpSpPr/>
          <p:nvPr/>
        </p:nvGrpSpPr>
        <p:grpSpPr>
          <a:xfrm>
            <a:off x="-901206" y="2592373"/>
            <a:ext cx="3340248" cy="1052941"/>
            <a:chOff x="7069575" y="3868425"/>
            <a:chExt cx="2336818" cy="736631"/>
          </a:xfrm>
        </p:grpSpPr>
        <p:sp>
          <p:nvSpPr>
            <p:cNvPr id="344" name="Google Shape;344;p34"/>
            <p:cNvSpPr/>
            <p:nvPr/>
          </p:nvSpPr>
          <p:spPr>
            <a:xfrm>
              <a:off x="7069575" y="3868425"/>
              <a:ext cx="2336818" cy="736631"/>
            </a:xfrm>
            <a:custGeom>
              <a:rect b="b" l="l" r="r" t="t"/>
              <a:pathLst>
                <a:path extrusionOk="0" h="15966" w="50649">
                  <a:moveTo>
                    <a:pt x="1" y="0"/>
                  </a:moveTo>
                  <a:lnTo>
                    <a:pt x="1" y="15965"/>
                  </a:lnTo>
                  <a:lnTo>
                    <a:pt x="50649" y="15965"/>
                  </a:lnTo>
                  <a:lnTo>
                    <a:pt x="50649" y="0"/>
                  </a:lnTo>
                  <a:close/>
                </a:path>
              </a:pathLst>
            </a:custGeom>
            <a:solidFill>
              <a:schemeClr val="lt2"/>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34"/>
            <p:cNvSpPr/>
            <p:nvPr/>
          </p:nvSpPr>
          <p:spPr>
            <a:xfrm>
              <a:off x="7187136" y="4120804"/>
              <a:ext cx="416253" cy="206511"/>
            </a:xfrm>
            <a:custGeom>
              <a:rect b="b" l="l" r="r" t="t"/>
              <a:pathLst>
                <a:path extrusionOk="0" h="4476" w="9022">
                  <a:moveTo>
                    <a:pt x="2221" y="0"/>
                  </a:moveTo>
                  <a:cubicBezTo>
                    <a:pt x="2090" y="82"/>
                    <a:pt x="1956" y="158"/>
                    <a:pt x="1816" y="227"/>
                  </a:cubicBezTo>
                  <a:cubicBezTo>
                    <a:pt x="2574" y="801"/>
                    <a:pt x="3234" y="1318"/>
                    <a:pt x="4511" y="1318"/>
                  </a:cubicBezTo>
                  <a:cubicBezTo>
                    <a:pt x="5789" y="1318"/>
                    <a:pt x="6444" y="803"/>
                    <a:pt x="7201" y="230"/>
                  </a:cubicBezTo>
                  <a:cubicBezTo>
                    <a:pt x="7063" y="162"/>
                    <a:pt x="6928" y="85"/>
                    <a:pt x="6797" y="5"/>
                  </a:cubicBezTo>
                  <a:cubicBezTo>
                    <a:pt x="6187" y="445"/>
                    <a:pt x="5522" y="791"/>
                    <a:pt x="4511" y="791"/>
                  </a:cubicBezTo>
                  <a:cubicBezTo>
                    <a:pt x="3499" y="791"/>
                    <a:pt x="2844" y="443"/>
                    <a:pt x="2221" y="0"/>
                  </a:cubicBezTo>
                  <a:close/>
                  <a:moveTo>
                    <a:pt x="1024" y="521"/>
                  </a:moveTo>
                  <a:lnTo>
                    <a:pt x="1024" y="523"/>
                  </a:lnTo>
                  <a:cubicBezTo>
                    <a:pt x="854" y="568"/>
                    <a:pt x="681" y="601"/>
                    <a:pt x="506" y="626"/>
                  </a:cubicBezTo>
                  <a:cubicBezTo>
                    <a:pt x="1302" y="2087"/>
                    <a:pt x="2796" y="3071"/>
                    <a:pt x="4511" y="3071"/>
                  </a:cubicBezTo>
                  <a:cubicBezTo>
                    <a:pt x="6227" y="3071"/>
                    <a:pt x="7719" y="2087"/>
                    <a:pt x="8516" y="628"/>
                  </a:cubicBezTo>
                  <a:cubicBezTo>
                    <a:pt x="8341" y="603"/>
                    <a:pt x="8166" y="570"/>
                    <a:pt x="7996" y="525"/>
                  </a:cubicBezTo>
                  <a:cubicBezTo>
                    <a:pt x="7150" y="1547"/>
                    <a:pt x="5904" y="2195"/>
                    <a:pt x="4511" y="2195"/>
                  </a:cubicBezTo>
                  <a:cubicBezTo>
                    <a:pt x="3119" y="2195"/>
                    <a:pt x="1871" y="1546"/>
                    <a:pt x="1024" y="521"/>
                  </a:cubicBezTo>
                  <a:close/>
                  <a:moveTo>
                    <a:pt x="86" y="666"/>
                  </a:moveTo>
                  <a:cubicBezTo>
                    <a:pt x="58" y="666"/>
                    <a:pt x="29" y="668"/>
                    <a:pt x="1" y="668"/>
                  </a:cubicBezTo>
                  <a:cubicBezTo>
                    <a:pt x="456" y="2845"/>
                    <a:pt x="2303" y="4476"/>
                    <a:pt x="4511" y="4476"/>
                  </a:cubicBezTo>
                  <a:cubicBezTo>
                    <a:pt x="6720" y="4476"/>
                    <a:pt x="8566" y="2847"/>
                    <a:pt x="9022" y="668"/>
                  </a:cubicBezTo>
                  <a:cubicBezTo>
                    <a:pt x="8994" y="668"/>
                    <a:pt x="8965" y="668"/>
                    <a:pt x="8937" y="666"/>
                  </a:cubicBezTo>
                  <a:cubicBezTo>
                    <a:pt x="8366" y="2667"/>
                    <a:pt x="6600" y="4124"/>
                    <a:pt x="4511" y="4124"/>
                  </a:cubicBezTo>
                  <a:cubicBezTo>
                    <a:pt x="2421" y="4124"/>
                    <a:pt x="657" y="2667"/>
                    <a:pt x="86" y="666"/>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34"/>
            <p:cNvSpPr/>
            <p:nvPr/>
          </p:nvSpPr>
          <p:spPr>
            <a:xfrm>
              <a:off x="7422859" y="4428087"/>
              <a:ext cx="181643" cy="91906"/>
            </a:xfrm>
            <a:custGeom>
              <a:rect b="b" l="l" r="r" t="t"/>
              <a:pathLst>
                <a:path extrusionOk="0" h="1992" w="3937">
                  <a:moveTo>
                    <a:pt x="518" y="1"/>
                  </a:moveTo>
                  <a:cubicBezTo>
                    <a:pt x="350" y="46"/>
                    <a:pt x="177" y="81"/>
                    <a:pt x="0" y="106"/>
                  </a:cubicBezTo>
                  <a:cubicBezTo>
                    <a:pt x="437" y="905"/>
                    <a:pt x="1083" y="1560"/>
                    <a:pt x="1859" y="1991"/>
                  </a:cubicBezTo>
                  <a:lnTo>
                    <a:pt x="3936" y="1991"/>
                  </a:lnTo>
                  <a:lnTo>
                    <a:pt x="3936" y="1671"/>
                  </a:lnTo>
                  <a:cubicBezTo>
                    <a:pt x="2572" y="1650"/>
                    <a:pt x="1351" y="1009"/>
                    <a:pt x="51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34"/>
            <p:cNvSpPr/>
            <p:nvPr/>
          </p:nvSpPr>
          <p:spPr>
            <a:xfrm>
              <a:off x="7483347" y="4404049"/>
              <a:ext cx="121157" cy="60763"/>
            </a:xfrm>
            <a:custGeom>
              <a:rect b="b" l="l" r="r" t="t"/>
              <a:pathLst>
                <a:path extrusionOk="0" h="1317" w="2626">
                  <a:moveTo>
                    <a:pt x="407" y="0"/>
                  </a:moveTo>
                  <a:cubicBezTo>
                    <a:pt x="275" y="82"/>
                    <a:pt x="140" y="159"/>
                    <a:pt x="0" y="227"/>
                  </a:cubicBezTo>
                  <a:cubicBezTo>
                    <a:pt x="745" y="790"/>
                    <a:pt x="1438" y="1296"/>
                    <a:pt x="2625" y="1316"/>
                  </a:cubicBezTo>
                  <a:lnTo>
                    <a:pt x="2625" y="788"/>
                  </a:lnTo>
                  <a:cubicBezTo>
                    <a:pt x="1656" y="772"/>
                    <a:pt x="1013" y="432"/>
                    <a:pt x="40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34"/>
            <p:cNvSpPr/>
            <p:nvPr/>
          </p:nvSpPr>
          <p:spPr>
            <a:xfrm>
              <a:off x="7514075" y="4247593"/>
              <a:ext cx="90429" cy="176707"/>
            </a:xfrm>
            <a:custGeom>
              <a:rect b="b" l="l" r="r" t="t"/>
              <a:pathLst>
                <a:path extrusionOk="0" h="3830" w="1960">
                  <a:moveTo>
                    <a:pt x="1959" y="0"/>
                  </a:moveTo>
                  <a:cubicBezTo>
                    <a:pt x="1749" y="1334"/>
                    <a:pt x="1023" y="2485"/>
                    <a:pt x="1" y="3218"/>
                  </a:cubicBezTo>
                  <a:cubicBezTo>
                    <a:pt x="535" y="3563"/>
                    <a:pt x="1126" y="3815"/>
                    <a:pt x="1959" y="3830"/>
                  </a:cubicBezTo>
                  <a:lnTo>
                    <a:pt x="19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34"/>
            <p:cNvSpPr/>
            <p:nvPr/>
          </p:nvSpPr>
          <p:spPr>
            <a:xfrm>
              <a:off x="7399559" y="4434731"/>
              <a:ext cx="49782" cy="85262"/>
            </a:xfrm>
            <a:custGeom>
              <a:rect b="b" l="l" r="r" t="t"/>
              <a:pathLst>
                <a:path extrusionOk="0" h="1848" w="1079">
                  <a:moveTo>
                    <a:pt x="86" y="0"/>
                  </a:moveTo>
                  <a:cubicBezTo>
                    <a:pt x="57" y="2"/>
                    <a:pt x="29" y="2"/>
                    <a:pt x="1" y="3"/>
                  </a:cubicBezTo>
                  <a:cubicBezTo>
                    <a:pt x="142" y="683"/>
                    <a:pt x="420" y="1308"/>
                    <a:pt x="802" y="1847"/>
                  </a:cubicBezTo>
                  <a:lnTo>
                    <a:pt x="1078" y="1847"/>
                  </a:lnTo>
                  <a:cubicBezTo>
                    <a:pt x="629" y="1323"/>
                    <a:pt x="284" y="695"/>
                    <a:pt x="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34"/>
            <p:cNvSpPr/>
            <p:nvPr/>
          </p:nvSpPr>
          <p:spPr>
            <a:xfrm>
              <a:off x="7364447" y="4434962"/>
              <a:ext cx="61686" cy="85031"/>
            </a:xfrm>
            <a:custGeom>
              <a:rect b="b" l="l" r="r" t="t"/>
              <a:pathLst>
                <a:path extrusionOk="0" h="1843" w="1337">
                  <a:moveTo>
                    <a:pt x="635" y="0"/>
                  </a:moveTo>
                  <a:cubicBezTo>
                    <a:pt x="544" y="668"/>
                    <a:pt x="322" y="1291"/>
                    <a:pt x="1" y="1842"/>
                  </a:cubicBezTo>
                  <a:lnTo>
                    <a:pt x="339" y="1842"/>
                  </a:lnTo>
                  <a:cubicBezTo>
                    <a:pt x="515" y="1391"/>
                    <a:pt x="628" y="904"/>
                    <a:pt x="668" y="395"/>
                  </a:cubicBezTo>
                  <a:cubicBezTo>
                    <a:pt x="707" y="904"/>
                    <a:pt x="822" y="1391"/>
                    <a:pt x="998" y="1842"/>
                  </a:cubicBezTo>
                  <a:lnTo>
                    <a:pt x="1336" y="1842"/>
                  </a:lnTo>
                  <a:cubicBezTo>
                    <a:pt x="1013" y="1291"/>
                    <a:pt x="792" y="668"/>
                    <a:pt x="70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34"/>
            <p:cNvSpPr/>
            <p:nvPr/>
          </p:nvSpPr>
          <p:spPr>
            <a:xfrm>
              <a:off x="7179616" y="4428179"/>
              <a:ext cx="188010" cy="91814"/>
            </a:xfrm>
            <a:custGeom>
              <a:rect b="b" l="l" r="r" t="t"/>
              <a:pathLst>
                <a:path extrusionOk="0" h="1990" w="4075">
                  <a:moveTo>
                    <a:pt x="3555" y="0"/>
                  </a:moveTo>
                  <a:cubicBezTo>
                    <a:pt x="2709" y="1025"/>
                    <a:pt x="1461" y="1671"/>
                    <a:pt x="71" y="1671"/>
                  </a:cubicBezTo>
                  <a:cubicBezTo>
                    <a:pt x="47" y="1671"/>
                    <a:pt x="24" y="1669"/>
                    <a:pt x="1" y="1669"/>
                  </a:cubicBezTo>
                  <a:lnTo>
                    <a:pt x="1" y="1989"/>
                  </a:lnTo>
                  <a:lnTo>
                    <a:pt x="2218" y="1989"/>
                  </a:lnTo>
                  <a:cubicBezTo>
                    <a:pt x="2994" y="1560"/>
                    <a:pt x="3638" y="903"/>
                    <a:pt x="4075" y="105"/>
                  </a:cubicBezTo>
                  <a:cubicBezTo>
                    <a:pt x="3898" y="80"/>
                    <a:pt x="3725" y="45"/>
                    <a:pt x="355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34"/>
            <p:cNvSpPr/>
            <p:nvPr/>
          </p:nvSpPr>
          <p:spPr>
            <a:xfrm>
              <a:off x="7179616" y="4404187"/>
              <a:ext cx="127386" cy="60671"/>
            </a:xfrm>
            <a:custGeom>
              <a:rect b="b" l="l" r="r" t="t"/>
              <a:pathLst>
                <a:path extrusionOk="0" h="1315" w="2761">
                  <a:moveTo>
                    <a:pt x="2356" y="1"/>
                  </a:moveTo>
                  <a:cubicBezTo>
                    <a:pt x="1746" y="442"/>
                    <a:pt x="1117" y="789"/>
                    <a:pt x="71" y="789"/>
                  </a:cubicBezTo>
                  <a:cubicBezTo>
                    <a:pt x="46" y="789"/>
                    <a:pt x="24" y="785"/>
                    <a:pt x="1" y="785"/>
                  </a:cubicBezTo>
                  <a:lnTo>
                    <a:pt x="1" y="1313"/>
                  </a:lnTo>
                  <a:cubicBezTo>
                    <a:pt x="24" y="1313"/>
                    <a:pt x="47" y="1315"/>
                    <a:pt x="71" y="1315"/>
                  </a:cubicBezTo>
                  <a:cubicBezTo>
                    <a:pt x="1348" y="1315"/>
                    <a:pt x="2003" y="799"/>
                    <a:pt x="2761" y="227"/>
                  </a:cubicBezTo>
                  <a:lnTo>
                    <a:pt x="2761" y="226"/>
                  </a:lnTo>
                  <a:cubicBezTo>
                    <a:pt x="2622" y="159"/>
                    <a:pt x="2487" y="82"/>
                    <a:pt x="23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34"/>
            <p:cNvSpPr/>
            <p:nvPr/>
          </p:nvSpPr>
          <p:spPr>
            <a:xfrm>
              <a:off x="7179616" y="4210912"/>
              <a:ext cx="96796" cy="213478"/>
            </a:xfrm>
            <a:custGeom>
              <a:rect b="b" l="l" r="r" t="t"/>
              <a:pathLst>
                <a:path extrusionOk="0" h="4627" w="2098">
                  <a:moveTo>
                    <a:pt x="64" y="1"/>
                  </a:moveTo>
                  <a:cubicBezTo>
                    <a:pt x="64" y="271"/>
                    <a:pt x="41" y="535"/>
                    <a:pt x="1" y="794"/>
                  </a:cubicBezTo>
                  <a:lnTo>
                    <a:pt x="1" y="4625"/>
                  </a:lnTo>
                  <a:cubicBezTo>
                    <a:pt x="24" y="4625"/>
                    <a:pt x="46" y="4626"/>
                    <a:pt x="69" y="4626"/>
                  </a:cubicBezTo>
                  <a:cubicBezTo>
                    <a:pt x="970" y="4626"/>
                    <a:pt x="1561" y="4370"/>
                    <a:pt x="2098" y="4018"/>
                  </a:cubicBezTo>
                  <a:cubicBezTo>
                    <a:pt x="872" y="3145"/>
                    <a:pt x="66" y="1673"/>
                    <a:pt x="6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34"/>
            <p:cNvSpPr/>
            <p:nvPr/>
          </p:nvSpPr>
          <p:spPr>
            <a:xfrm>
              <a:off x="7341147" y="4434777"/>
              <a:ext cx="49875" cy="85216"/>
            </a:xfrm>
            <a:custGeom>
              <a:rect b="b" l="l" r="r" t="t"/>
              <a:pathLst>
                <a:path extrusionOk="0" h="1847" w="1081">
                  <a:moveTo>
                    <a:pt x="994" y="1"/>
                  </a:moveTo>
                  <a:cubicBezTo>
                    <a:pt x="795" y="695"/>
                    <a:pt x="451" y="1322"/>
                    <a:pt x="1" y="1846"/>
                  </a:cubicBezTo>
                  <a:lnTo>
                    <a:pt x="279" y="1846"/>
                  </a:lnTo>
                  <a:cubicBezTo>
                    <a:pt x="660" y="1307"/>
                    <a:pt x="937" y="682"/>
                    <a:pt x="1080" y="2"/>
                  </a:cubicBezTo>
                  <a:cubicBezTo>
                    <a:pt x="1052" y="2"/>
                    <a:pt x="1022" y="2"/>
                    <a:pt x="994"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34"/>
            <p:cNvSpPr/>
            <p:nvPr/>
          </p:nvSpPr>
          <p:spPr>
            <a:xfrm>
              <a:off x="7210436" y="4144842"/>
              <a:ext cx="369700" cy="117697"/>
            </a:xfrm>
            <a:custGeom>
              <a:rect b="b" l="l" r="r" t="t"/>
              <a:pathLst>
                <a:path extrusionOk="0" h="2551" w="8013">
                  <a:moveTo>
                    <a:pt x="519" y="0"/>
                  </a:moveTo>
                  <a:cubicBezTo>
                    <a:pt x="349" y="45"/>
                    <a:pt x="176" y="80"/>
                    <a:pt x="1" y="105"/>
                  </a:cubicBezTo>
                  <a:cubicBezTo>
                    <a:pt x="797" y="1564"/>
                    <a:pt x="2291" y="2550"/>
                    <a:pt x="4006" y="2550"/>
                  </a:cubicBezTo>
                  <a:cubicBezTo>
                    <a:pt x="5722" y="2550"/>
                    <a:pt x="7214" y="1566"/>
                    <a:pt x="8012" y="107"/>
                  </a:cubicBezTo>
                  <a:cubicBezTo>
                    <a:pt x="7836" y="82"/>
                    <a:pt x="7661" y="49"/>
                    <a:pt x="7493" y="4"/>
                  </a:cubicBezTo>
                  <a:cubicBezTo>
                    <a:pt x="6645" y="1026"/>
                    <a:pt x="5397" y="1674"/>
                    <a:pt x="4006" y="1674"/>
                  </a:cubicBezTo>
                  <a:cubicBezTo>
                    <a:pt x="2614" y="1674"/>
                    <a:pt x="1366" y="1025"/>
                    <a:pt x="519"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34"/>
            <p:cNvSpPr/>
            <p:nvPr/>
          </p:nvSpPr>
          <p:spPr>
            <a:xfrm>
              <a:off x="7270924" y="4120804"/>
              <a:ext cx="248497" cy="60809"/>
            </a:xfrm>
            <a:custGeom>
              <a:rect b="b" l="l" r="r" t="t"/>
              <a:pathLst>
                <a:path extrusionOk="0" h="1318" w="5386">
                  <a:moveTo>
                    <a:pt x="405" y="0"/>
                  </a:moveTo>
                  <a:cubicBezTo>
                    <a:pt x="274" y="82"/>
                    <a:pt x="140" y="158"/>
                    <a:pt x="0" y="227"/>
                  </a:cubicBezTo>
                  <a:cubicBezTo>
                    <a:pt x="758" y="801"/>
                    <a:pt x="1463" y="1318"/>
                    <a:pt x="2695" y="1318"/>
                  </a:cubicBezTo>
                  <a:cubicBezTo>
                    <a:pt x="3928" y="1318"/>
                    <a:pt x="4628" y="803"/>
                    <a:pt x="5385" y="230"/>
                  </a:cubicBezTo>
                  <a:cubicBezTo>
                    <a:pt x="5247" y="163"/>
                    <a:pt x="5112" y="85"/>
                    <a:pt x="4981" y="5"/>
                  </a:cubicBezTo>
                  <a:cubicBezTo>
                    <a:pt x="4371" y="445"/>
                    <a:pt x="3743" y="791"/>
                    <a:pt x="2695" y="791"/>
                  </a:cubicBezTo>
                  <a:cubicBezTo>
                    <a:pt x="1648" y="791"/>
                    <a:pt x="1028" y="443"/>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34"/>
            <p:cNvSpPr/>
            <p:nvPr/>
          </p:nvSpPr>
          <p:spPr>
            <a:xfrm>
              <a:off x="7301653" y="3953459"/>
              <a:ext cx="187180" cy="187641"/>
            </a:xfrm>
            <a:custGeom>
              <a:rect b="b" l="l" r="r" t="t"/>
              <a:pathLst>
                <a:path extrusionOk="0" h="4067" w="4057">
                  <a:moveTo>
                    <a:pt x="1991" y="1"/>
                  </a:moveTo>
                  <a:cubicBezTo>
                    <a:pt x="1835" y="1437"/>
                    <a:pt x="1082" y="2679"/>
                    <a:pt x="1" y="3454"/>
                  </a:cubicBezTo>
                  <a:cubicBezTo>
                    <a:pt x="550" y="3809"/>
                    <a:pt x="1158" y="4067"/>
                    <a:pt x="2029" y="4067"/>
                  </a:cubicBezTo>
                  <a:cubicBezTo>
                    <a:pt x="2901" y="4067"/>
                    <a:pt x="3520" y="3812"/>
                    <a:pt x="4057" y="3460"/>
                  </a:cubicBezTo>
                  <a:cubicBezTo>
                    <a:pt x="2971" y="2686"/>
                    <a:pt x="2214" y="1440"/>
                    <a:pt x="20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34"/>
            <p:cNvSpPr/>
            <p:nvPr/>
          </p:nvSpPr>
          <p:spPr>
            <a:xfrm>
              <a:off x="7187136" y="4151532"/>
              <a:ext cx="416253" cy="175784"/>
            </a:xfrm>
            <a:custGeom>
              <a:rect b="b" l="l" r="r" t="t"/>
              <a:pathLst>
                <a:path extrusionOk="0" h="3810" w="9022">
                  <a:moveTo>
                    <a:pt x="86" y="0"/>
                  </a:moveTo>
                  <a:cubicBezTo>
                    <a:pt x="58" y="0"/>
                    <a:pt x="29" y="2"/>
                    <a:pt x="1" y="2"/>
                  </a:cubicBezTo>
                  <a:cubicBezTo>
                    <a:pt x="456" y="2181"/>
                    <a:pt x="2303" y="3810"/>
                    <a:pt x="4511" y="3810"/>
                  </a:cubicBezTo>
                  <a:cubicBezTo>
                    <a:pt x="6720" y="3810"/>
                    <a:pt x="8566" y="2181"/>
                    <a:pt x="9022" y="2"/>
                  </a:cubicBezTo>
                  <a:cubicBezTo>
                    <a:pt x="8994" y="2"/>
                    <a:pt x="8965" y="2"/>
                    <a:pt x="8937" y="0"/>
                  </a:cubicBezTo>
                  <a:cubicBezTo>
                    <a:pt x="8366" y="2001"/>
                    <a:pt x="6600" y="3458"/>
                    <a:pt x="4511" y="3458"/>
                  </a:cubicBezTo>
                  <a:cubicBezTo>
                    <a:pt x="2421" y="3458"/>
                    <a:pt x="657" y="2001"/>
                    <a:pt x="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34"/>
            <p:cNvSpPr/>
            <p:nvPr/>
          </p:nvSpPr>
          <p:spPr>
            <a:xfrm>
              <a:off x="7179616" y="4151670"/>
              <a:ext cx="424926" cy="224228"/>
            </a:xfrm>
            <a:custGeom>
              <a:rect b="b" l="l" r="r" t="t"/>
              <a:pathLst>
                <a:path extrusionOk="0" h="4860" w="9210">
                  <a:moveTo>
                    <a:pt x="37" y="1"/>
                  </a:moveTo>
                  <a:cubicBezTo>
                    <a:pt x="27" y="79"/>
                    <a:pt x="16" y="155"/>
                    <a:pt x="1" y="230"/>
                  </a:cubicBezTo>
                  <a:lnTo>
                    <a:pt x="1" y="925"/>
                  </a:lnTo>
                  <a:cubicBezTo>
                    <a:pt x="32" y="752"/>
                    <a:pt x="56" y="577"/>
                    <a:pt x="71" y="399"/>
                  </a:cubicBezTo>
                  <a:cubicBezTo>
                    <a:pt x="262" y="2895"/>
                    <a:pt x="2249" y="4859"/>
                    <a:pt x="4674" y="4859"/>
                  </a:cubicBezTo>
                  <a:cubicBezTo>
                    <a:pt x="6923" y="4859"/>
                    <a:pt x="8797" y="3170"/>
                    <a:pt x="9210" y="933"/>
                  </a:cubicBezTo>
                  <a:lnTo>
                    <a:pt x="9210" y="230"/>
                  </a:lnTo>
                  <a:cubicBezTo>
                    <a:pt x="8797" y="2467"/>
                    <a:pt x="6923" y="4158"/>
                    <a:pt x="4674" y="4158"/>
                  </a:cubicBezTo>
                  <a:cubicBezTo>
                    <a:pt x="2424" y="4158"/>
                    <a:pt x="425" y="2351"/>
                    <a:pt x="102" y="1"/>
                  </a:cubicBezTo>
                  <a:cubicBezTo>
                    <a:pt x="89" y="1"/>
                    <a:pt x="76" y="2"/>
                    <a:pt x="62" y="2"/>
                  </a:cubicBezTo>
                  <a:cubicBezTo>
                    <a:pt x="54" y="2"/>
                    <a:pt x="46" y="1"/>
                    <a:pt x="3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34"/>
            <p:cNvSpPr/>
            <p:nvPr/>
          </p:nvSpPr>
          <p:spPr>
            <a:xfrm>
              <a:off x="7436516" y="3953459"/>
              <a:ext cx="167987" cy="90522"/>
            </a:xfrm>
            <a:custGeom>
              <a:rect b="b" l="l" r="r" t="t"/>
              <a:pathLst>
                <a:path extrusionOk="0" h="1962" w="3641">
                  <a:moveTo>
                    <a:pt x="1" y="1"/>
                  </a:moveTo>
                  <a:cubicBezTo>
                    <a:pt x="829" y="1174"/>
                    <a:pt x="2150" y="1938"/>
                    <a:pt x="3640" y="1961"/>
                  </a:cubicBezTo>
                  <a:lnTo>
                    <a:pt x="3640" y="1610"/>
                  </a:lnTo>
                  <a:cubicBezTo>
                    <a:pt x="2304" y="1588"/>
                    <a:pt x="1109" y="972"/>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34"/>
            <p:cNvSpPr/>
            <p:nvPr/>
          </p:nvSpPr>
          <p:spPr>
            <a:xfrm>
              <a:off x="7179616" y="3953459"/>
              <a:ext cx="200467" cy="139151"/>
            </a:xfrm>
            <a:custGeom>
              <a:rect b="b" l="l" r="r" t="t"/>
              <a:pathLst>
                <a:path extrusionOk="0" h="3016" w="4345">
                  <a:moveTo>
                    <a:pt x="4007" y="1"/>
                  </a:moveTo>
                  <a:cubicBezTo>
                    <a:pt x="3194" y="1388"/>
                    <a:pt x="1735" y="2314"/>
                    <a:pt x="71" y="2314"/>
                  </a:cubicBezTo>
                  <a:cubicBezTo>
                    <a:pt x="47" y="2314"/>
                    <a:pt x="24" y="2313"/>
                    <a:pt x="1" y="2313"/>
                  </a:cubicBezTo>
                  <a:lnTo>
                    <a:pt x="1" y="3014"/>
                  </a:lnTo>
                  <a:cubicBezTo>
                    <a:pt x="24" y="3014"/>
                    <a:pt x="47" y="3016"/>
                    <a:pt x="71" y="3016"/>
                  </a:cubicBezTo>
                  <a:cubicBezTo>
                    <a:pt x="2001" y="3016"/>
                    <a:pt x="3653" y="1770"/>
                    <a:pt x="434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34"/>
            <p:cNvSpPr/>
            <p:nvPr/>
          </p:nvSpPr>
          <p:spPr>
            <a:xfrm>
              <a:off x="7410494" y="3953459"/>
              <a:ext cx="194008" cy="139105"/>
            </a:xfrm>
            <a:custGeom>
              <a:rect b="b" l="l" r="r" t="t"/>
              <a:pathLst>
                <a:path extrusionOk="0" h="3015" w="4205">
                  <a:moveTo>
                    <a:pt x="0" y="1"/>
                  </a:moveTo>
                  <a:cubicBezTo>
                    <a:pt x="681" y="1748"/>
                    <a:pt x="2304" y="2986"/>
                    <a:pt x="4204" y="3014"/>
                  </a:cubicBezTo>
                  <a:lnTo>
                    <a:pt x="4204" y="2313"/>
                  </a:lnTo>
                  <a:cubicBezTo>
                    <a:pt x="2569" y="2288"/>
                    <a:pt x="1140" y="1370"/>
                    <a:pt x="33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34"/>
            <p:cNvSpPr/>
            <p:nvPr/>
          </p:nvSpPr>
          <p:spPr>
            <a:xfrm>
              <a:off x="7179616" y="3953459"/>
              <a:ext cx="174446" cy="90614"/>
            </a:xfrm>
            <a:custGeom>
              <a:rect b="b" l="l" r="r" t="t"/>
              <a:pathLst>
                <a:path extrusionOk="0" h="1964" w="3781">
                  <a:moveTo>
                    <a:pt x="3502" y="1"/>
                  </a:moveTo>
                  <a:cubicBezTo>
                    <a:pt x="2657" y="989"/>
                    <a:pt x="1433" y="1613"/>
                    <a:pt x="71" y="1613"/>
                  </a:cubicBezTo>
                  <a:cubicBezTo>
                    <a:pt x="47" y="1613"/>
                    <a:pt x="24" y="1610"/>
                    <a:pt x="1" y="1610"/>
                  </a:cubicBezTo>
                  <a:lnTo>
                    <a:pt x="1" y="1961"/>
                  </a:lnTo>
                  <a:cubicBezTo>
                    <a:pt x="24" y="1963"/>
                    <a:pt x="47" y="1963"/>
                    <a:pt x="71" y="1963"/>
                  </a:cubicBezTo>
                  <a:cubicBezTo>
                    <a:pt x="1590" y="1963"/>
                    <a:pt x="2937" y="1192"/>
                    <a:pt x="37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34"/>
            <p:cNvSpPr/>
            <p:nvPr/>
          </p:nvSpPr>
          <p:spPr>
            <a:xfrm>
              <a:off x="7610136" y="4120804"/>
              <a:ext cx="416253" cy="206511"/>
            </a:xfrm>
            <a:custGeom>
              <a:rect b="b" l="l" r="r" t="t"/>
              <a:pathLst>
                <a:path extrusionOk="0" h="4476" w="9022">
                  <a:moveTo>
                    <a:pt x="2221" y="0"/>
                  </a:moveTo>
                  <a:cubicBezTo>
                    <a:pt x="2089" y="82"/>
                    <a:pt x="1956" y="158"/>
                    <a:pt x="1816" y="227"/>
                  </a:cubicBezTo>
                  <a:cubicBezTo>
                    <a:pt x="2574" y="801"/>
                    <a:pt x="3233" y="1318"/>
                    <a:pt x="4511" y="1318"/>
                  </a:cubicBezTo>
                  <a:cubicBezTo>
                    <a:pt x="5789" y="1318"/>
                    <a:pt x="6443" y="803"/>
                    <a:pt x="7201" y="230"/>
                  </a:cubicBezTo>
                  <a:cubicBezTo>
                    <a:pt x="7063" y="162"/>
                    <a:pt x="6928" y="85"/>
                    <a:pt x="6796" y="5"/>
                  </a:cubicBezTo>
                  <a:cubicBezTo>
                    <a:pt x="6187" y="445"/>
                    <a:pt x="5522" y="791"/>
                    <a:pt x="4511" y="791"/>
                  </a:cubicBezTo>
                  <a:cubicBezTo>
                    <a:pt x="3498" y="791"/>
                    <a:pt x="2844" y="443"/>
                    <a:pt x="2221" y="0"/>
                  </a:cubicBezTo>
                  <a:close/>
                  <a:moveTo>
                    <a:pt x="1023" y="521"/>
                  </a:moveTo>
                  <a:lnTo>
                    <a:pt x="1023" y="523"/>
                  </a:lnTo>
                  <a:cubicBezTo>
                    <a:pt x="853" y="568"/>
                    <a:pt x="680" y="601"/>
                    <a:pt x="505" y="626"/>
                  </a:cubicBezTo>
                  <a:cubicBezTo>
                    <a:pt x="1301" y="2087"/>
                    <a:pt x="2795" y="3071"/>
                    <a:pt x="4511" y="3071"/>
                  </a:cubicBezTo>
                  <a:cubicBezTo>
                    <a:pt x="6227" y="3071"/>
                    <a:pt x="7719" y="2087"/>
                    <a:pt x="8515" y="628"/>
                  </a:cubicBezTo>
                  <a:cubicBezTo>
                    <a:pt x="8340" y="603"/>
                    <a:pt x="8165" y="570"/>
                    <a:pt x="7995" y="525"/>
                  </a:cubicBezTo>
                  <a:cubicBezTo>
                    <a:pt x="7149" y="1547"/>
                    <a:pt x="5903" y="2195"/>
                    <a:pt x="4511" y="2195"/>
                  </a:cubicBezTo>
                  <a:cubicBezTo>
                    <a:pt x="3119" y="2195"/>
                    <a:pt x="1871" y="1546"/>
                    <a:pt x="1023" y="521"/>
                  </a:cubicBezTo>
                  <a:close/>
                  <a:moveTo>
                    <a:pt x="85" y="666"/>
                  </a:moveTo>
                  <a:cubicBezTo>
                    <a:pt x="57" y="666"/>
                    <a:pt x="29" y="668"/>
                    <a:pt x="1" y="668"/>
                  </a:cubicBezTo>
                  <a:cubicBezTo>
                    <a:pt x="455" y="2845"/>
                    <a:pt x="2302" y="4476"/>
                    <a:pt x="4511" y="4476"/>
                  </a:cubicBezTo>
                  <a:cubicBezTo>
                    <a:pt x="6720" y="4476"/>
                    <a:pt x="8565" y="2847"/>
                    <a:pt x="9022" y="668"/>
                  </a:cubicBezTo>
                  <a:cubicBezTo>
                    <a:pt x="8993" y="668"/>
                    <a:pt x="8965" y="668"/>
                    <a:pt x="8937" y="666"/>
                  </a:cubicBezTo>
                  <a:cubicBezTo>
                    <a:pt x="8364" y="2667"/>
                    <a:pt x="6600" y="4124"/>
                    <a:pt x="4511" y="4124"/>
                  </a:cubicBezTo>
                  <a:cubicBezTo>
                    <a:pt x="2421" y="4124"/>
                    <a:pt x="657" y="2667"/>
                    <a:pt x="85" y="666"/>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34"/>
            <p:cNvSpPr/>
            <p:nvPr/>
          </p:nvSpPr>
          <p:spPr>
            <a:xfrm>
              <a:off x="7845812" y="4428087"/>
              <a:ext cx="181643" cy="91906"/>
            </a:xfrm>
            <a:custGeom>
              <a:rect b="b" l="l" r="r" t="t"/>
              <a:pathLst>
                <a:path extrusionOk="0" h="1992" w="3937">
                  <a:moveTo>
                    <a:pt x="519" y="1"/>
                  </a:moveTo>
                  <a:cubicBezTo>
                    <a:pt x="351" y="46"/>
                    <a:pt x="178" y="81"/>
                    <a:pt x="1" y="106"/>
                  </a:cubicBezTo>
                  <a:cubicBezTo>
                    <a:pt x="437" y="905"/>
                    <a:pt x="1084" y="1560"/>
                    <a:pt x="1860" y="1991"/>
                  </a:cubicBezTo>
                  <a:lnTo>
                    <a:pt x="3937" y="1991"/>
                  </a:lnTo>
                  <a:lnTo>
                    <a:pt x="3937" y="1671"/>
                  </a:lnTo>
                  <a:cubicBezTo>
                    <a:pt x="2573" y="1650"/>
                    <a:pt x="1352" y="1009"/>
                    <a:pt x="51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34"/>
            <p:cNvSpPr/>
            <p:nvPr/>
          </p:nvSpPr>
          <p:spPr>
            <a:xfrm>
              <a:off x="7906300" y="4404049"/>
              <a:ext cx="121157" cy="60763"/>
            </a:xfrm>
            <a:custGeom>
              <a:rect b="b" l="l" r="r" t="t"/>
              <a:pathLst>
                <a:path extrusionOk="0" h="1317" w="2626">
                  <a:moveTo>
                    <a:pt x="407" y="0"/>
                  </a:moveTo>
                  <a:cubicBezTo>
                    <a:pt x="276" y="82"/>
                    <a:pt x="141" y="159"/>
                    <a:pt x="1" y="227"/>
                  </a:cubicBezTo>
                  <a:cubicBezTo>
                    <a:pt x="745" y="790"/>
                    <a:pt x="1438" y="1296"/>
                    <a:pt x="2626" y="1316"/>
                  </a:cubicBezTo>
                  <a:lnTo>
                    <a:pt x="2626" y="788"/>
                  </a:lnTo>
                  <a:cubicBezTo>
                    <a:pt x="1655" y="772"/>
                    <a:pt x="1014" y="432"/>
                    <a:pt x="40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34"/>
            <p:cNvSpPr/>
            <p:nvPr/>
          </p:nvSpPr>
          <p:spPr>
            <a:xfrm>
              <a:off x="7937074" y="4247593"/>
              <a:ext cx="90383" cy="176707"/>
            </a:xfrm>
            <a:custGeom>
              <a:rect b="b" l="l" r="r" t="t"/>
              <a:pathLst>
                <a:path extrusionOk="0" h="3830" w="1959">
                  <a:moveTo>
                    <a:pt x="1959" y="0"/>
                  </a:moveTo>
                  <a:cubicBezTo>
                    <a:pt x="1749" y="1334"/>
                    <a:pt x="1023" y="2485"/>
                    <a:pt x="0" y="3218"/>
                  </a:cubicBezTo>
                  <a:cubicBezTo>
                    <a:pt x="535" y="3563"/>
                    <a:pt x="1126" y="3815"/>
                    <a:pt x="1959" y="3830"/>
                  </a:cubicBezTo>
                  <a:lnTo>
                    <a:pt x="19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34"/>
            <p:cNvSpPr/>
            <p:nvPr/>
          </p:nvSpPr>
          <p:spPr>
            <a:xfrm>
              <a:off x="7822558" y="4434731"/>
              <a:ext cx="49736" cy="85262"/>
            </a:xfrm>
            <a:custGeom>
              <a:rect b="b" l="l" r="r" t="t"/>
              <a:pathLst>
                <a:path extrusionOk="0" h="1848" w="1078">
                  <a:moveTo>
                    <a:pt x="85" y="0"/>
                  </a:moveTo>
                  <a:cubicBezTo>
                    <a:pt x="57" y="2"/>
                    <a:pt x="29" y="2"/>
                    <a:pt x="0" y="3"/>
                  </a:cubicBezTo>
                  <a:cubicBezTo>
                    <a:pt x="142" y="683"/>
                    <a:pt x="420" y="1308"/>
                    <a:pt x="801" y="1847"/>
                  </a:cubicBezTo>
                  <a:lnTo>
                    <a:pt x="1078" y="1847"/>
                  </a:lnTo>
                  <a:cubicBezTo>
                    <a:pt x="628" y="1323"/>
                    <a:pt x="283" y="695"/>
                    <a:pt x="8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34"/>
            <p:cNvSpPr/>
            <p:nvPr/>
          </p:nvSpPr>
          <p:spPr>
            <a:xfrm>
              <a:off x="7787447" y="4434962"/>
              <a:ext cx="61640" cy="85031"/>
            </a:xfrm>
            <a:custGeom>
              <a:rect b="b" l="l" r="r" t="t"/>
              <a:pathLst>
                <a:path extrusionOk="0" h="1843" w="1336">
                  <a:moveTo>
                    <a:pt x="635" y="0"/>
                  </a:moveTo>
                  <a:cubicBezTo>
                    <a:pt x="543" y="668"/>
                    <a:pt x="322" y="1291"/>
                    <a:pt x="0" y="1842"/>
                  </a:cubicBezTo>
                  <a:lnTo>
                    <a:pt x="337" y="1842"/>
                  </a:lnTo>
                  <a:cubicBezTo>
                    <a:pt x="513" y="1391"/>
                    <a:pt x="628" y="904"/>
                    <a:pt x="668" y="395"/>
                  </a:cubicBezTo>
                  <a:cubicBezTo>
                    <a:pt x="706" y="904"/>
                    <a:pt x="821" y="1391"/>
                    <a:pt x="998" y="1842"/>
                  </a:cubicBezTo>
                  <a:lnTo>
                    <a:pt x="1336" y="1842"/>
                  </a:lnTo>
                  <a:cubicBezTo>
                    <a:pt x="1013" y="1291"/>
                    <a:pt x="791" y="668"/>
                    <a:pt x="70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34"/>
            <p:cNvSpPr/>
            <p:nvPr/>
          </p:nvSpPr>
          <p:spPr>
            <a:xfrm>
              <a:off x="7602615" y="4428179"/>
              <a:ext cx="188010" cy="91814"/>
            </a:xfrm>
            <a:custGeom>
              <a:rect b="b" l="l" r="r" t="t"/>
              <a:pathLst>
                <a:path extrusionOk="0" h="1990" w="4075">
                  <a:moveTo>
                    <a:pt x="3555" y="0"/>
                  </a:moveTo>
                  <a:cubicBezTo>
                    <a:pt x="2709" y="1025"/>
                    <a:pt x="1461" y="1671"/>
                    <a:pt x="69" y="1671"/>
                  </a:cubicBezTo>
                  <a:cubicBezTo>
                    <a:pt x="45" y="1671"/>
                    <a:pt x="24" y="1669"/>
                    <a:pt x="0" y="1669"/>
                  </a:cubicBezTo>
                  <a:lnTo>
                    <a:pt x="0" y="1989"/>
                  </a:lnTo>
                  <a:lnTo>
                    <a:pt x="2216" y="1989"/>
                  </a:lnTo>
                  <a:cubicBezTo>
                    <a:pt x="2992" y="1560"/>
                    <a:pt x="3638" y="903"/>
                    <a:pt x="4074" y="105"/>
                  </a:cubicBezTo>
                  <a:cubicBezTo>
                    <a:pt x="3898" y="80"/>
                    <a:pt x="3725" y="45"/>
                    <a:pt x="355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34"/>
            <p:cNvSpPr/>
            <p:nvPr/>
          </p:nvSpPr>
          <p:spPr>
            <a:xfrm>
              <a:off x="7602615" y="4404187"/>
              <a:ext cx="127386" cy="60671"/>
            </a:xfrm>
            <a:custGeom>
              <a:rect b="b" l="l" r="r" t="t"/>
              <a:pathLst>
                <a:path extrusionOk="0" h="1315" w="2761">
                  <a:moveTo>
                    <a:pt x="2355" y="1"/>
                  </a:moveTo>
                  <a:cubicBezTo>
                    <a:pt x="1746" y="442"/>
                    <a:pt x="1116" y="789"/>
                    <a:pt x="70" y="789"/>
                  </a:cubicBezTo>
                  <a:cubicBezTo>
                    <a:pt x="45" y="789"/>
                    <a:pt x="24" y="785"/>
                    <a:pt x="0" y="785"/>
                  </a:cubicBezTo>
                  <a:lnTo>
                    <a:pt x="0" y="1313"/>
                  </a:lnTo>
                  <a:cubicBezTo>
                    <a:pt x="24" y="1313"/>
                    <a:pt x="45" y="1315"/>
                    <a:pt x="70" y="1315"/>
                  </a:cubicBezTo>
                  <a:cubicBezTo>
                    <a:pt x="1348" y="1315"/>
                    <a:pt x="2002" y="799"/>
                    <a:pt x="2760" y="227"/>
                  </a:cubicBezTo>
                  <a:lnTo>
                    <a:pt x="2760" y="226"/>
                  </a:lnTo>
                  <a:cubicBezTo>
                    <a:pt x="2620" y="159"/>
                    <a:pt x="2487" y="82"/>
                    <a:pt x="235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34"/>
            <p:cNvSpPr/>
            <p:nvPr/>
          </p:nvSpPr>
          <p:spPr>
            <a:xfrm>
              <a:off x="7602615" y="4210912"/>
              <a:ext cx="96704" cy="213478"/>
            </a:xfrm>
            <a:custGeom>
              <a:rect b="b" l="l" r="r" t="t"/>
              <a:pathLst>
                <a:path extrusionOk="0" h="4627" w="2096">
                  <a:moveTo>
                    <a:pt x="64" y="1"/>
                  </a:moveTo>
                  <a:cubicBezTo>
                    <a:pt x="64" y="271"/>
                    <a:pt x="40" y="535"/>
                    <a:pt x="0" y="794"/>
                  </a:cubicBezTo>
                  <a:lnTo>
                    <a:pt x="0" y="4625"/>
                  </a:lnTo>
                  <a:cubicBezTo>
                    <a:pt x="24" y="4625"/>
                    <a:pt x="45" y="4626"/>
                    <a:pt x="69" y="4626"/>
                  </a:cubicBezTo>
                  <a:cubicBezTo>
                    <a:pt x="970" y="4626"/>
                    <a:pt x="1561" y="4370"/>
                    <a:pt x="2096" y="4018"/>
                  </a:cubicBezTo>
                  <a:cubicBezTo>
                    <a:pt x="871" y="3145"/>
                    <a:pt x="65" y="1673"/>
                    <a:pt x="6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34"/>
            <p:cNvSpPr/>
            <p:nvPr/>
          </p:nvSpPr>
          <p:spPr>
            <a:xfrm>
              <a:off x="7764147" y="4434777"/>
              <a:ext cx="49829" cy="85216"/>
            </a:xfrm>
            <a:custGeom>
              <a:rect b="b" l="l" r="r" t="t"/>
              <a:pathLst>
                <a:path extrusionOk="0" h="1847" w="1080">
                  <a:moveTo>
                    <a:pt x="993" y="1"/>
                  </a:moveTo>
                  <a:cubicBezTo>
                    <a:pt x="795" y="695"/>
                    <a:pt x="450" y="1322"/>
                    <a:pt x="0" y="1846"/>
                  </a:cubicBezTo>
                  <a:lnTo>
                    <a:pt x="279" y="1846"/>
                  </a:lnTo>
                  <a:cubicBezTo>
                    <a:pt x="660" y="1307"/>
                    <a:pt x="937" y="682"/>
                    <a:pt x="1080" y="2"/>
                  </a:cubicBezTo>
                  <a:cubicBezTo>
                    <a:pt x="1051" y="2"/>
                    <a:pt x="1021" y="2"/>
                    <a:pt x="993"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34"/>
            <p:cNvSpPr/>
            <p:nvPr/>
          </p:nvSpPr>
          <p:spPr>
            <a:xfrm>
              <a:off x="7633436" y="4144842"/>
              <a:ext cx="369608" cy="117697"/>
            </a:xfrm>
            <a:custGeom>
              <a:rect b="b" l="l" r="r" t="t"/>
              <a:pathLst>
                <a:path extrusionOk="0" h="2551" w="8011">
                  <a:moveTo>
                    <a:pt x="518" y="0"/>
                  </a:moveTo>
                  <a:cubicBezTo>
                    <a:pt x="348" y="45"/>
                    <a:pt x="175" y="80"/>
                    <a:pt x="0" y="105"/>
                  </a:cubicBezTo>
                  <a:cubicBezTo>
                    <a:pt x="796" y="1564"/>
                    <a:pt x="2290" y="2550"/>
                    <a:pt x="4006" y="2550"/>
                  </a:cubicBezTo>
                  <a:cubicBezTo>
                    <a:pt x="5722" y="2550"/>
                    <a:pt x="7214" y="1566"/>
                    <a:pt x="8010" y="107"/>
                  </a:cubicBezTo>
                  <a:cubicBezTo>
                    <a:pt x="7835" y="82"/>
                    <a:pt x="7660" y="49"/>
                    <a:pt x="7490" y="4"/>
                  </a:cubicBezTo>
                  <a:cubicBezTo>
                    <a:pt x="6644" y="1026"/>
                    <a:pt x="5397" y="1674"/>
                    <a:pt x="4006" y="1674"/>
                  </a:cubicBezTo>
                  <a:cubicBezTo>
                    <a:pt x="2614" y="1674"/>
                    <a:pt x="1366" y="1025"/>
                    <a:pt x="518"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34"/>
            <p:cNvSpPr/>
            <p:nvPr/>
          </p:nvSpPr>
          <p:spPr>
            <a:xfrm>
              <a:off x="7693923" y="4120804"/>
              <a:ext cx="248450" cy="60809"/>
            </a:xfrm>
            <a:custGeom>
              <a:rect b="b" l="l" r="r" t="t"/>
              <a:pathLst>
                <a:path extrusionOk="0" h="1318" w="5385">
                  <a:moveTo>
                    <a:pt x="405" y="0"/>
                  </a:moveTo>
                  <a:cubicBezTo>
                    <a:pt x="273" y="82"/>
                    <a:pt x="140" y="158"/>
                    <a:pt x="0" y="227"/>
                  </a:cubicBezTo>
                  <a:cubicBezTo>
                    <a:pt x="758" y="801"/>
                    <a:pt x="1462" y="1318"/>
                    <a:pt x="2695" y="1318"/>
                  </a:cubicBezTo>
                  <a:cubicBezTo>
                    <a:pt x="3928" y="1318"/>
                    <a:pt x="4627" y="803"/>
                    <a:pt x="5385" y="230"/>
                  </a:cubicBezTo>
                  <a:cubicBezTo>
                    <a:pt x="5247" y="163"/>
                    <a:pt x="5112" y="85"/>
                    <a:pt x="4980" y="5"/>
                  </a:cubicBezTo>
                  <a:cubicBezTo>
                    <a:pt x="4371" y="445"/>
                    <a:pt x="3741" y="791"/>
                    <a:pt x="2695" y="791"/>
                  </a:cubicBezTo>
                  <a:cubicBezTo>
                    <a:pt x="1647" y="791"/>
                    <a:pt x="1028" y="443"/>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34"/>
            <p:cNvSpPr/>
            <p:nvPr/>
          </p:nvSpPr>
          <p:spPr>
            <a:xfrm>
              <a:off x="7724652" y="3953459"/>
              <a:ext cx="187180" cy="187641"/>
            </a:xfrm>
            <a:custGeom>
              <a:rect b="b" l="l" r="r" t="t"/>
              <a:pathLst>
                <a:path extrusionOk="0" h="4067" w="4057">
                  <a:moveTo>
                    <a:pt x="1991" y="1"/>
                  </a:moveTo>
                  <a:cubicBezTo>
                    <a:pt x="1834" y="1437"/>
                    <a:pt x="1081" y="2679"/>
                    <a:pt x="0" y="3454"/>
                  </a:cubicBezTo>
                  <a:cubicBezTo>
                    <a:pt x="550" y="3809"/>
                    <a:pt x="1156" y="4067"/>
                    <a:pt x="2029" y="4067"/>
                  </a:cubicBezTo>
                  <a:cubicBezTo>
                    <a:pt x="2900" y="4067"/>
                    <a:pt x="3520" y="3812"/>
                    <a:pt x="4056" y="3460"/>
                  </a:cubicBezTo>
                  <a:cubicBezTo>
                    <a:pt x="2970" y="2686"/>
                    <a:pt x="2214" y="1440"/>
                    <a:pt x="20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34"/>
            <p:cNvSpPr/>
            <p:nvPr/>
          </p:nvSpPr>
          <p:spPr>
            <a:xfrm>
              <a:off x="7610136" y="4151532"/>
              <a:ext cx="416253" cy="175784"/>
            </a:xfrm>
            <a:custGeom>
              <a:rect b="b" l="l" r="r" t="t"/>
              <a:pathLst>
                <a:path extrusionOk="0" h="3810" w="9022">
                  <a:moveTo>
                    <a:pt x="85" y="0"/>
                  </a:moveTo>
                  <a:cubicBezTo>
                    <a:pt x="57" y="0"/>
                    <a:pt x="29" y="2"/>
                    <a:pt x="1" y="2"/>
                  </a:cubicBezTo>
                  <a:cubicBezTo>
                    <a:pt x="455" y="2181"/>
                    <a:pt x="2302" y="3810"/>
                    <a:pt x="4511" y="3810"/>
                  </a:cubicBezTo>
                  <a:cubicBezTo>
                    <a:pt x="6720" y="3810"/>
                    <a:pt x="8565" y="2181"/>
                    <a:pt x="9022" y="2"/>
                  </a:cubicBezTo>
                  <a:cubicBezTo>
                    <a:pt x="8993" y="2"/>
                    <a:pt x="8965" y="2"/>
                    <a:pt x="8937" y="0"/>
                  </a:cubicBezTo>
                  <a:cubicBezTo>
                    <a:pt x="8365" y="2001"/>
                    <a:pt x="6600" y="3458"/>
                    <a:pt x="4511" y="3458"/>
                  </a:cubicBezTo>
                  <a:cubicBezTo>
                    <a:pt x="2421" y="3458"/>
                    <a:pt x="657" y="2001"/>
                    <a:pt x="8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34"/>
            <p:cNvSpPr/>
            <p:nvPr/>
          </p:nvSpPr>
          <p:spPr>
            <a:xfrm>
              <a:off x="7602615" y="4151670"/>
              <a:ext cx="424834" cy="224228"/>
            </a:xfrm>
            <a:custGeom>
              <a:rect b="b" l="l" r="r" t="t"/>
              <a:pathLst>
                <a:path extrusionOk="0" h="4860" w="9208">
                  <a:moveTo>
                    <a:pt x="37" y="1"/>
                  </a:moveTo>
                  <a:cubicBezTo>
                    <a:pt x="27" y="79"/>
                    <a:pt x="14" y="155"/>
                    <a:pt x="0" y="230"/>
                  </a:cubicBezTo>
                  <a:lnTo>
                    <a:pt x="0" y="925"/>
                  </a:lnTo>
                  <a:cubicBezTo>
                    <a:pt x="32" y="752"/>
                    <a:pt x="55" y="577"/>
                    <a:pt x="69" y="399"/>
                  </a:cubicBezTo>
                  <a:cubicBezTo>
                    <a:pt x="260" y="2895"/>
                    <a:pt x="2249" y="4859"/>
                    <a:pt x="4674" y="4859"/>
                  </a:cubicBezTo>
                  <a:cubicBezTo>
                    <a:pt x="6923" y="4859"/>
                    <a:pt x="8795" y="3170"/>
                    <a:pt x="9208" y="933"/>
                  </a:cubicBezTo>
                  <a:lnTo>
                    <a:pt x="9208" y="230"/>
                  </a:lnTo>
                  <a:cubicBezTo>
                    <a:pt x="8796" y="2467"/>
                    <a:pt x="6923" y="4158"/>
                    <a:pt x="4674" y="4158"/>
                  </a:cubicBezTo>
                  <a:cubicBezTo>
                    <a:pt x="2424" y="4158"/>
                    <a:pt x="425" y="2351"/>
                    <a:pt x="102" y="1"/>
                  </a:cubicBezTo>
                  <a:cubicBezTo>
                    <a:pt x="89" y="1"/>
                    <a:pt x="75" y="2"/>
                    <a:pt x="62" y="2"/>
                  </a:cubicBezTo>
                  <a:cubicBezTo>
                    <a:pt x="54" y="2"/>
                    <a:pt x="45" y="1"/>
                    <a:pt x="3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34"/>
            <p:cNvSpPr/>
            <p:nvPr/>
          </p:nvSpPr>
          <p:spPr>
            <a:xfrm>
              <a:off x="7859515" y="3953459"/>
              <a:ext cx="167940" cy="90522"/>
            </a:xfrm>
            <a:custGeom>
              <a:rect b="b" l="l" r="r" t="t"/>
              <a:pathLst>
                <a:path extrusionOk="0" h="1962" w="3640">
                  <a:moveTo>
                    <a:pt x="0" y="1"/>
                  </a:moveTo>
                  <a:cubicBezTo>
                    <a:pt x="828" y="1174"/>
                    <a:pt x="2149" y="1938"/>
                    <a:pt x="3640" y="1961"/>
                  </a:cubicBezTo>
                  <a:lnTo>
                    <a:pt x="3640" y="1610"/>
                  </a:lnTo>
                  <a:cubicBezTo>
                    <a:pt x="2304" y="1588"/>
                    <a:pt x="1108" y="972"/>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34"/>
            <p:cNvSpPr/>
            <p:nvPr/>
          </p:nvSpPr>
          <p:spPr>
            <a:xfrm>
              <a:off x="7602615" y="3953459"/>
              <a:ext cx="200467" cy="139151"/>
            </a:xfrm>
            <a:custGeom>
              <a:rect b="b" l="l" r="r" t="t"/>
              <a:pathLst>
                <a:path extrusionOk="0" h="3016" w="4345">
                  <a:moveTo>
                    <a:pt x="4006" y="1"/>
                  </a:moveTo>
                  <a:cubicBezTo>
                    <a:pt x="3193" y="1388"/>
                    <a:pt x="1734" y="2314"/>
                    <a:pt x="70" y="2314"/>
                  </a:cubicBezTo>
                  <a:cubicBezTo>
                    <a:pt x="47" y="2314"/>
                    <a:pt x="24" y="2313"/>
                    <a:pt x="0" y="2313"/>
                  </a:cubicBezTo>
                  <a:lnTo>
                    <a:pt x="0" y="3014"/>
                  </a:lnTo>
                  <a:cubicBezTo>
                    <a:pt x="24" y="3014"/>
                    <a:pt x="47" y="3016"/>
                    <a:pt x="70" y="3016"/>
                  </a:cubicBezTo>
                  <a:cubicBezTo>
                    <a:pt x="2001" y="3016"/>
                    <a:pt x="3653" y="1770"/>
                    <a:pt x="4344"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34"/>
            <p:cNvSpPr/>
            <p:nvPr/>
          </p:nvSpPr>
          <p:spPr>
            <a:xfrm>
              <a:off x="7833447" y="3953459"/>
              <a:ext cx="194008" cy="139105"/>
            </a:xfrm>
            <a:custGeom>
              <a:rect b="b" l="l" r="r" t="t"/>
              <a:pathLst>
                <a:path extrusionOk="0" h="3015" w="4205">
                  <a:moveTo>
                    <a:pt x="1" y="1"/>
                  </a:moveTo>
                  <a:cubicBezTo>
                    <a:pt x="682" y="1748"/>
                    <a:pt x="2304" y="2986"/>
                    <a:pt x="4205" y="3014"/>
                  </a:cubicBezTo>
                  <a:lnTo>
                    <a:pt x="4205" y="2313"/>
                  </a:lnTo>
                  <a:cubicBezTo>
                    <a:pt x="2569" y="2288"/>
                    <a:pt x="1140" y="1370"/>
                    <a:pt x="33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34"/>
            <p:cNvSpPr/>
            <p:nvPr/>
          </p:nvSpPr>
          <p:spPr>
            <a:xfrm>
              <a:off x="7602615" y="3953459"/>
              <a:ext cx="174400" cy="90614"/>
            </a:xfrm>
            <a:custGeom>
              <a:rect b="b" l="l" r="r" t="t"/>
              <a:pathLst>
                <a:path extrusionOk="0" h="1964" w="3780">
                  <a:moveTo>
                    <a:pt x="3501" y="1"/>
                  </a:moveTo>
                  <a:cubicBezTo>
                    <a:pt x="2657" y="989"/>
                    <a:pt x="1433" y="1613"/>
                    <a:pt x="69" y="1613"/>
                  </a:cubicBezTo>
                  <a:cubicBezTo>
                    <a:pt x="45" y="1613"/>
                    <a:pt x="24" y="1610"/>
                    <a:pt x="0" y="1610"/>
                  </a:cubicBezTo>
                  <a:lnTo>
                    <a:pt x="0" y="1961"/>
                  </a:lnTo>
                  <a:cubicBezTo>
                    <a:pt x="24" y="1963"/>
                    <a:pt x="47" y="1963"/>
                    <a:pt x="69" y="1963"/>
                  </a:cubicBezTo>
                  <a:cubicBezTo>
                    <a:pt x="1589" y="1963"/>
                    <a:pt x="2937" y="1192"/>
                    <a:pt x="37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34"/>
            <p:cNvSpPr/>
            <p:nvPr/>
          </p:nvSpPr>
          <p:spPr>
            <a:xfrm>
              <a:off x="8033043" y="4120804"/>
              <a:ext cx="416345" cy="206511"/>
            </a:xfrm>
            <a:custGeom>
              <a:rect b="b" l="l" r="r" t="t"/>
              <a:pathLst>
                <a:path extrusionOk="0" h="4476" w="9024">
                  <a:moveTo>
                    <a:pt x="2222" y="0"/>
                  </a:moveTo>
                  <a:cubicBezTo>
                    <a:pt x="2091" y="82"/>
                    <a:pt x="1956" y="158"/>
                    <a:pt x="1818" y="227"/>
                  </a:cubicBezTo>
                  <a:cubicBezTo>
                    <a:pt x="2575" y="801"/>
                    <a:pt x="3233" y="1318"/>
                    <a:pt x="4511" y="1318"/>
                  </a:cubicBezTo>
                  <a:cubicBezTo>
                    <a:pt x="5790" y="1318"/>
                    <a:pt x="6445" y="803"/>
                    <a:pt x="7203" y="230"/>
                  </a:cubicBezTo>
                  <a:cubicBezTo>
                    <a:pt x="7064" y="162"/>
                    <a:pt x="6929" y="85"/>
                    <a:pt x="6798" y="5"/>
                  </a:cubicBezTo>
                  <a:cubicBezTo>
                    <a:pt x="6188" y="445"/>
                    <a:pt x="5524" y="791"/>
                    <a:pt x="4511" y="791"/>
                  </a:cubicBezTo>
                  <a:cubicBezTo>
                    <a:pt x="3500" y="791"/>
                    <a:pt x="2845" y="443"/>
                    <a:pt x="2222" y="0"/>
                  </a:cubicBezTo>
                  <a:close/>
                  <a:moveTo>
                    <a:pt x="1025" y="521"/>
                  </a:moveTo>
                  <a:lnTo>
                    <a:pt x="1025" y="523"/>
                  </a:lnTo>
                  <a:cubicBezTo>
                    <a:pt x="855" y="568"/>
                    <a:pt x="682" y="601"/>
                    <a:pt x="505" y="626"/>
                  </a:cubicBezTo>
                  <a:cubicBezTo>
                    <a:pt x="1301" y="2087"/>
                    <a:pt x="2795" y="3071"/>
                    <a:pt x="4511" y="3071"/>
                  </a:cubicBezTo>
                  <a:cubicBezTo>
                    <a:pt x="6228" y="3071"/>
                    <a:pt x="7721" y="2087"/>
                    <a:pt x="8517" y="628"/>
                  </a:cubicBezTo>
                  <a:cubicBezTo>
                    <a:pt x="8340" y="603"/>
                    <a:pt x="8167" y="570"/>
                    <a:pt x="7997" y="525"/>
                  </a:cubicBezTo>
                  <a:cubicBezTo>
                    <a:pt x="7151" y="1547"/>
                    <a:pt x="5905" y="2195"/>
                    <a:pt x="4511" y="2195"/>
                  </a:cubicBezTo>
                  <a:cubicBezTo>
                    <a:pt x="3118" y="2195"/>
                    <a:pt x="1871" y="1546"/>
                    <a:pt x="1025" y="521"/>
                  </a:cubicBezTo>
                  <a:close/>
                  <a:moveTo>
                    <a:pt x="87" y="666"/>
                  </a:moveTo>
                  <a:cubicBezTo>
                    <a:pt x="57" y="666"/>
                    <a:pt x="29" y="668"/>
                    <a:pt x="0" y="668"/>
                  </a:cubicBezTo>
                  <a:cubicBezTo>
                    <a:pt x="457" y="2845"/>
                    <a:pt x="2302" y="4476"/>
                    <a:pt x="4511" y="4476"/>
                  </a:cubicBezTo>
                  <a:cubicBezTo>
                    <a:pt x="6721" y="4476"/>
                    <a:pt x="8567" y="2847"/>
                    <a:pt x="9023" y="668"/>
                  </a:cubicBezTo>
                  <a:cubicBezTo>
                    <a:pt x="8995" y="668"/>
                    <a:pt x="8965" y="668"/>
                    <a:pt x="8936" y="666"/>
                  </a:cubicBezTo>
                  <a:cubicBezTo>
                    <a:pt x="8365" y="2667"/>
                    <a:pt x="6601" y="4124"/>
                    <a:pt x="4511" y="4124"/>
                  </a:cubicBezTo>
                  <a:cubicBezTo>
                    <a:pt x="2422" y="4124"/>
                    <a:pt x="657" y="2667"/>
                    <a:pt x="87" y="666"/>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34"/>
            <p:cNvSpPr/>
            <p:nvPr/>
          </p:nvSpPr>
          <p:spPr>
            <a:xfrm>
              <a:off x="8268811" y="4428087"/>
              <a:ext cx="181643" cy="91906"/>
            </a:xfrm>
            <a:custGeom>
              <a:rect b="b" l="l" r="r" t="t"/>
              <a:pathLst>
                <a:path extrusionOk="0" h="1992" w="3937">
                  <a:moveTo>
                    <a:pt x="519" y="1"/>
                  </a:moveTo>
                  <a:cubicBezTo>
                    <a:pt x="349" y="46"/>
                    <a:pt x="175" y="81"/>
                    <a:pt x="1" y="106"/>
                  </a:cubicBezTo>
                  <a:cubicBezTo>
                    <a:pt x="437" y="905"/>
                    <a:pt x="1082" y="1560"/>
                    <a:pt x="1859" y="1991"/>
                  </a:cubicBezTo>
                  <a:lnTo>
                    <a:pt x="3936" y="1991"/>
                  </a:lnTo>
                  <a:lnTo>
                    <a:pt x="3936" y="1671"/>
                  </a:lnTo>
                  <a:cubicBezTo>
                    <a:pt x="2572" y="1650"/>
                    <a:pt x="1351" y="1009"/>
                    <a:pt x="51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34"/>
            <p:cNvSpPr/>
            <p:nvPr/>
          </p:nvSpPr>
          <p:spPr>
            <a:xfrm>
              <a:off x="8329299" y="4404049"/>
              <a:ext cx="121157" cy="60763"/>
            </a:xfrm>
            <a:custGeom>
              <a:rect b="b" l="l" r="r" t="t"/>
              <a:pathLst>
                <a:path extrusionOk="0" h="1317" w="2626">
                  <a:moveTo>
                    <a:pt x="407" y="0"/>
                  </a:moveTo>
                  <a:cubicBezTo>
                    <a:pt x="274" y="82"/>
                    <a:pt x="140" y="159"/>
                    <a:pt x="0" y="227"/>
                  </a:cubicBezTo>
                  <a:cubicBezTo>
                    <a:pt x="745" y="790"/>
                    <a:pt x="1436" y="1296"/>
                    <a:pt x="2625" y="1316"/>
                  </a:cubicBezTo>
                  <a:lnTo>
                    <a:pt x="2625" y="788"/>
                  </a:lnTo>
                  <a:cubicBezTo>
                    <a:pt x="1654" y="772"/>
                    <a:pt x="1013" y="432"/>
                    <a:pt x="40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34"/>
            <p:cNvSpPr/>
            <p:nvPr/>
          </p:nvSpPr>
          <p:spPr>
            <a:xfrm>
              <a:off x="8360027" y="4247593"/>
              <a:ext cx="90429" cy="176707"/>
            </a:xfrm>
            <a:custGeom>
              <a:rect b="b" l="l" r="r" t="t"/>
              <a:pathLst>
                <a:path extrusionOk="0" h="3830" w="1960">
                  <a:moveTo>
                    <a:pt x="1959" y="0"/>
                  </a:moveTo>
                  <a:cubicBezTo>
                    <a:pt x="1750" y="1334"/>
                    <a:pt x="1023" y="2485"/>
                    <a:pt x="1" y="3218"/>
                  </a:cubicBezTo>
                  <a:cubicBezTo>
                    <a:pt x="535" y="3563"/>
                    <a:pt x="1127" y="3815"/>
                    <a:pt x="1959" y="3830"/>
                  </a:cubicBezTo>
                  <a:lnTo>
                    <a:pt x="19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34"/>
            <p:cNvSpPr/>
            <p:nvPr/>
          </p:nvSpPr>
          <p:spPr>
            <a:xfrm>
              <a:off x="8245511" y="4434731"/>
              <a:ext cx="49782" cy="85262"/>
            </a:xfrm>
            <a:custGeom>
              <a:rect b="b" l="l" r="r" t="t"/>
              <a:pathLst>
                <a:path extrusionOk="0" h="1848" w="1079">
                  <a:moveTo>
                    <a:pt x="86" y="0"/>
                  </a:moveTo>
                  <a:cubicBezTo>
                    <a:pt x="57" y="2"/>
                    <a:pt x="29" y="2"/>
                    <a:pt x="1" y="3"/>
                  </a:cubicBezTo>
                  <a:cubicBezTo>
                    <a:pt x="142" y="683"/>
                    <a:pt x="421" y="1308"/>
                    <a:pt x="802" y="1847"/>
                  </a:cubicBezTo>
                  <a:lnTo>
                    <a:pt x="1079" y="1847"/>
                  </a:lnTo>
                  <a:cubicBezTo>
                    <a:pt x="629" y="1323"/>
                    <a:pt x="284" y="695"/>
                    <a:pt x="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34"/>
            <p:cNvSpPr/>
            <p:nvPr/>
          </p:nvSpPr>
          <p:spPr>
            <a:xfrm>
              <a:off x="8210354" y="4434962"/>
              <a:ext cx="61732" cy="85031"/>
            </a:xfrm>
            <a:custGeom>
              <a:rect b="b" l="l" r="r" t="t"/>
              <a:pathLst>
                <a:path extrusionOk="0" h="1843" w="1338">
                  <a:moveTo>
                    <a:pt x="636" y="0"/>
                  </a:moveTo>
                  <a:cubicBezTo>
                    <a:pt x="545" y="668"/>
                    <a:pt x="323" y="1291"/>
                    <a:pt x="0" y="1842"/>
                  </a:cubicBezTo>
                  <a:lnTo>
                    <a:pt x="338" y="1842"/>
                  </a:lnTo>
                  <a:cubicBezTo>
                    <a:pt x="515" y="1391"/>
                    <a:pt x="630" y="904"/>
                    <a:pt x="668" y="395"/>
                  </a:cubicBezTo>
                  <a:cubicBezTo>
                    <a:pt x="708" y="904"/>
                    <a:pt x="823" y="1391"/>
                    <a:pt x="999" y="1842"/>
                  </a:cubicBezTo>
                  <a:lnTo>
                    <a:pt x="1338" y="1842"/>
                  </a:lnTo>
                  <a:cubicBezTo>
                    <a:pt x="1014" y="1291"/>
                    <a:pt x="793" y="668"/>
                    <a:pt x="701"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34"/>
            <p:cNvSpPr/>
            <p:nvPr/>
          </p:nvSpPr>
          <p:spPr>
            <a:xfrm>
              <a:off x="8025568" y="4428179"/>
              <a:ext cx="188010" cy="91814"/>
            </a:xfrm>
            <a:custGeom>
              <a:rect b="b" l="l" r="r" t="t"/>
              <a:pathLst>
                <a:path extrusionOk="0" h="1990" w="4075">
                  <a:moveTo>
                    <a:pt x="3555" y="0"/>
                  </a:moveTo>
                  <a:cubicBezTo>
                    <a:pt x="2709" y="1025"/>
                    <a:pt x="1462" y="1671"/>
                    <a:pt x="69" y="1671"/>
                  </a:cubicBezTo>
                  <a:cubicBezTo>
                    <a:pt x="46" y="1671"/>
                    <a:pt x="24" y="1669"/>
                    <a:pt x="1" y="1669"/>
                  </a:cubicBezTo>
                  <a:lnTo>
                    <a:pt x="1" y="1989"/>
                  </a:lnTo>
                  <a:lnTo>
                    <a:pt x="2216" y="1989"/>
                  </a:lnTo>
                  <a:cubicBezTo>
                    <a:pt x="2992" y="1560"/>
                    <a:pt x="3639" y="903"/>
                    <a:pt x="4075" y="105"/>
                  </a:cubicBezTo>
                  <a:cubicBezTo>
                    <a:pt x="3898" y="80"/>
                    <a:pt x="3725" y="45"/>
                    <a:pt x="355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34"/>
            <p:cNvSpPr/>
            <p:nvPr/>
          </p:nvSpPr>
          <p:spPr>
            <a:xfrm>
              <a:off x="8025568" y="4404187"/>
              <a:ext cx="127386" cy="60671"/>
            </a:xfrm>
            <a:custGeom>
              <a:rect b="b" l="l" r="r" t="t"/>
              <a:pathLst>
                <a:path extrusionOk="0" h="1315" w="2761">
                  <a:moveTo>
                    <a:pt x="2356" y="1"/>
                  </a:moveTo>
                  <a:cubicBezTo>
                    <a:pt x="1746" y="442"/>
                    <a:pt x="1117" y="789"/>
                    <a:pt x="69" y="789"/>
                  </a:cubicBezTo>
                  <a:cubicBezTo>
                    <a:pt x="46" y="789"/>
                    <a:pt x="24" y="785"/>
                    <a:pt x="1" y="785"/>
                  </a:cubicBezTo>
                  <a:lnTo>
                    <a:pt x="1" y="1313"/>
                  </a:lnTo>
                  <a:cubicBezTo>
                    <a:pt x="24" y="1313"/>
                    <a:pt x="46" y="1315"/>
                    <a:pt x="69" y="1315"/>
                  </a:cubicBezTo>
                  <a:cubicBezTo>
                    <a:pt x="1347" y="1315"/>
                    <a:pt x="2003" y="799"/>
                    <a:pt x="2761" y="227"/>
                  </a:cubicBezTo>
                  <a:lnTo>
                    <a:pt x="2761" y="226"/>
                  </a:lnTo>
                  <a:cubicBezTo>
                    <a:pt x="2621" y="159"/>
                    <a:pt x="2488" y="82"/>
                    <a:pt x="23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34"/>
            <p:cNvSpPr/>
            <p:nvPr/>
          </p:nvSpPr>
          <p:spPr>
            <a:xfrm>
              <a:off x="8025568" y="4210912"/>
              <a:ext cx="96750" cy="213478"/>
            </a:xfrm>
            <a:custGeom>
              <a:rect b="b" l="l" r="r" t="t"/>
              <a:pathLst>
                <a:path extrusionOk="0" h="4627" w="2097">
                  <a:moveTo>
                    <a:pt x="64" y="1"/>
                  </a:moveTo>
                  <a:cubicBezTo>
                    <a:pt x="64" y="271"/>
                    <a:pt x="41" y="535"/>
                    <a:pt x="1" y="794"/>
                  </a:cubicBezTo>
                  <a:lnTo>
                    <a:pt x="1" y="4625"/>
                  </a:lnTo>
                  <a:cubicBezTo>
                    <a:pt x="24" y="4625"/>
                    <a:pt x="46" y="4626"/>
                    <a:pt x="69" y="4626"/>
                  </a:cubicBezTo>
                  <a:cubicBezTo>
                    <a:pt x="970" y="4626"/>
                    <a:pt x="1560" y="4370"/>
                    <a:pt x="2096" y="4018"/>
                  </a:cubicBezTo>
                  <a:cubicBezTo>
                    <a:pt x="872" y="3145"/>
                    <a:pt x="66" y="1673"/>
                    <a:pt x="6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34"/>
            <p:cNvSpPr/>
            <p:nvPr/>
          </p:nvSpPr>
          <p:spPr>
            <a:xfrm>
              <a:off x="8187100" y="4434777"/>
              <a:ext cx="49875" cy="85216"/>
            </a:xfrm>
            <a:custGeom>
              <a:rect b="b" l="l" r="r" t="t"/>
              <a:pathLst>
                <a:path extrusionOk="0" h="1847" w="1081">
                  <a:moveTo>
                    <a:pt x="994" y="1"/>
                  </a:moveTo>
                  <a:cubicBezTo>
                    <a:pt x="795" y="695"/>
                    <a:pt x="451" y="1322"/>
                    <a:pt x="1" y="1846"/>
                  </a:cubicBezTo>
                  <a:lnTo>
                    <a:pt x="279" y="1846"/>
                  </a:lnTo>
                  <a:cubicBezTo>
                    <a:pt x="661" y="1307"/>
                    <a:pt x="937" y="682"/>
                    <a:pt x="1080" y="2"/>
                  </a:cubicBezTo>
                  <a:cubicBezTo>
                    <a:pt x="1050" y="2"/>
                    <a:pt x="1022" y="2"/>
                    <a:pt x="994"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34"/>
            <p:cNvSpPr/>
            <p:nvPr/>
          </p:nvSpPr>
          <p:spPr>
            <a:xfrm>
              <a:off x="8056343" y="4144842"/>
              <a:ext cx="369654" cy="117697"/>
            </a:xfrm>
            <a:custGeom>
              <a:rect b="b" l="l" r="r" t="t"/>
              <a:pathLst>
                <a:path extrusionOk="0" h="2551" w="8012">
                  <a:moveTo>
                    <a:pt x="520" y="0"/>
                  </a:moveTo>
                  <a:cubicBezTo>
                    <a:pt x="350" y="45"/>
                    <a:pt x="177" y="80"/>
                    <a:pt x="0" y="105"/>
                  </a:cubicBezTo>
                  <a:cubicBezTo>
                    <a:pt x="798" y="1564"/>
                    <a:pt x="2290" y="2550"/>
                    <a:pt x="4008" y="2550"/>
                  </a:cubicBezTo>
                  <a:cubicBezTo>
                    <a:pt x="5723" y="2550"/>
                    <a:pt x="7216" y="1566"/>
                    <a:pt x="8012" y="107"/>
                  </a:cubicBezTo>
                  <a:cubicBezTo>
                    <a:pt x="7835" y="82"/>
                    <a:pt x="7662" y="49"/>
                    <a:pt x="7492" y="4"/>
                  </a:cubicBezTo>
                  <a:cubicBezTo>
                    <a:pt x="6646" y="1026"/>
                    <a:pt x="5398" y="1674"/>
                    <a:pt x="4008" y="1674"/>
                  </a:cubicBezTo>
                  <a:cubicBezTo>
                    <a:pt x="2615" y="1674"/>
                    <a:pt x="1366" y="1025"/>
                    <a:pt x="52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34"/>
            <p:cNvSpPr/>
            <p:nvPr/>
          </p:nvSpPr>
          <p:spPr>
            <a:xfrm>
              <a:off x="8116877" y="4120804"/>
              <a:ext cx="248497" cy="60809"/>
            </a:xfrm>
            <a:custGeom>
              <a:rect b="b" l="l" r="r" t="t"/>
              <a:pathLst>
                <a:path extrusionOk="0" h="1318" w="5386">
                  <a:moveTo>
                    <a:pt x="405" y="0"/>
                  </a:moveTo>
                  <a:cubicBezTo>
                    <a:pt x="274" y="82"/>
                    <a:pt x="141" y="158"/>
                    <a:pt x="1" y="227"/>
                  </a:cubicBezTo>
                  <a:cubicBezTo>
                    <a:pt x="758" y="801"/>
                    <a:pt x="1463" y="1318"/>
                    <a:pt x="2696" y="1318"/>
                  </a:cubicBezTo>
                  <a:cubicBezTo>
                    <a:pt x="3926" y="1318"/>
                    <a:pt x="4628" y="803"/>
                    <a:pt x="5386" y="230"/>
                  </a:cubicBezTo>
                  <a:cubicBezTo>
                    <a:pt x="5247" y="163"/>
                    <a:pt x="5112" y="85"/>
                    <a:pt x="4981" y="5"/>
                  </a:cubicBezTo>
                  <a:cubicBezTo>
                    <a:pt x="4371" y="445"/>
                    <a:pt x="3742" y="791"/>
                    <a:pt x="2696" y="791"/>
                  </a:cubicBezTo>
                  <a:cubicBezTo>
                    <a:pt x="1648" y="791"/>
                    <a:pt x="1028" y="443"/>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34"/>
            <p:cNvSpPr/>
            <p:nvPr/>
          </p:nvSpPr>
          <p:spPr>
            <a:xfrm>
              <a:off x="8147605" y="3953459"/>
              <a:ext cx="187180" cy="187641"/>
            </a:xfrm>
            <a:custGeom>
              <a:rect b="b" l="l" r="r" t="t"/>
              <a:pathLst>
                <a:path extrusionOk="0" h="4067" w="4057">
                  <a:moveTo>
                    <a:pt x="1991" y="1"/>
                  </a:moveTo>
                  <a:cubicBezTo>
                    <a:pt x="1835" y="1437"/>
                    <a:pt x="1082" y="2679"/>
                    <a:pt x="1" y="3454"/>
                  </a:cubicBezTo>
                  <a:cubicBezTo>
                    <a:pt x="551" y="3809"/>
                    <a:pt x="1157" y="4067"/>
                    <a:pt x="2030" y="4067"/>
                  </a:cubicBezTo>
                  <a:cubicBezTo>
                    <a:pt x="2901" y="4067"/>
                    <a:pt x="3520" y="3812"/>
                    <a:pt x="4057" y="3460"/>
                  </a:cubicBezTo>
                  <a:cubicBezTo>
                    <a:pt x="2971" y="2686"/>
                    <a:pt x="2214" y="1440"/>
                    <a:pt x="20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34"/>
            <p:cNvSpPr/>
            <p:nvPr/>
          </p:nvSpPr>
          <p:spPr>
            <a:xfrm>
              <a:off x="8033043" y="4151532"/>
              <a:ext cx="416345" cy="175784"/>
            </a:xfrm>
            <a:custGeom>
              <a:rect b="b" l="l" r="r" t="t"/>
              <a:pathLst>
                <a:path extrusionOk="0" h="3810" w="9024">
                  <a:moveTo>
                    <a:pt x="87" y="0"/>
                  </a:moveTo>
                  <a:cubicBezTo>
                    <a:pt x="59" y="0"/>
                    <a:pt x="29" y="2"/>
                    <a:pt x="0" y="2"/>
                  </a:cubicBezTo>
                  <a:cubicBezTo>
                    <a:pt x="457" y="2181"/>
                    <a:pt x="2302" y="3810"/>
                    <a:pt x="4513" y="3810"/>
                  </a:cubicBezTo>
                  <a:cubicBezTo>
                    <a:pt x="6721" y="3810"/>
                    <a:pt x="8567" y="2181"/>
                    <a:pt x="9023" y="2"/>
                  </a:cubicBezTo>
                  <a:cubicBezTo>
                    <a:pt x="8995" y="2"/>
                    <a:pt x="8966" y="2"/>
                    <a:pt x="8936" y="0"/>
                  </a:cubicBezTo>
                  <a:cubicBezTo>
                    <a:pt x="8365" y="2001"/>
                    <a:pt x="6601" y="3458"/>
                    <a:pt x="4513" y="3458"/>
                  </a:cubicBezTo>
                  <a:cubicBezTo>
                    <a:pt x="2422" y="3458"/>
                    <a:pt x="658" y="2001"/>
                    <a:pt x="8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34"/>
            <p:cNvSpPr/>
            <p:nvPr/>
          </p:nvSpPr>
          <p:spPr>
            <a:xfrm>
              <a:off x="8025568" y="4151670"/>
              <a:ext cx="424880" cy="224228"/>
            </a:xfrm>
            <a:custGeom>
              <a:rect b="b" l="l" r="r" t="t"/>
              <a:pathLst>
                <a:path extrusionOk="0" h="4860" w="9209">
                  <a:moveTo>
                    <a:pt x="38" y="1"/>
                  </a:moveTo>
                  <a:cubicBezTo>
                    <a:pt x="28" y="79"/>
                    <a:pt x="14" y="155"/>
                    <a:pt x="1" y="230"/>
                  </a:cubicBezTo>
                  <a:lnTo>
                    <a:pt x="1" y="925"/>
                  </a:lnTo>
                  <a:cubicBezTo>
                    <a:pt x="33" y="752"/>
                    <a:pt x="56" y="577"/>
                    <a:pt x="69" y="399"/>
                  </a:cubicBezTo>
                  <a:cubicBezTo>
                    <a:pt x="261" y="2895"/>
                    <a:pt x="2249" y="4859"/>
                    <a:pt x="4673" y="4859"/>
                  </a:cubicBezTo>
                  <a:lnTo>
                    <a:pt x="4675" y="4859"/>
                  </a:lnTo>
                  <a:cubicBezTo>
                    <a:pt x="6923" y="4859"/>
                    <a:pt x="8795" y="3170"/>
                    <a:pt x="9208" y="933"/>
                  </a:cubicBezTo>
                  <a:lnTo>
                    <a:pt x="9208" y="230"/>
                  </a:lnTo>
                  <a:cubicBezTo>
                    <a:pt x="8795" y="2467"/>
                    <a:pt x="6923" y="4158"/>
                    <a:pt x="4675" y="4158"/>
                  </a:cubicBezTo>
                  <a:cubicBezTo>
                    <a:pt x="2424" y="4158"/>
                    <a:pt x="426" y="2351"/>
                    <a:pt x="102" y="1"/>
                  </a:cubicBezTo>
                  <a:cubicBezTo>
                    <a:pt x="89" y="1"/>
                    <a:pt x="76" y="2"/>
                    <a:pt x="62" y="2"/>
                  </a:cubicBezTo>
                  <a:cubicBezTo>
                    <a:pt x="54" y="2"/>
                    <a:pt x="46" y="1"/>
                    <a:pt x="3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34"/>
            <p:cNvSpPr/>
            <p:nvPr/>
          </p:nvSpPr>
          <p:spPr>
            <a:xfrm>
              <a:off x="8282514" y="3953459"/>
              <a:ext cx="167940" cy="90522"/>
            </a:xfrm>
            <a:custGeom>
              <a:rect b="b" l="l" r="r" t="t"/>
              <a:pathLst>
                <a:path extrusionOk="0" h="1962" w="3640">
                  <a:moveTo>
                    <a:pt x="0" y="1"/>
                  </a:moveTo>
                  <a:cubicBezTo>
                    <a:pt x="828" y="1174"/>
                    <a:pt x="2149" y="1938"/>
                    <a:pt x="3639" y="1961"/>
                  </a:cubicBezTo>
                  <a:lnTo>
                    <a:pt x="3639" y="1610"/>
                  </a:lnTo>
                  <a:cubicBezTo>
                    <a:pt x="2304" y="1588"/>
                    <a:pt x="1108" y="972"/>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34"/>
            <p:cNvSpPr/>
            <p:nvPr/>
          </p:nvSpPr>
          <p:spPr>
            <a:xfrm>
              <a:off x="8025568" y="3953459"/>
              <a:ext cx="200467" cy="139151"/>
            </a:xfrm>
            <a:custGeom>
              <a:rect b="b" l="l" r="r" t="t"/>
              <a:pathLst>
                <a:path extrusionOk="0" h="3016" w="4345">
                  <a:moveTo>
                    <a:pt x="4007" y="1"/>
                  </a:moveTo>
                  <a:cubicBezTo>
                    <a:pt x="3192" y="1388"/>
                    <a:pt x="1735" y="2314"/>
                    <a:pt x="69" y="2314"/>
                  </a:cubicBezTo>
                  <a:cubicBezTo>
                    <a:pt x="48" y="2314"/>
                    <a:pt x="24" y="2313"/>
                    <a:pt x="1" y="2313"/>
                  </a:cubicBezTo>
                  <a:lnTo>
                    <a:pt x="1" y="3014"/>
                  </a:lnTo>
                  <a:cubicBezTo>
                    <a:pt x="24" y="3014"/>
                    <a:pt x="48" y="3016"/>
                    <a:pt x="69" y="3016"/>
                  </a:cubicBezTo>
                  <a:cubicBezTo>
                    <a:pt x="2001" y="3016"/>
                    <a:pt x="3654" y="1770"/>
                    <a:pt x="434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34"/>
            <p:cNvSpPr/>
            <p:nvPr/>
          </p:nvSpPr>
          <p:spPr>
            <a:xfrm>
              <a:off x="8256446" y="3953459"/>
              <a:ext cx="194008" cy="139105"/>
            </a:xfrm>
            <a:custGeom>
              <a:rect b="b" l="l" r="r" t="t"/>
              <a:pathLst>
                <a:path extrusionOk="0" h="3015" w="4205">
                  <a:moveTo>
                    <a:pt x="0" y="1"/>
                  </a:moveTo>
                  <a:cubicBezTo>
                    <a:pt x="682" y="1748"/>
                    <a:pt x="2304" y="2986"/>
                    <a:pt x="4204" y="3014"/>
                  </a:cubicBezTo>
                  <a:lnTo>
                    <a:pt x="4204" y="2313"/>
                  </a:lnTo>
                  <a:cubicBezTo>
                    <a:pt x="2569" y="2288"/>
                    <a:pt x="1140" y="1370"/>
                    <a:pt x="33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34"/>
            <p:cNvSpPr/>
            <p:nvPr/>
          </p:nvSpPr>
          <p:spPr>
            <a:xfrm>
              <a:off x="8025568" y="3953459"/>
              <a:ext cx="174446" cy="90614"/>
            </a:xfrm>
            <a:custGeom>
              <a:rect b="b" l="l" r="r" t="t"/>
              <a:pathLst>
                <a:path extrusionOk="0" h="1964" w="3781">
                  <a:moveTo>
                    <a:pt x="3502" y="1"/>
                  </a:moveTo>
                  <a:cubicBezTo>
                    <a:pt x="2658" y="989"/>
                    <a:pt x="1433" y="1613"/>
                    <a:pt x="69" y="1613"/>
                  </a:cubicBezTo>
                  <a:cubicBezTo>
                    <a:pt x="46" y="1613"/>
                    <a:pt x="24" y="1610"/>
                    <a:pt x="1" y="1610"/>
                  </a:cubicBezTo>
                  <a:lnTo>
                    <a:pt x="1" y="1961"/>
                  </a:lnTo>
                  <a:cubicBezTo>
                    <a:pt x="24" y="1963"/>
                    <a:pt x="46" y="1963"/>
                    <a:pt x="69" y="1963"/>
                  </a:cubicBezTo>
                  <a:cubicBezTo>
                    <a:pt x="1590" y="1963"/>
                    <a:pt x="2937" y="1192"/>
                    <a:pt x="37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34"/>
            <p:cNvSpPr/>
            <p:nvPr/>
          </p:nvSpPr>
          <p:spPr>
            <a:xfrm>
              <a:off x="8455996" y="4120804"/>
              <a:ext cx="416345" cy="206511"/>
            </a:xfrm>
            <a:custGeom>
              <a:rect b="b" l="l" r="r" t="t"/>
              <a:pathLst>
                <a:path extrusionOk="0" h="4476" w="9024">
                  <a:moveTo>
                    <a:pt x="2223" y="0"/>
                  </a:moveTo>
                  <a:cubicBezTo>
                    <a:pt x="2091" y="82"/>
                    <a:pt x="1956" y="158"/>
                    <a:pt x="1818" y="227"/>
                  </a:cubicBezTo>
                  <a:cubicBezTo>
                    <a:pt x="2576" y="801"/>
                    <a:pt x="3234" y="1318"/>
                    <a:pt x="4511" y="1318"/>
                  </a:cubicBezTo>
                  <a:cubicBezTo>
                    <a:pt x="5791" y="1318"/>
                    <a:pt x="6445" y="803"/>
                    <a:pt x="7203" y="230"/>
                  </a:cubicBezTo>
                  <a:cubicBezTo>
                    <a:pt x="7063" y="162"/>
                    <a:pt x="6930" y="85"/>
                    <a:pt x="6798" y="5"/>
                  </a:cubicBezTo>
                  <a:cubicBezTo>
                    <a:pt x="6189" y="445"/>
                    <a:pt x="5524" y="791"/>
                    <a:pt x="4511" y="791"/>
                  </a:cubicBezTo>
                  <a:cubicBezTo>
                    <a:pt x="3500" y="791"/>
                    <a:pt x="2846" y="443"/>
                    <a:pt x="2223" y="0"/>
                  </a:cubicBezTo>
                  <a:close/>
                  <a:moveTo>
                    <a:pt x="1025" y="521"/>
                  </a:moveTo>
                  <a:lnTo>
                    <a:pt x="1025" y="523"/>
                  </a:lnTo>
                  <a:cubicBezTo>
                    <a:pt x="855" y="568"/>
                    <a:pt x="682" y="601"/>
                    <a:pt x="506" y="626"/>
                  </a:cubicBezTo>
                  <a:cubicBezTo>
                    <a:pt x="1302" y="2087"/>
                    <a:pt x="2796" y="3071"/>
                    <a:pt x="4511" y="3071"/>
                  </a:cubicBezTo>
                  <a:cubicBezTo>
                    <a:pt x="6227" y="3071"/>
                    <a:pt x="7721" y="2087"/>
                    <a:pt x="8517" y="628"/>
                  </a:cubicBezTo>
                  <a:cubicBezTo>
                    <a:pt x="8341" y="603"/>
                    <a:pt x="8168" y="570"/>
                    <a:pt x="7998" y="525"/>
                  </a:cubicBezTo>
                  <a:cubicBezTo>
                    <a:pt x="7152" y="1547"/>
                    <a:pt x="5906" y="2195"/>
                    <a:pt x="4511" y="2195"/>
                  </a:cubicBezTo>
                  <a:cubicBezTo>
                    <a:pt x="3119" y="2195"/>
                    <a:pt x="1871" y="1546"/>
                    <a:pt x="1025" y="521"/>
                  </a:cubicBezTo>
                  <a:close/>
                  <a:moveTo>
                    <a:pt x="86" y="666"/>
                  </a:moveTo>
                  <a:cubicBezTo>
                    <a:pt x="58" y="666"/>
                    <a:pt x="29" y="668"/>
                    <a:pt x="1" y="668"/>
                  </a:cubicBezTo>
                  <a:cubicBezTo>
                    <a:pt x="457" y="2845"/>
                    <a:pt x="2303" y="4476"/>
                    <a:pt x="4511" y="4476"/>
                  </a:cubicBezTo>
                  <a:cubicBezTo>
                    <a:pt x="6722" y="4476"/>
                    <a:pt x="8567" y="2847"/>
                    <a:pt x="9024" y="668"/>
                  </a:cubicBezTo>
                  <a:cubicBezTo>
                    <a:pt x="8995" y="668"/>
                    <a:pt x="8965" y="668"/>
                    <a:pt x="8937" y="666"/>
                  </a:cubicBezTo>
                  <a:cubicBezTo>
                    <a:pt x="8366" y="2667"/>
                    <a:pt x="6602" y="4124"/>
                    <a:pt x="4511" y="4124"/>
                  </a:cubicBezTo>
                  <a:cubicBezTo>
                    <a:pt x="2423" y="4124"/>
                    <a:pt x="657" y="2667"/>
                    <a:pt x="86" y="666"/>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34"/>
            <p:cNvSpPr/>
            <p:nvPr/>
          </p:nvSpPr>
          <p:spPr>
            <a:xfrm>
              <a:off x="8691811" y="4428087"/>
              <a:ext cx="181597" cy="91906"/>
            </a:xfrm>
            <a:custGeom>
              <a:rect b="b" l="l" r="r" t="t"/>
              <a:pathLst>
                <a:path extrusionOk="0" h="1992" w="3936">
                  <a:moveTo>
                    <a:pt x="518" y="1"/>
                  </a:moveTo>
                  <a:cubicBezTo>
                    <a:pt x="348" y="46"/>
                    <a:pt x="175" y="81"/>
                    <a:pt x="0" y="106"/>
                  </a:cubicBezTo>
                  <a:cubicBezTo>
                    <a:pt x="435" y="905"/>
                    <a:pt x="1081" y="1560"/>
                    <a:pt x="1859" y="1991"/>
                  </a:cubicBezTo>
                  <a:lnTo>
                    <a:pt x="3936" y="1991"/>
                  </a:lnTo>
                  <a:lnTo>
                    <a:pt x="3936" y="1671"/>
                  </a:lnTo>
                  <a:cubicBezTo>
                    <a:pt x="2572" y="1650"/>
                    <a:pt x="1351" y="1009"/>
                    <a:pt x="51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34"/>
            <p:cNvSpPr/>
            <p:nvPr/>
          </p:nvSpPr>
          <p:spPr>
            <a:xfrm>
              <a:off x="8752252" y="4404049"/>
              <a:ext cx="121157" cy="60763"/>
            </a:xfrm>
            <a:custGeom>
              <a:rect b="b" l="l" r="r" t="t"/>
              <a:pathLst>
                <a:path extrusionOk="0" h="1317" w="2626">
                  <a:moveTo>
                    <a:pt x="406" y="0"/>
                  </a:moveTo>
                  <a:cubicBezTo>
                    <a:pt x="274" y="82"/>
                    <a:pt x="141" y="159"/>
                    <a:pt x="1" y="227"/>
                  </a:cubicBezTo>
                  <a:cubicBezTo>
                    <a:pt x="745" y="790"/>
                    <a:pt x="1437" y="1296"/>
                    <a:pt x="2626" y="1316"/>
                  </a:cubicBezTo>
                  <a:lnTo>
                    <a:pt x="2626" y="788"/>
                  </a:lnTo>
                  <a:cubicBezTo>
                    <a:pt x="1655" y="772"/>
                    <a:pt x="1014" y="432"/>
                    <a:pt x="40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34"/>
            <p:cNvSpPr/>
            <p:nvPr/>
          </p:nvSpPr>
          <p:spPr>
            <a:xfrm>
              <a:off x="8783027" y="4247593"/>
              <a:ext cx="90383" cy="176707"/>
            </a:xfrm>
            <a:custGeom>
              <a:rect b="b" l="l" r="r" t="t"/>
              <a:pathLst>
                <a:path extrusionOk="0" h="3830" w="1959">
                  <a:moveTo>
                    <a:pt x="1959" y="0"/>
                  </a:moveTo>
                  <a:cubicBezTo>
                    <a:pt x="1749" y="1334"/>
                    <a:pt x="1023" y="2485"/>
                    <a:pt x="0" y="3218"/>
                  </a:cubicBezTo>
                  <a:cubicBezTo>
                    <a:pt x="535" y="3563"/>
                    <a:pt x="1126" y="3815"/>
                    <a:pt x="1959" y="3830"/>
                  </a:cubicBezTo>
                  <a:lnTo>
                    <a:pt x="19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34"/>
            <p:cNvSpPr/>
            <p:nvPr/>
          </p:nvSpPr>
          <p:spPr>
            <a:xfrm>
              <a:off x="8668418" y="4434731"/>
              <a:ext cx="49875" cy="85262"/>
            </a:xfrm>
            <a:custGeom>
              <a:rect b="b" l="l" r="r" t="t"/>
              <a:pathLst>
                <a:path extrusionOk="0" h="1848" w="1081">
                  <a:moveTo>
                    <a:pt x="87" y="0"/>
                  </a:moveTo>
                  <a:cubicBezTo>
                    <a:pt x="59" y="2"/>
                    <a:pt x="31" y="2"/>
                    <a:pt x="1" y="3"/>
                  </a:cubicBezTo>
                  <a:cubicBezTo>
                    <a:pt x="144" y="683"/>
                    <a:pt x="421" y="1308"/>
                    <a:pt x="802" y="1847"/>
                  </a:cubicBezTo>
                  <a:lnTo>
                    <a:pt x="1080" y="1847"/>
                  </a:lnTo>
                  <a:cubicBezTo>
                    <a:pt x="630" y="1323"/>
                    <a:pt x="286" y="695"/>
                    <a:pt x="8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34"/>
            <p:cNvSpPr/>
            <p:nvPr/>
          </p:nvSpPr>
          <p:spPr>
            <a:xfrm>
              <a:off x="8633307" y="4434962"/>
              <a:ext cx="61778" cy="85031"/>
            </a:xfrm>
            <a:custGeom>
              <a:rect b="b" l="l" r="r" t="t"/>
              <a:pathLst>
                <a:path extrusionOk="0" h="1843" w="1339">
                  <a:moveTo>
                    <a:pt x="637" y="0"/>
                  </a:moveTo>
                  <a:cubicBezTo>
                    <a:pt x="545" y="668"/>
                    <a:pt x="324" y="1291"/>
                    <a:pt x="1" y="1842"/>
                  </a:cubicBezTo>
                  <a:lnTo>
                    <a:pt x="339" y="1842"/>
                  </a:lnTo>
                  <a:cubicBezTo>
                    <a:pt x="515" y="1391"/>
                    <a:pt x="630" y="904"/>
                    <a:pt x="668" y="395"/>
                  </a:cubicBezTo>
                  <a:cubicBezTo>
                    <a:pt x="708" y="904"/>
                    <a:pt x="823" y="1391"/>
                    <a:pt x="1000" y="1842"/>
                  </a:cubicBezTo>
                  <a:lnTo>
                    <a:pt x="1338" y="1842"/>
                  </a:lnTo>
                  <a:cubicBezTo>
                    <a:pt x="1015" y="1291"/>
                    <a:pt x="793" y="668"/>
                    <a:pt x="702"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34"/>
            <p:cNvSpPr/>
            <p:nvPr/>
          </p:nvSpPr>
          <p:spPr>
            <a:xfrm>
              <a:off x="8448568" y="4428179"/>
              <a:ext cx="188010" cy="91814"/>
            </a:xfrm>
            <a:custGeom>
              <a:rect b="b" l="l" r="r" t="t"/>
              <a:pathLst>
                <a:path extrusionOk="0" h="1990" w="4075">
                  <a:moveTo>
                    <a:pt x="3555" y="0"/>
                  </a:moveTo>
                  <a:cubicBezTo>
                    <a:pt x="2707" y="1025"/>
                    <a:pt x="1461" y="1671"/>
                    <a:pt x="69" y="1671"/>
                  </a:cubicBezTo>
                  <a:cubicBezTo>
                    <a:pt x="45" y="1671"/>
                    <a:pt x="24" y="1669"/>
                    <a:pt x="0" y="1669"/>
                  </a:cubicBezTo>
                  <a:lnTo>
                    <a:pt x="0" y="1989"/>
                  </a:lnTo>
                  <a:lnTo>
                    <a:pt x="2216" y="1989"/>
                  </a:lnTo>
                  <a:cubicBezTo>
                    <a:pt x="2992" y="1560"/>
                    <a:pt x="3638" y="903"/>
                    <a:pt x="4075" y="105"/>
                  </a:cubicBezTo>
                  <a:cubicBezTo>
                    <a:pt x="3898" y="80"/>
                    <a:pt x="3725" y="45"/>
                    <a:pt x="355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34"/>
            <p:cNvSpPr/>
            <p:nvPr/>
          </p:nvSpPr>
          <p:spPr>
            <a:xfrm>
              <a:off x="8448568" y="4404187"/>
              <a:ext cx="127386" cy="60671"/>
            </a:xfrm>
            <a:custGeom>
              <a:rect b="b" l="l" r="r" t="t"/>
              <a:pathLst>
                <a:path extrusionOk="0" h="1315" w="2761">
                  <a:moveTo>
                    <a:pt x="2356" y="1"/>
                  </a:moveTo>
                  <a:cubicBezTo>
                    <a:pt x="1746" y="442"/>
                    <a:pt x="1116" y="789"/>
                    <a:pt x="69" y="789"/>
                  </a:cubicBezTo>
                  <a:cubicBezTo>
                    <a:pt x="45" y="789"/>
                    <a:pt x="24" y="785"/>
                    <a:pt x="0" y="785"/>
                  </a:cubicBezTo>
                  <a:lnTo>
                    <a:pt x="0" y="1313"/>
                  </a:lnTo>
                  <a:cubicBezTo>
                    <a:pt x="24" y="1313"/>
                    <a:pt x="45" y="1315"/>
                    <a:pt x="69" y="1315"/>
                  </a:cubicBezTo>
                  <a:cubicBezTo>
                    <a:pt x="1346" y="1315"/>
                    <a:pt x="2003" y="799"/>
                    <a:pt x="2760" y="227"/>
                  </a:cubicBezTo>
                  <a:lnTo>
                    <a:pt x="2760" y="226"/>
                  </a:lnTo>
                  <a:cubicBezTo>
                    <a:pt x="2620" y="159"/>
                    <a:pt x="2487" y="82"/>
                    <a:pt x="23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34"/>
            <p:cNvSpPr/>
            <p:nvPr/>
          </p:nvSpPr>
          <p:spPr>
            <a:xfrm>
              <a:off x="8448568" y="4210912"/>
              <a:ext cx="96704" cy="213478"/>
            </a:xfrm>
            <a:custGeom>
              <a:rect b="b" l="l" r="r" t="t"/>
              <a:pathLst>
                <a:path extrusionOk="0" h="4627" w="2096">
                  <a:moveTo>
                    <a:pt x="64" y="1"/>
                  </a:moveTo>
                  <a:cubicBezTo>
                    <a:pt x="64" y="271"/>
                    <a:pt x="40" y="535"/>
                    <a:pt x="0" y="794"/>
                  </a:cubicBezTo>
                  <a:lnTo>
                    <a:pt x="0" y="4625"/>
                  </a:lnTo>
                  <a:cubicBezTo>
                    <a:pt x="24" y="4625"/>
                    <a:pt x="45" y="4626"/>
                    <a:pt x="69" y="4626"/>
                  </a:cubicBezTo>
                  <a:cubicBezTo>
                    <a:pt x="970" y="4626"/>
                    <a:pt x="1559" y="4370"/>
                    <a:pt x="2096" y="4018"/>
                  </a:cubicBezTo>
                  <a:cubicBezTo>
                    <a:pt x="872" y="3145"/>
                    <a:pt x="65" y="1673"/>
                    <a:pt x="6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34"/>
            <p:cNvSpPr/>
            <p:nvPr/>
          </p:nvSpPr>
          <p:spPr>
            <a:xfrm>
              <a:off x="8610099" y="4434777"/>
              <a:ext cx="49782" cy="85216"/>
            </a:xfrm>
            <a:custGeom>
              <a:rect b="b" l="l" r="r" t="t"/>
              <a:pathLst>
                <a:path extrusionOk="0" h="1847" w="1079">
                  <a:moveTo>
                    <a:pt x="993" y="1"/>
                  </a:moveTo>
                  <a:cubicBezTo>
                    <a:pt x="795" y="695"/>
                    <a:pt x="450" y="1322"/>
                    <a:pt x="1" y="1846"/>
                  </a:cubicBezTo>
                  <a:lnTo>
                    <a:pt x="277" y="1846"/>
                  </a:lnTo>
                  <a:cubicBezTo>
                    <a:pt x="658" y="1307"/>
                    <a:pt x="937" y="682"/>
                    <a:pt x="1078" y="2"/>
                  </a:cubicBezTo>
                  <a:cubicBezTo>
                    <a:pt x="1050" y="2"/>
                    <a:pt x="1022" y="2"/>
                    <a:pt x="993"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p34"/>
            <p:cNvSpPr/>
            <p:nvPr/>
          </p:nvSpPr>
          <p:spPr>
            <a:xfrm>
              <a:off x="8479296" y="4144842"/>
              <a:ext cx="369700" cy="117697"/>
            </a:xfrm>
            <a:custGeom>
              <a:rect b="b" l="l" r="r" t="t"/>
              <a:pathLst>
                <a:path extrusionOk="0" h="2551" w="8013">
                  <a:moveTo>
                    <a:pt x="520" y="0"/>
                  </a:moveTo>
                  <a:cubicBezTo>
                    <a:pt x="350" y="45"/>
                    <a:pt x="177" y="80"/>
                    <a:pt x="1" y="105"/>
                  </a:cubicBezTo>
                  <a:cubicBezTo>
                    <a:pt x="797" y="1564"/>
                    <a:pt x="2291" y="2550"/>
                    <a:pt x="4006" y="2550"/>
                  </a:cubicBezTo>
                  <a:cubicBezTo>
                    <a:pt x="5722" y="2550"/>
                    <a:pt x="7216" y="1566"/>
                    <a:pt x="8012" y="107"/>
                  </a:cubicBezTo>
                  <a:cubicBezTo>
                    <a:pt x="7836" y="82"/>
                    <a:pt x="7663" y="49"/>
                    <a:pt x="7493" y="4"/>
                  </a:cubicBezTo>
                  <a:cubicBezTo>
                    <a:pt x="6647" y="1026"/>
                    <a:pt x="5399" y="1674"/>
                    <a:pt x="4006" y="1674"/>
                  </a:cubicBezTo>
                  <a:cubicBezTo>
                    <a:pt x="2616" y="1674"/>
                    <a:pt x="1366" y="1025"/>
                    <a:pt x="52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34"/>
            <p:cNvSpPr/>
            <p:nvPr/>
          </p:nvSpPr>
          <p:spPr>
            <a:xfrm>
              <a:off x="8539876" y="4120804"/>
              <a:ext cx="248497" cy="60809"/>
            </a:xfrm>
            <a:custGeom>
              <a:rect b="b" l="l" r="r" t="t"/>
              <a:pathLst>
                <a:path extrusionOk="0" h="1318" w="5386">
                  <a:moveTo>
                    <a:pt x="405" y="0"/>
                  </a:moveTo>
                  <a:cubicBezTo>
                    <a:pt x="273" y="82"/>
                    <a:pt x="138" y="158"/>
                    <a:pt x="0" y="227"/>
                  </a:cubicBezTo>
                  <a:cubicBezTo>
                    <a:pt x="758" y="801"/>
                    <a:pt x="1463" y="1318"/>
                    <a:pt x="2693" y="1318"/>
                  </a:cubicBezTo>
                  <a:cubicBezTo>
                    <a:pt x="3926" y="1318"/>
                    <a:pt x="4627" y="803"/>
                    <a:pt x="5385" y="230"/>
                  </a:cubicBezTo>
                  <a:cubicBezTo>
                    <a:pt x="5245" y="163"/>
                    <a:pt x="5112" y="85"/>
                    <a:pt x="4980" y="5"/>
                  </a:cubicBezTo>
                  <a:cubicBezTo>
                    <a:pt x="4371" y="445"/>
                    <a:pt x="3741" y="791"/>
                    <a:pt x="2693" y="791"/>
                  </a:cubicBezTo>
                  <a:cubicBezTo>
                    <a:pt x="1647" y="791"/>
                    <a:pt x="1028" y="443"/>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34"/>
            <p:cNvSpPr/>
            <p:nvPr/>
          </p:nvSpPr>
          <p:spPr>
            <a:xfrm>
              <a:off x="8570512" y="3953459"/>
              <a:ext cx="187180" cy="187641"/>
            </a:xfrm>
            <a:custGeom>
              <a:rect b="b" l="l" r="r" t="t"/>
              <a:pathLst>
                <a:path extrusionOk="0" h="4067" w="4057">
                  <a:moveTo>
                    <a:pt x="1993" y="1"/>
                  </a:moveTo>
                  <a:cubicBezTo>
                    <a:pt x="1836" y="1437"/>
                    <a:pt x="1083" y="2679"/>
                    <a:pt x="1" y="3454"/>
                  </a:cubicBezTo>
                  <a:lnTo>
                    <a:pt x="2" y="3454"/>
                  </a:lnTo>
                  <a:cubicBezTo>
                    <a:pt x="552" y="3809"/>
                    <a:pt x="1158" y="4067"/>
                    <a:pt x="2029" y="4067"/>
                  </a:cubicBezTo>
                  <a:cubicBezTo>
                    <a:pt x="2902" y="4067"/>
                    <a:pt x="3522" y="3812"/>
                    <a:pt x="4057" y="3460"/>
                  </a:cubicBezTo>
                  <a:cubicBezTo>
                    <a:pt x="2971" y="2686"/>
                    <a:pt x="2214" y="1440"/>
                    <a:pt x="205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34"/>
            <p:cNvSpPr/>
            <p:nvPr/>
          </p:nvSpPr>
          <p:spPr>
            <a:xfrm>
              <a:off x="8455996" y="4151532"/>
              <a:ext cx="416345" cy="175784"/>
            </a:xfrm>
            <a:custGeom>
              <a:rect b="b" l="l" r="r" t="t"/>
              <a:pathLst>
                <a:path extrusionOk="0" h="3810" w="9024">
                  <a:moveTo>
                    <a:pt x="86" y="0"/>
                  </a:moveTo>
                  <a:cubicBezTo>
                    <a:pt x="58" y="0"/>
                    <a:pt x="29" y="2"/>
                    <a:pt x="1" y="2"/>
                  </a:cubicBezTo>
                  <a:cubicBezTo>
                    <a:pt x="457" y="2181"/>
                    <a:pt x="2303" y="3810"/>
                    <a:pt x="4511" y="3810"/>
                  </a:cubicBezTo>
                  <a:cubicBezTo>
                    <a:pt x="6722" y="3810"/>
                    <a:pt x="8567" y="2181"/>
                    <a:pt x="9024" y="2"/>
                  </a:cubicBezTo>
                  <a:cubicBezTo>
                    <a:pt x="8995" y="2"/>
                    <a:pt x="8965" y="2"/>
                    <a:pt x="8937" y="0"/>
                  </a:cubicBezTo>
                  <a:cubicBezTo>
                    <a:pt x="8366" y="2001"/>
                    <a:pt x="6602" y="3458"/>
                    <a:pt x="4511" y="3458"/>
                  </a:cubicBezTo>
                  <a:cubicBezTo>
                    <a:pt x="2423" y="3458"/>
                    <a:pt x="657" y="2001"/>
                    <a:pt x="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p34"/>
            <p:cNvSpPr/>
            <p:nvPr/>
          </p:nvSpPr>
          <p:spPr>
            <a:xfrm>
              <a:off x="8448568" y="4151670"/>
              <a:ext cx="424834" cy="224228"/>
            </a:xfrm>
            <a:custGeom>
              <a:rect b="b" l="l" r="r" t="t"/>
              <a:pathLst>
                <a:path extrusionOk="0" h="4860" w="9208">
                  <a:moveTo>
                    <a:pt x="37" y="1"/>
                  </a:moveTo>
                  <a:cubicBezTo>
                    <a:pt x="27" y="79"/>
                    <a:pt x="14" y="155"/>
                    <a:pt x="0" y="230"/>
                  </a:cubicBezTo>
                  <a:lnTo>
                    <a:pt x="0" y="925"/>
                  </a:lnTo>
                  <a:cubicBezTo>
                    <a:pt x="32" y="752"/>
                    <a:pt x="55" y="577"/>
                    <a:pt x="69" y="399"/>
                  </a:cubicBezTo>
                  <a:cubicBezTo>
                    <a:pt x="260" y="2895"/>
                    <a:pt x="2247" y="4859"/>
                    <a:pt x="4672" y="4859"/>
                  </a:cubicBezTo>
                  <a:cubicBezTo>
                    <a:pt x="6923" y="4859"/>
                    <a:pt x="8795" y="3170"/>
                    <a:pt x="9208" y="933"/>
                  </a:cubicBezTo>
                  <a:lnTo>
                    <a:pt x="9208" y="230"/>
                  </a:lnTo>
                  <a:cubicBezTo>
                    <a:pt x="8795" y="2467"/>
                    <a:pt x="6923" y="4158"/>
                    <a:pt x="4672" y="4158"/>
                  </a:cubicBezTo>
                  <a:cubicBezTo>
                    <a:pt x="2424" y="4158"/>
                    <a:pt x="424" y="2351"/>
                    <a:pt x="100" y="1"/>
                  </a:cubicBezTo>
                  <a:cubicBezTo>
                    <a:pt x="87" y="1"/>
                    <a:pt x="75" y="2"/>
                    <a:pt x="62" y="2"/>
                  </a:cubicBezTo>
                  <a:cubicBezTo>
                    <a:pt x="54" y="2"/>
                    <a:pt x="45" y="1"/>
                    <a:pt x="3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34"/>
            <p:cNvSpPr/>
            <p:nvPr/>
          </p:nvSpPr>
          <p:spPr>
            <a:xfrm>
              <a:off x="8705468" y="3953459"/>
              <a:ext cx="167940" cy="90522"/>
            </a:xfrm>
            <a:custGeom>
              <a:rect b="b" l="l" r="r" t="t"/>
              <a:pathLst>
                <a:path extrusionOk="0" h="1962" w="3640">
                  <a:moveTo>
                    <a:pt x="1" y="1"/>
                  </a:moveTo>
                  <a:cubicBezTo>
                    <a:pt x="828" y="1174"/>
                    <a:pt x="2149" y="1938"/>
                    <a:pt x="3640" y="1961"/>
                  </a:cubicBezTo>
                  <a:lnTo>
                    <a:pt x="3640" y="1610"/>
                  </a:lnTo>
                  <a:cubicBezTo>
                    <a:pt x="2304" y="1588"/>
                    <a:pt x="1108" y="972"/>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34"/>
            <p:cNvSpPr/>
            <p:nvPr/>
          </p:nvSpPr>
          <p:spPr>
            <a:xfrm>
              <a:off x="8448568" y="3953459"/>
              <a:ext cx="200375" cy="139151"/>
            </a:xfrm>
            <a:custGeom>
              <a:rect b="b" l="l" r="r" t="t"/>
              <a:pathLst>
                <a:path extrusionOk="0" h="3016" w="4343">
                  <a:moveTo>
                    <a:pt x="4005" y="1"/>
                  </a:moveTo>
                  <a:cubicBezTo>
                    <a:pt x="3192" y="1388"/>
                    <a:pt x="1734" y="2314"/>
                    <a:pt x="69" y="2314"/>
                  </a:cubicBezTo>
                  <a:cubicBezTo>
                    <a:pt x="45" y="2314"/>
                    <a:pt x="24" y="2313"/>
                    <a:pt x="0" y="2313"/>
                  </a:cubicBezTo>
                  <a:lnTo>
                    <a:pt x="0" y="3014"/>
                  </a:lnTo>
                  <a:cubicBezTo>
                    <a:pt x="24" y="3014"/>
                    <a:pt x="45" y="3016"/>
                    <a:pt x="69" y="3016"/>
                  </a:cubicBezTo>
                  <a:cubicBezTo>
                    <a:pt x="2001" y="3016"/>
                    <a:pt x="3653" y="1770"/>
                    <a:pt x="4343"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34"/>
            <p:cNvSpPr/>
            <p:nvPr/>
          </p:nvSpPr>
          <p:spPr>
            <a:xfrm>
              <a:off x="8679399" y="3953459"/>
              <a:ext cx="194008" cy="139105"/>
            </a:xfrm>
            <a:custGeom>
              <a:rect b="b" l="l" r="r" t="t"/>
              <a:pathLst>
                <a:path extrusionOk="0" h="3015" w="4205">
                  <a:moveTo>
                    <a:pt x="1" y="1"/>
                  </a:moveTo>
                  <a:cubicBezTo>
                    <a:pt x="682" y="1748"/>
                    <a:pt x="2305" y="2986"/>
                    <a:pt x="4205" y="3014"/>
                  </a:cubicBezTo>
                  <a:lnTo>
                    <a:pt x="4205" y="2313"/>
                  </a:lnTo>
                  <a:cubicBezTo>
                    <a:pt x="2569" y="2288"/>
                    <a:pt x="1140" y="1370"/>
                    <a:pt x="33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34"/>
            <p:cNvSpPr/>
            <p:nvPr/>
          </p:nvSpPr>
          <p:spPr>
            <a:xfrm>
              <a:off x="8448568" y="3953459"/>
              <a:ext cx="174354" cy="90614"/>
            </a:xfrm>
            <a:custGeom>
              <a:rect b="b" l="l" r="r" t="t"/>
              <a:pathLst>
                <a:path extrusionOk="0" h="1964" w="3779">
                  <a:moveTo>
                    <a:pt x="3502" y="1"/>
                  </a:moveTo>
                  <a:cubicBezTo>
                    <a:pt x="2655" y="989"/>
                    <a:pt x="1433" y="1613"/>
                    <a:pt x="69" y="1613"/>
                  </a:cubicBezTo>
                  <a:cubicBezTo>
                    <a:pt x="45" y="1613"/>
                    <a:pt x="22" y="1610"/>
                    <a:pt x="0" y="1610"/>
                  </a:cubicBezTo>
                  <a:lnTo>
                    <a:pt x="0" y="1961"/>
                  </a:lnTo>
                  <a:cubicBezTo>
                    <a:pt x="22" y="1963"/>
                    <a:pt x="45" y="1963"/>
                    <a:pt x="69" y="1963"/>
                  </a:cubicBezTo>
                  <a:cubicBezTo>
                    <a:pt x="1589" y="1963"/>
                    <a:pt x="2937" y="1192"/>
                    <a:pt x="377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34"/>
            <p:cNvSpPr/>
            <p:nvPr/>
          </p:nvSpPr>
          <p:spPr>
            <a:xfrm>
              <a:off x="8878995" y="4120804"/>
              <a:ext cx="416253" cy="206511"/>
            </a:xfrm>
            <a:custGeom>
              <a:rect b="b" l="l" r="r" t="t"/>
              <a:pathLst>
                <a:path extrusionOk="0" h="4476" w="9022">
                  <a:moveTo>
                    <a:pt x="2223" y="0"/>
                  </a:moveTo>
                  <a:cubicBezTo>
                    <a:pt x="2091" y="82"/>
                    <a:pt x="1956" y="158"/>
                    <a:pt x="1816" y="227"/>
                  </a:cubicBezTo>
                  <a:cubicBezTo>
                    <a:pt x="2576" y="801"/>
                    <a:pt x="3234" y="1318"/>
                    <a:pt x="4511" y="1318"/>
                  </a:cubicBezTo>
                  <a:cubicBezTo>
                    <a:pt x="5789" y="1318"/>
                    <a:pt x="6445" y="803"/>
                    <a:pt x="7203" y="230"/>
                  </a:cubicBezTo>
                  <a:cubicBezTo>
                    <a:pt x="7063" y="162"/>
                    <a:pt x="6930" y="85"/>
                    <a:pt x="6798" y="5"/>
                  </a:cubicBezTo>
                  <a:cubicBezTo>
                    <a:pt x="6188" y="445"/>
                    <a:pt x="5522" y="791"/>
                    <a:pt x="4511" y="791"/>
                  </a:cubicBezTo>
                  <a:cubicBezTo>
                    <a:pt x="3500" y="791"/>
                    <a:pt x="2845" y="443"/>
                    <a:pt x="2223" y="0"/>
                  </a:cubicBezTo>
                  <a:close/>
                  <a:moveTo>
                    <a:pt x="1023" y="521"/>
                  </a:moveTo>
                  <a:lnTo>
                    <a:pt x="1023" y="523"/>
                  </a:lnTo>
                  <a:cubicBezTo>
                    <a:pt x="855" y="568"/>
                    <a:pt x="682" y="601"/>
                    <a:pt x="505" y="626"/>
                  </a:cubicBezTo>
                  <a:cubicBezTo>
                    <a:pt x="1301" y="2087"/>
                    <a:pt x="2795" y="3071"/>
                    <a:pt x="4511" y="3071"/>
                  </a:cubicBezTo>
                  <a:cubicBezTo>
                    <a:pt x="6227" y="3071"/>
                    <a:pt x="7721" y="2087"/>
                    <a:pt x="8517" y="628"/>
                  </a:cubicBezTo>
                  <a:cubicBezTo>
                    <a:pt x="8340" y="603"/>
                    <a:pt x="8167" y="570"/>
                    <a:pt x="7997" y="525"/>
                  </a:cubicBezTo>
                  <a:cubicBezTo>
                    <a:pt x="7149" y="1547"/>
                    <a:pt x="5904" y="2195"/>
                    <a:pt x="4511" y="2195"/>
                  </a:cubicBezTo>
                  <a:cubicBezTo>
                    <a:pt x="3119" y="2195"/>
                    <a:pt x="1871" y="1546"/>
                    <a:pt x="1023" y="521"/>
                  </a:cubicBezTo>
                  <a:close/>
                  <a:moveTo>
                    <a:pt x="86" y="666"/>
                  </a:moveTo>
                  <a:cubicBezTo>
                    <a:pt x="57" y="666"/>
                    <a:pt x="29" y="668"/>
                    <a:pt x="1" y="668"/>
                  </a:cubicBezTo>
                  <a:cubicBezTo>
                    <a:pt x="457" y="2845"/>
                    <a:pt x="2302" y="4476"/>
                    <a:pt x="4511" y="4476"/>
                  </a:cubicBezTo>
                  <a:cubicBezTo>
                    <a:pt x="6720" y="4476"/>
                    <a:pt x="8565" y="2847"/>
                    <a:pt x="9022" y="668"/>
                  </a:cubicBezTo>
                  <a:cubicBezTo>
                    <a:pt x="8993" y="668"/>
                    <a:pt x="8965" y="668"/>
                    <a:pt x="8937" y="666"/>
                  </a:cubicBezTo>
                  <a:cubicBezTo>
                    <a:pt x="8365" y="2667"/>
                    <a:pt x="6601" y="4124"/>
                    <a:pt x="4511" y="4124"/>
                  </a:cubicBezTo>
                  <a:cubicBezTo>
                    <a:pt x="2422" y="4124"/>
                    <a:pt x="657" y="2667"/>
                    <a:pt x="86" y="666"/>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p34"/>
            <p:cNvSpPr/>
            <p:nvPr/>
          </p:nvSpPr>
          <p:spPr>
            <a:xfrm>
              <a:off x="9114718" y="4428087"/>
              <a:ext cx="181689" cy="91906"/>
            </a:xfrm>
            <a:custGeom>
              <a:rect b="b" l="l" r="r" t="t"/>
              <a:pathLst>
                <a:path extrusionOk="0" h="1992" w="3938">
                  <a:moveTo>
                    <a:pt x="520" y="1"/>
                  </a:moveTo>
                  <a:cubicBezTo>
                    <a:pt x="350" y="46"/>
                    <a:pt x="177" y="81"/>
                    <a:pt x="0" y="106"/>
                  </a:cubicBezTo>
                  <a:cubicBezTo>
                    <a:pt x="436" y="905"/>
                    <a:pt x="1083" y="1560"/>
                    <a:pt x="1859" y="1991"/>
                  </a:cubicBezTo>
                  <a:lnTo>
                    <a:pt x="3938" y="1991"/>
                  </a:lnTo>
                  <a:lnTo>
                    <a:pt x="3938" y="1671"/>
                  </a:lnTo>
                  <a:cubicBezTo>
                    <a:pt x="2573" y="1650"/>
                    <a:pt x="1353" y="1009"/>
                    <a:pt x="52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34"/>
            <p:cNvSpPr/>
            <p:nvPr/>
          </p:nvSpPr>
          <p:spPr>
            <a:xfrm>
              <a:off x="9175252" y="4404049"/>
              <a:ext cx="121157" cy="60763"/>
            </a:xfrm>
            <a:custGeom>
              <a:rect b="b" l="l" r="r" t="t"/>
              <a:pathLst>
                <a:path extrusionOk="0" h="1317" w="2626">
                  <a:moveTo>
                    <a:pt x="405" y="0"/>
                  </a:moveTo>
                  <a:cubicBezTo>
                    <a:pt x="274" y="82"/>
                    <a:pt x="140" y="159"/>
                    <a:pt x="1" y="227"/>
                  </a:cubicBezTo>
                  <a:cubicBezTo>
                    <a:pt x="743" y="790"/>
                    <a:pt x="1436" y="1296"/>
                    <a:pt x="2626" y="1316"/>
                  </a:cubicBezTo>
                  <a:lnTo>
                    <a:pt x="2626" y="788"/>
                  </a:lnTo>
                  <a:cubicBezTo>
                    <a:pt x="1654" y="772"/>
                    <a:pt x="1013" y="432"/>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p34"/>
            <p:cNvSpPr/>
            <p:nvPr/>
          </p:nvSpPr>
          <p:spPr>
            <a:xfrm>
              <a:off x="9205980" y="4247593"/>
              <a:ext cx="90429" cy="176707"/>
            </a:xfrm>
            <a:custGeom>
              <a:rect b="b" l="l" r="r" t="t"/>
              <a:pathLst>
                <a:path extrusionOk="0" h="3830" w="1960">
                  <a:moveTo>
                    <a:pt x="1960" y="0"/>
                  </a:moveTo>
                  <a:cubicBezTo>
                    <a:pt x="1750" y="1334"/>
                    <a:pt x="1023" y="2485"/>
                    <a:pt x="1" y="3218"/>
                  </a:cubicBezTo>
                  <a:cubicBezTo>
                    <a:pt x="535" y="3563"/>
                    <a:pt x="1127" y="3815"/>
                    <a:pt x="1960" y="3830"/>
                  </a:cubicBezTo>
                  <a:lnTo>
                    <a:pt x="196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34"/>
            <p:cNvSpPr/>
            <p:nvPr/>
          </p:nvSpPr>
          <p:spPr>
            <a:xfrm>
              <a:off x="9091510" y="4434731"/>
              <a:ext cx="49736" cy="85262"/>
            </a:xfrm>
            <a:custGeom>
              <a:rect b="b" l="l" r="r" t="t"/>
              <a:pathLst>
                <a:path extrusionOk="0" h="1848" w="1078">
                  <a:moveTo>
                    <a:pt x="85" y="0"/>
                  </a:moveTo>
                  <a:cubicBezTo>
                    <a:pt x="57" y="2"/>
                    <a:pt x="28" y="2"/>
                    <a:pt x="0" y="3"/>
                  </a:cubicBezTo>
                  <a:cubicBezTo>
                    <a:pt x="142" y="683"/>
                    <a:pt x="420" y="1308"/>
                    <a:pt x="801" y="1847"/>
                  </a:cubicBezTo>
                  <a:lnTo>
                    <a:pt x="1078" y="1847"/>
                  </a:lnTo>
                  <a:cubicBezTo>
                    <a:pt x="628" y="1323"/>
                    <a:pt x="283" y="695"/>
                    <a:pt x="8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34"/>
            <p:cNvSpPr/>
            <p:nvPr/>
          </p:nvSpPr>
          <p:spPr>
            <a:xfrm>
              <a:off x="9056306" y="4434962"/>
              <a:ext cx="61732" cy="85031"/>
            </a:xfrm>
            <a:custGeom>
              <a:rect b="b" l="l" r="r" t="t"/>
              <a:pathLst>
                <a:path extrusionOk="0" h="1843" w="1338">
                  <a:moveTo>
                    <a:pt x="636" y="0"/>
                  </a:moveTo>
                  <a:cubicBezTo>
                    <a:pt x="545" y="668"/>
                    <a:pt x="323" y="1291"/>
                    <a:pt x="0" y="1842"/>
                  </a:cubicBezTo>
                  <a:lnTo>
                    <a:pt x="338" y="1842"/>
                  </a:lnTo>
                  <a:cubicBezTo>
                    <a:pt x="515" y="1391"/>
                    <a:pt x="630" y="904"/>
                    <a:pt x="668" y="395"/>
                  </a:cubicBezTo>
                  <a:cubicBezTo>
                    <a:pt x="708" y="904"/>
                    <a:pt x="823" y="1391"/>
                    <a:pt x="1000" y="1842"/>
                  </a:cubicBezTo>
                  <a:lnTo>
                    <a:pt x="1338" y="1842"/>
                  </a:lnTo>
                  <a:cubicBezTo>
                    <a:pt x="1015" y="1291"/>
                    <a:pt x="793" y="668"/>
                    <a:pt x="701"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34"/>
            <p:cNvSpPr/>
            <p:nvPr/>
          </p:nvSpPr>
          <p:spPr>
            <a:xfrm>
              <a:off x="8871567" y="4428179"/>
              <a:ext cx="188010" cy="91814"/>
            </a:xfrm>
            <a:custGeom>
              <a:rect b="b" l="l" r="r" t="t"/>
              <a:pathLst>
                <a:path extrusionOk="0" h="1990" w="4075">
                  <a:moveTo>
                    <a:pt x="3554" y="0"/>
                  </a:moveTo>
                  <a:cubicBezTo>
                    <a:pt x="2707" y="1025"/>
                    <a:pt x="1461" y="1671"/>
                    <a:pt x="68" y="1671"/>
                  </a:cubicBezTo>
                  <a:cubicBezTo>
                    <a:pt x="45" y="1671"/>
                    <a:pt x="23" y="1669"/>
                    <a:pt x="0" y="1669"/>
                  </a:cubicBezTo>
                  <a:lnTo>
                    <a:pt x="0" y="1989"/>
                  </a:lnTo>
                  <a:lnTo>
                    <a:pt x="2215" y="1989"/>
                  </a:lnTo>
                  <a:cubicBezTo>
                    <a:pt x="2991" y="1560"/>
                    <a:pt x="3638" y="903"/>
                    <a:pt x="4074" y="105"/>
                  </a:cubicBezTo>
                  <a:cubicBezTo>
                    <a:pt x="3898" y="80"/>
                    <a:pt x="3724" y="45"/>
                    <a:pt x="3554"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34"/>
            <p:cNvSpPr/>
            <p:nvPr/>
          </p:nvSpPr>
          <p:spPr>
            <a:xfrm>
              <a:off x="8871567" y="4404187"/>
              <a:ext cx="127340" cy="60671"/>
            </a:xfrm>
            <a:custGeom>
              <a:rect b="b" l="l" r="r" t="t"/>
              <a:pathLst>
                <a:path extrusionOk="0" h="1315" w="2760">
                  <a:moveTo>
                    <a:pt x="2355" y="1"/>
                  </a:moveTo>
                  <a:cubicBezTo>
                    <a:pt x="1744" y="442"/>
                    <a:pt x="1116" y="789"/>
                    <a:pt x="68" y="789"/>
                  </a:cubicBezTo>
                  <a:cubicBezTo>
                    <a:pt x="45" y="789"/>
                    <a:pt x="23" y="785"/>
                    <a:pt x="0" y="785"/>
                  </a:cubicBezTo>
                  <a:lnTo>
                    <a:pt x="0" y="1313"/>
                  </a:lnTo>
                  <a:cubicBezTo>
                    <a:pt x="23" y="1313"/>
                    <a:pt x="45" y="1315"/>
                    <a:pt x="68" y="1315"/>
                  </a:cubicBezTo>
                  <a:cubicBezTo>
                    <a:pt x="1346" y="1315"/>
                    <a:pt x="2000" y="799"/>
                    <a:pt x="2760" y="227"/>
                  </a:cubicBezTo>
                  <a:lnTo>
                    <a:pt x="2760" y="226"/>
                  </a:lnTo>
                  <a:cubicBezTo>
                    <a:pt x="2620" y="159"/>
                    <a:pt x="2487" y="82"/>
                    <a:pt x="235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34"/>
            <p:cNvSpPr/>
            <p:nvPr/>
          </p:nvSpPr>
          <p:spPr>
            <a:xfrm>
              <a:off x="8871567" y="4210912"/>
              <a:ext cx="96704" cy="213478"/>
            </a:xfrm>
            <a:custGeom>
              <a:rect b="b" l="l" r="r" t="t"/>
              <a:pathLst>
                <a:path extrusionOk="0" h="4627" w="2096">
                  <a:moveTo>
                    <a:pt x="63" y="1"/>
                  </a:moveTo>
                  <a:cubicBezTo>
                    <a:pt x="63" y="271"/>
                    <a:pt x="40" y="535"/>
                    <a:pt x="0" y="794"/>
                  </a:cubicBezTo>
                  <a:lnTo>
                    <a:pt x="0" y="4625"/>
                  </a:lnTo>
                  <a:cubicBezTo>
                    <a:pt x="23" y="4625"/>
                    <a:pt x="45" y="4626"/>
                    <a:pt x="68" y="4626"/>
                  </a:cubicBezTo>
                  <a:cubicBezTo>
                    <a:pt x="969" y="4626"/>
                    <a:pt x="1559" y="4370"/>
                    <a:pt x="2095" y="4018"/>
                  </a:cubicBezTo>
                  <a:cubicBezTo>
                    <a:pt x="871" y="3145"/>
                    <a:pt x="65" y="1673"/>
                    <a:pt x="6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34"/>
            <p:cNvSpPr/>
            <p:nvPr/>
          </p:nvSpPr>
          <p:spPr>
            <a:xfrm>
              <a:off x="9033098" y="4434777"/>
              <a:ext cx="49736" cy="85216"/>
            </a:xfrm>
            <a:custGeom>
              <a:rect b="b" l="l" r="r" t="t"/>
              <a:pathLst>
                <a:path extrusionOk="0" h="1847" w="1078">
                  <a:moveTo>
                    <a:pt x="993" y="1"/>
                  </a:moveTo>
                  <a:cubicBezTo>
                    <a:pt x="795" y="695"/>
                    <a:pt x="450" y="1322"/>
                    <a:pt x="0" y="1846"/>
                  </a:cubicBezTo>
                  <a:lnTo>
                    <a:pt x="277" y="1846"/>
                  </a:lnTo>
                  <a:cubicBezTo>
                    <a:pt x="658" y="1307"/>
                    <a:pt x="936" y="682"/>
                    <a:pt x="1078" y="2"/>
                  </a:cubicBezTo>
                  <a:cubicBezTo>
                    <a:pt x="1049" y="2"/>
                    <a:pt x="1021" y="2"/>
                    <a:pt x="993"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34"/>
            <p:cNvSpPr/>
            <p:nvPr/>
          </p:nvSpPr>
          <p:spPr>
            <a:xfrm>
              <a:off x="8902295" y="4144842"/>
              <a:ext cx="369654" cy="117697"/>
            </a:xfrm>
            <a:custGeom>
              <a:rect b="b" l="l" r="r" t="t"/>
              <a:pathLst>
                <a:path extrusionOk="0" h="2551" w="8012">
                  <a:moveTo>
                    <a:pt x="520" y="0"/>
                  </a:moveTo>
                  <a:cubicBezTo>
                    <a:pt x="350" y="45"/>
                    <a:pt x="177" y="80"/>
                    <a:pt x="0" y="105"/>
                  </a:cubicBezTo>
                  <a:cubicBezTo>
                    <a:pt x="796" y="1564"/>
                    <a:pt x="2290" y="2550"/>
                    <a:pt x="4006" y="2550"/>
                  </a:cubicBezTo>
                  <a:cubicBezTo>
                    <a:pt x="5722" y="2550"/>
                    <a:pt x="7216" y="1566"/>
                    <a:pt x="8012" y="107"/>
                  </a:cubicBezTo>
                  <a:cubicBezTo>
                    <a:pt x="7835" y="82"/>
                    <a:pt x="7662" y="49"/>
                    <a:pt x="7492" y="4"/>
                  </a:cubicBezTo>
                  <a:cubicBezTo>
                    <a:pt x="6646" y="1026"/>
                    <a:pt x="5399" y="1674"/>
                    <a:pt x="4006" y="1674"/>
                  </a:cubicBezTo>
                  <a:cubicBezTo>
                    <a:pt x="2615" y="1674"/>
                    <a:pt x="1366" y="1025"/>
                    <a:pt x="52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34"/>
            <p:cNvSpPr/>
            <p:nvPr/>
          </p:nvSpPr>
          <p:spPr>
            <a:xfrm>
              <a:off x="8962829" y="4120804"/>
              <a:ext cx="248497" cy="60809"/>
            </a:xfrm>
            <a:custGeom>
              <a:rect b="b" l="l" r="r" t="t"/>
              <a:pathLst>
                <a:path extrusionOk="0" h="1318" w="5386">
                  <a:moveTo>
                    <a:pt x="406" y="0"/>
                  </a:moveTo>
                  <a:cubicBezTo>
                    <a:pt x="274" y="82"/>
                    <a:pt x="139" y="158"/>
                    <a:pt x="1" y="227"/>
                  </a:cubicBezTo>
                  <a:cubicBezTo>
                    <a:pt x="759" y="801"/>
                    <a:pt x="1462" y="1318"/>
                    <a:pt x="2694" y="1318"/>
                  </a:cubicBezTo>
                  <a:cubicBezTo>
                    <a:pt x="3927" y="1318"/>
                    <a:pt x="4628" y="803"/>
                    <a:pt x="5386" y="230"/>
                  </a:cubicBezTo>
                  <a:cubicBezTo>
                    <a:pt x="5246" y="163"/>
                    <a:pt x="5113" y="85"/>
                    <a:pt x="4981" y="5"/>
                  </a:cubicBezTo>
                  <a:cubicBezTo>
                    <a:pt x="4371" y="445"/>
                    <a:pt x="3742" y="791"/>
                    <a:pt x="2694" y="791"/>
                  </a:cubicBezTo>
                  <a:cubicBezTo>
                    <a:pt x="1646" y="791"/>
                    <a:pt x="1028" y="443"/>
                    <a:pt x="40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34"/>
            <p:cNvSpPr/>
            <p:nvPr/>
          </p:nvSpPr>
          <p:spPr>
            <a:xfrm>
              <a:off x="8993511" y="3953459"/>
              <a:ext cx="187180" cy="187641"/>
            </a:xfrm>
            <a:custGeom>
              <a:rect b="b" l="l" r="r" t="t"/>
              <a:pathLst>
                <a:path extrusionOk="0" h="4067" w="4057">
                  <a:moveTo>
                    <a:pt x="1992" y="1"/>
                  </a:moveTo>
                  <a:cubicBezTo>
                    <a:pt x="1836" y="1437"/>
                    <a:pt x="1083" y="2679"/>
                    <a:pt x="0" y="3454"/>
                  </a:cubicBezTo>
                  <a:lnTo>
                    <a:pt x="2" y="3454"/>
                  </a:lnTo>
                  <a:cubicBezTo>
                    <a:pt x="550" y="3809"/>
                    <a:pt x="1158" y="4067"/>
                    <a:pt x="2029" y="4067"/>
                  </a:cubicBezTo>
                  <a:cubicBezTo>
                    <a:pt x="2902" y="4067"/>
                    <a:pt x="3521" y="3812"/>
                    <a:pt x="4056" y="3460"/>
                  </a:cubicBezTo>
                  <a:cubicBezTo>
                    <a:pt x="2970" y="2686"/>
                    <a:pt x="2214" y="1440"/>
                    <a:pt x="205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34"/>
            <p:cNvSpPr/>
            <p:nvPr/>
          </p:nvSpPr>
          <p:spPr>
            <a:xfrm>
              <a:off x="8878995" y="4151532"/>
              <a:ext cx="416345" cy="175784"/>
            </a:xfrm>
            <a:custGeom>
              <a:rect b="b" l="l" r="r" t="t"/>
              <a:pathLst>
                <a:path extrusionOk="0" h="3810" w="9024">
                  <a:moveTo>
                    <a:pt x="86" y="0"/>
                  </a:moveTo>
                  <a:cubicBezTo>
                    <a:pt x="57" y="0"/>
                    <a:pt x="29" y="2"/>
                    <a:pt x="1" y="2"/>
                  </a:cubicBezTo>
                  <a:cubicBezTo>
                    <a:pt x="457" y="2181"/>
                    <a:pt x="2302" y="3810"/>
                    <a:pt x="4511" y="3810"/>
                  </a:cubicBezTo>
                  <a:cubicBezTo>
                    <a:pt x="6720" y="3810"/>
                    <a:pt x="8567" y="2181"/>
                    <a:pt x="9023" y="2"/>
                  </a:cubicBezTo>
                  <a:cubicBezTo>
                    <a:pt x="8993" y="2"/>
                    <a:pt x="8965" y="2"/>
                    <a:pt x="8937" y="0"/>
                  </a:cubicBezTo>
                  <a:cubicBezTo>
                    <a:pt x="8365" y="2001"/>
                    <a:pt x="6601" y="3458"/>
                    <a:pt x="4511" y="3458"/>
                  </a:cubicBezTo>
                  <a:cubicBezTo>
                    <a:pt x="2422" y="3458"/>
                    <a:pt x="657" y="2001"/>
                    <a:pt x="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p34"/>
            <p:cNvSpPr/>
            <p:nvPr/>
          </p:nvSpPr>
          <p:spPr>
            <a:xfrm>
              <a:off x="8871567" y="4151670"/>
              <a:ext cx="424834" cy="224228"/>
            </a:xfrm>
            <a:custGeom>
              <a:rect b="b" l="l" r="r" t="t"/>
              <a:pathLst>
                <a:path extrusionOk="0" h="4860" w="9208">
                  <a:moveTo>
                    <a:pt x="37" y="1"/>
                  </a:moveTo>
                  <a:cubicBezTo>
                    <a:pt x="27" y="79"/>
                    <a:pt x="13" y="155"/>
                    <a:pt x="0" y="230"/>
                  </a:cubicBezTo>
                  <a:lnTo>
                    <a:pt x="0" y="925"/>
                  </a:lnTo>
                  <a:cubicBezTo>
                    <a:pt x="32" y="752"/>
                    <a:pt x="55" y="577"/>
                    <a:pt x="68" y="399"/>
                  </a:cubicBezTo>
                  <a:cubicBezTo>
                    <a:pt x="260" y="2895"/>
                    <a:pt x="2247" y="4859"/>
                    <a:pt x="4672" y="4859"/>
                  </a:cubicBezTo>
                  <a:cubicBezTo>
                    <a:pt x="6922" y="4859"/>
                    <a:pt x="8794" y="3170"/>
                    <a:pt x="9208" y="933"/>
                  </a:cubicBezTo>
                  <a:lnTo>
                    <a:pt x="9208" y="230"/>
                  </a:lnTo>
                  <a:cubicBezTo>
                    <a:pt x="8794" y="2467"/>
                    <a:pt x="6922" y="4158"/>
                    <a:pt x="4672" y="4158"/>
                  </a:cubicBezTo>
                  <a:cubicBezTo>
                    <a:pt x="2423" y="4158"/>
                    <a:pt x="423" y="2351"/>
                    <a:pt x="100" y="1"/>
                  </a:cubicBezTo>
                  <a:cubicBezTo>
                    <a:pt x="87" y="1"/>
                    <a:pt x="75" y="2"/>
                    <a:pt x="62" y="2"/>
                  </a:cubicBezTo>
                  <a:cubicBezTo>
                    <a:pt x="53" y="2"/>
                    <a:pt x="45" y="1"/>
                    <a:pt x="3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p34"/>
            <p:cNvSpPr/>
            <p:nvPr/>
          </p:nvSpPr>
          <p:spPr>
            <a:xfrm>
              <a:off x="9128375" y="3953459"/>
              <a:ext cx="168033" cy="90522"/>
            </a:xfrm>
            <a:custGeom>
              <a:rect b="b" l="l" r="r" t="t"/>
              <a:pathLst>
                <a:path extrusionOk="0" h="1962" w="3642">
                  <a:moveTo>
                    <a:pt x="0" y="1"/>
                  </a:moveTo>
                  <a:cubicBezTo>
                    <a:pt x="830" y="1174"/>
                    <a:pt x="2151" y="1938"/>
                    <a:pt x="3642" y="1961"/>
                  </a:cubicBezTo>
                  <a:lnTo>
                    <a:pt x="3642" y="1610"/>
                  </a:lnTo>
                  <a:cubicBezTo>
                    <a:pt x="2306" y="1588"/>
                    <a:pt x="1110" y="972"/>
                    <a:pt x="27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34"/>
            <p:cNvSpPr/>
            <p:nvPr/>
          </p:nvSpPr>
          <p:spPr>
            <a:xfrm>
              <a:off x="8871567" y="3953459"/>
              <a:ext cx="200375" cy="139151"/>
            </a:xfrm>
            <a:custGeom>
              <a:rect b="b" l="l" r="r" t="t"/>
              <a:pathLst>
                <a:path extrusionOk="0" h="3016" w="4343">
                  <a:moveTo>
                    <a:pt x="4004" y="1"/>
                  </a:moveTo>
                  <a:cubicBezTo>
                    <a:pt x="3191" y="1388"/>
                    <a:pt x="1734" y="2314"/>
                    <a:pt x="68" y="2314"/>
                  </a:cubicBezTo>
                  <a:cubicBezTo>
                    <a:pt x="45" y="2314"/>
                    <a:pt x="23" y="2313"/>
                    <a:pt x="0" y="2313"/>
                  </a:cubicBezTo>
                  <a:lnTo>
                    <a:pt x="0" y="3014"/>
                  </a:lnTo>
                  <a:cubicBezTo>
                    <a:pt x="23" y="3014"/>
                    <a:pt x="45" y="3016"/>
                    <a:pt x="68" y="3016"/>
                  </a:cubicBezTo>
                  <a:cubicBezTo>
                    <a:pt x="2000" y="3016"/>
                    <a:pt x="3653" y="1770"/>
                    <a:pt x="4342"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p34"/>
            <p:cNvSpPr/>
            <p:nvPr/>
          </p:nvSpPr>
          <p:spPr>
            <a:xfrm>
              <a:off x="9102306" y="3953459"/>
              <a:ext cx="194100" cy="139105"/>
            </a:xfrm>
            <a:custGeom>
              <a:rect b="b" l="l" r="r" t="t"/>
              <a:pathLst>
                <a:path extrusionOk="0" h="3015" w="4207">
                  <a:moveTo>
                    <a:pt x="1" y="1"/>
                  </a:moveTo>
                  <a:cubicBezTo>
                    <a:pt x="684" y="1748"/>
                    <a:pt x="2304" y="2986"/>
                    <a:pt x="4207" y="3014"/>
                  </a:cubicBezTo>
                  <a:lnTo>
                    <a:pt x="4207" y="2313"/>
                  </a:lnTo>
                  <a:cubicBezTo>
                    <a:pt x="2571" y="2288"/>
                    <a:pt x="1142" y="1370"/>
                    <a:pt x="34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34"/>
            <p:cNvSpPr/>
            <p:nvPr/>
          </p:nvSpPr>
          <p:spPr>
            <a:xfrm>
              <a:off x="8871567" y="3953459"/>
              <a:ext cx="174307" cy="90614"/>
            </a:xfrm>
            <a:custGeom>
              <a:rect b="b" l="l" r="r" t="t"/>
              <a:pathLst>
                <a:path extrusionOk="0" h="1964" w="3778">
                  <a:moveTo>
                    <a:pt x="3501" y="1"/>
                  </a:moveTo>
                  <a:cubicBezTo>
                    <a:pt x="2655" y="989"/>
                    <a:pt x="1432" y="1613"/>
                    <a:pt x="68" y="1613"/>
                  </a:cubicBezTo>
                  <a:cubicBezTo>
                    <a:pt x="45" y="1613"/>
                    <a:pt x="23" y="1610"/>
                    <a:pt x="0" y="1610"/>
                  </a:cubicBezTo>
                  <a:lnTo>
                    <a:pt x="0" y="1961"/>
                  </a:lnTo>
                  <a:cubicBezTo>
                    <a:pt x="23" y="1963"/>
                    <a:pt x="45" y="1963"/>
                    <a:pt x="68" y="1963"/>
                  </a:cubicBezTo>
                  <a:cubicBezTo>
                    <a:pt x="1589" y="1963"/>
                    <a:pt x="2936" y="1192"/>
                    <a:pt x="377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34"/>
            <p:cNvSpPr/>
            <p:nvPr/>
          </p:nvSpPr>
          <p:spPr>
            <a:xfrm>
              <a:off x="7170711" y="3951475"/>
              <a:ext cx="2122417" cy="566476"/>
            </a:xfrm>
            <a:custGeom>
              <a:rect b="b" l="l" r="r" t="t"/>
              <a:pathLst>
                <a:path extrusionOk="0" fill="none" h="12278" w="46002">
                  <a:moveTo>
                    <a:pt x="1" y="1"/>
                  </a:moveTo>
                  <a:lnTo>
                    <a:pt x="46002" y="1"/>
                  </a:lnTo>
                  <a:lnTo>
                    <a:pt x="46002" y="12278"/>
                  </a:lnTo>
                  <a:lnTo>
                    <a:pt x="1" y="12278"/>
                  </a:lnTo>
                  <a:close/>
                </a:path>
              </a:pathLst>
            </a:custGeom>
            <a:noFill/>
            <a:ln cap="flat" cmpd="sng" w="19050">
              <a:solidFill>
                <a:schemeClr val="accent3"/>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41" name="Google Shape;441;p34"/>
          <p:cNvGrpSpPr/>
          <p:nvPr/>
        </p:nvGrpSpPr>
        <p:grpSpPr>
          <a:xfrm>
            <a:off x="1798950" y="1023367"/>
            <a:ext cx="7112765" cy="3969728"/>
            <a:chOff x="1854135" y="1033875"/>
            <a:chExt cx="7112765" cy="3969728"/>
          </a:xfrm>
        </p:grpSpPr>
        <p:sp>
          <p:nvSpPr>
            <p:cNvPr id="442" name="Google Shape;442;p34"/>
            <p:cNvSpPr/>
            <p:nvPr/>
          </p:nvSpPr>
          <p:spPr>
            <a:xfrm flipH="1">
              <a:off x="1854135" y="1033875"/>
              <a:ext cx="7112765" cy="3969728"/>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43" name="Google Shape;443;p34"/>
            <p:cNvCxnSpPr/>
            <p:nvPr/>
          </p:nvCxnSpPr>
          <p:spPr>
            <a:xfrm>
              <a:off x="8839775" y="1260008"/>
              <a:ext cx="0" cy="3511500"/>
            </a:xfrm>
            <a:prstGeom prst="straightConnector1">
              <a:avLst/>
            </a:prstGeom>
            <a:noFill/>
            <a:ln cap="flat" cmpd="sng" w="38100">
              <a:solidFill>
                <a:schemeClr val="dk1"/>
              </a:solidFill>
              <a:prstDash val="solid"/>
              <a:round/>
              <a:headEnd len="sm" w="sm" type="none"/>
              <a:tailEnd len="sm" w="sm" type="none"/>
            </a:ln>
          </p:spPr>
        </p:cxnSp>
      </p:grpSp>
      <p:sp>
        <p:nvSpPr>
          <p:cNvPr id="444" name="Google Shape;444;p34"/>
          <p:cNvSpPr txBox="1"/>
          <p:nvPr>
            <p:ph type="title"/>
          </p:nvPr>
        </p:nvSpPr>
        <p:spPr>
          <a:xfrm>
            <a:off x="2792175" y="2534750"/>
            <a:ext cx="5573700" cy="11682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1"/>
              </a:buClr>
              <a:buSzPts val="3600"/>
              <a:buNone/>
              <a:defRPr sz="5000">
                <a:solidFill>
                  <a:schemeClr val="dk1"/>
                </a:solidFill>
              </a:defRPr>
            </a:lvl1pPr>
            <a:lvl2pPr lvl="1" algn="ctr">
              <a:lnSpc>
                <a:spcPct val="100000"/>
              </a:lnSpc>
              <a:spcBef>
                <a:spcPts val="0"/>
              </a:spcBef>
              <a:spcAft>
                <a:spcPts val="0"/>
              </a:spcAft>
              <a:buClr>
                <a:schemeClr val="dk1"/>
              </a:buClr>
              <a:buSzPts val="3600"/>
              <a:buNone/>
              <a:defRPr sz="3600">
                <a:solidFill>
                  <a:schemeClr val="dk1"/>
                </a:solidFill>
              </a:defRPr>
            </a:lvl2pPr>
            <a:lvl3pPr lvl="2" algn="ctr">
              <a:lnSpc>
                <a:spcPct val="100000"/>
              </a:lnSpc>
              <a:spcBef>
                <a:spcPts val="0"/>
              </a:spcBef>
              <a:spcAft>
                <a:spcPts val="0"/>
              </a:spcAft>
              <a:buClr>
                <a:schemeClr val="dk1"/>
              </a:buClr>
              <a:buSzPts val="3600"/>
              <a:buNone/>
              <a:defRPr sz="3600">
                <a:solidFill>
                  <a:schemeClr val="dk1"/>
                </a:solidFill>
              </a:defRPr>
            </a:lvl3pPr>
            <a:lvl4pPr lvl="3" algn="ctr">
              <a:lnSpc>
                <a:spcPct val="100000"/>
              </a:lnSpc>
              <a:spcBef>
                <a:spcPts val="0"/>
              </a:spcBef>
              <a:spcAft>
                <a:spcPts val="0"/>
              </a:spcAft>
              <a:buClr>
                <a:schemeClr val="dk1"/>
              </a:buClr>
              <a:buSzPts val="3600"/>
              <a:buNone/>
              <a:defRPr sz="3600">
                <a:solidFill>
                  <a:schemeClr val="dk1"/>
                </a:solidFill>
              </a:defRPr>
            </a:lvl4pPr>
            <a:lvl5pPr lvl="4" algn="ctr">
              <a:lnSpc>
                <a:spcPct val="100000"/>
              </a:lnSpc>
              <a:spcBef>
                <a:spcPts val="0"/>
              </a:spcBef>
              <a:spcAft>
                <a:spcPts val="0"/>
              </a:spcAft>
              <a:buClr>
                <a:schemeClr val="dk1"/>
              </a:buClr>
              <a:buSzPts val="3600"/>
              <a:buNone/>
              <a:defRPr sz="3600">
                <a:solidFill>
                  <a:schemeClr val="dk1"/>
                </a:solidFill>
              </a:defRPr>
            </a:lvl5pPr>
            <a:lvl6pPr lvl="5" algn="ctr">
              <a:lnSpc>
                <a:spcPct val="100000"/>
              </a:lnSpc>
              <a:spcBef>
                <a:spcPts val="0"/>
              </a:spcBef>
              <a:spcAft>
                <a:spcPts val="0"/>
              </a:spcAft>
              <a:buClr>
                <a:schemeClr val="dk1"/>
              </a:buClr>
              <a:buSzPts val="3600"/>
              <a:buNone/>
              <a:defRPr sz="3600">
                <a:solidFill>
                  <a:schemeClr val="dk1"/>
                </a:solidFill>
              </a:defRPr>
            </a:lvl6pPr>
            <a:lvl7pPr lvl="6" algn="ctr">
              <a:lnSpc>
                <a:spcPct val="100000"/>
              </a:lnSpc>
              <a:spcBef>
                <a:spcPts val="0"/>
              </a:spcBef>
              <a:spcAft>
                <a:spcPts val="0"/>
              </a:spcAft>
              <a:buClr>
                <a:schemeClr val="dk1"/>
              </a:buClr>
              <a:buSzPts val="3600"/>
              <a:buNone/>
              <a:defRPr sz="3600">
                <a:solidFill>
                  <a:schemeClr val="dk1"/>
                </a:solidFill>
              </a:defRPr>
            </a:lvl7pPr>
            <a:lvl8pPr lvl="7" algn="ctr">
              <a:lnSpc>
                <a:spcPct val="100000"/>
              </a:lnSpc>
              <a:spcBef>
                <a:spcPts val="0"/>
              </a:spcBef>
              <a:spcAft>
                <a:spcPts val="0"/>
              </a:spcAft>
              <a:buClr>
                <a:schemeClr val="dk1"/>
              </a:buClr>
              <a:buSzPts val="3600"/>
              <a:buNone/>
              <a:defRPr sz="3600">
                <a:solidFill>
                  <a:schemeClr val="dk1"/>
                </a:solidFill>
              </a:defRPr>
            </a:lvl8pPr>
            <a:lvl9pPr lvl="8" algn="ctr">
              <a:lnSpc>
                <a:spcPct val="100000"/>
              </a:lnSpc>
              <a:spcBef>
                <a:spcPts val="0"/>
              </a:spcBef>
              <a:spcAft>
                <a:spcPts val="0"/>
              </a:spcAft>
              <a:buClr>
                <a:schemeClr val="dk1"/>
              </a:buClr>
              <a:buSzPts val="3600"/>
              <a:buNone/>
              <a:defRPr sz="3600">
                <a:solidFill>
                  <a:schemeClr val="dk1"/>
                </a:solidFill>
              </a:defRPr>
            </a:lvl9pPr>
          </a:lstStyle>
          <a:p/>
        </p:txBody>
      </p:sp>
      <p:sp>
        <p:nvSpPr>
          <p:cNvPr id="445" name="Google Shape;445;p34"/>
          <p:cNvSpPr txBox="1"/>
          <p:nvPr>
            <p:ph idx="2" type="title"/>
          </p:nvPr>
        </p:nvSpPr>
        <p:spPr>
          <a:xfrm>
            <a:off x="6749475" y="1624975"/>
            <a:ext cx="1616400" cy="116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6000"/>
              <a:buNone/>
              <a:defRPr b="1" sz="125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446" name="Google Shape;446;p34"/>
          <p:cNvSpPr txBox="1"/>
          <p:nvPr>
            <p:ph idx="1" type="subTitle"/>
          </p:nvPr>
        </p:nvSpPr>
        <p:spPr>
          <a:xfrm>
            <a:off x="4572075" y="3887063"/>
            <a:ext cx="3793800" cy="375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200"/>
              <a:buNone/>
              <a:defRPr sz="1400">
                <a:solidFill>
                  <a:schemeClr val="dk1"/>
                </a:solidFill>
              </a:defRPr>
            </a:lvl1pPr>
            <a:lvl2pPr lvl="1" algn="ctr">
              <a:lnSpc>
                <a:spcPct val="100000"/>
              </a:lnSpc>
              <a:spcBef>
                <a:spcPts val="0"/>
              </a:spcBef>
              <a:spcAft>
                <a:spcPts val="0"/>
              </a:spcAft>
              <a:buClr>
                <a:schemeClr val="dk1"/>
              </a:buClr>
              <a:buSzPts val="1200"/>
              <a:buNone/>
              <a:defRPr>
                <a:solidFill>
                  <a:schemeClr val="dk1"/>
                </a:solidFill>
              </a:defRPr>
            </a:lvl2pPr>
            <a:lvl3pPr lvl="2" algn="ctr">
              <a:lnSpc>
                <a:spcPct val="100000"/>
              </a:lnSpc>
              <a:spcBef>
                <a:spcPts val="1600"/>
              </a:spcBef>
              <a:spcAft>
                <a:spcPts val="0"/>
              </a:spcAft>
              <a:buClr>
                <a:schemeClr val="dk1"/>
              </a:buClr>
              <a:buSzPts val="1200"/>
              <a:buNone/>
              <a:defRPr>
                <a:solidFill>
                  <a:schemeClr val="dk1"/>
                </a:solidFill>
              </a:defRPr>
            </a:lvl3pPr>
            <a:lvl4pPr lvl="3" algn="ctr">
              <a:lnSpc>
                <a:spcPct val="100000"/>
              </a:lnSpc>
              <a:spcBef>
                <a:spcPts val="1600"/>
              </a:spcBef>
              <a:spcAft>
                <a:spcPts val="0"/>
              </a:spcAft>
              <a:buClr>
                <a:schemeClr val="dk1"/>
              </a:buClr>
              <a:buSzPts val="1200"/>
              <a:buNone/>
              <a:defRPr>
                <a:solidFill>
                  <a:schemeClr val="dk1"/>
                </a:solidFill>
              </a:defRPr>
            </a:lvl4pPr>
            <a:lvl5pPr lvl="4" algn="ctr">
              <a:lnSpc>
                <a:spcPct val="100000"/>
              </a:lnSpc>
              <a:spcBef>
                <a:spcPts val="1600"/>
              </a:spcBef>
              <a:spcAft>
                <a:spcPts val="0"/>
              </a:spcAft>
              <a:buClr>
                <a:schemeClr val="dk1"/>
              </a:buClr>
              <a:buSzPts val="1200"/>
              <a:buNone/>
              <a:defRPr>
                <a:solidFill>
                  <a:schemeClr val="dk1"/>
                </a:solidFill>
              </a:defRPr>
            </a:lvl5pPr>
            <a:lvl6pPr lvl="5" algn="ctr">
              <a:lnSpc>
                <a:spcPct val="100000"/>
              </a:lnSpc>
              <a:spcBef>
                <a:spcPts val="1600"/>
              </a:spcBef>
              <a:spcAft>
                <a:spcPts val="0"/>
              </a:spcAft>
              <a:buClr>
                <a:schemeClr val="dk1"/>
              </a:buClr>
              <a:buSzPts val="1200"/>
              <a:buNone/>
              <a:defRPr>
                <a:solidFill>
                  <a:schemeClr val="dk1"/>
                </a:solidFill>
              </a:defRPr>
            </a:lvl6pPr>
            <a:lvl7pPr lvl="6" algn="ctr">
              <a:lnSpc>
                <a:spcPct val="100000"/>
              </a:lnSpc>
              <a:spcBef>
                <a:spcPts val="1600"/>
              </a:spcBef>
              <a:spcAft>
                <a:spcPts val="0"/>
              </a:spcAft>
              <a:buClr>
                <a:schemeClr val="dk1"/>
              </a:buClr>
              <a:buSzPts val="1200"/>
              <a:buNone/>
              <a:defRPr>
                <a:solidFill>
                  <a:schemeClr val="dk1"/>
                </a:solidFill>
              </a:defRPr>
            </a:lvl7pPr>
            <a:lvl8pPr lvl="7" algn="ctr">
              <a:lnSpc>
                <a:spcPct val="100000"/>
              </a:lnSpc>
              <a:spcBef>
                <a:spcPts val="1600"/>
              </a:spcBef>
              <a:spcAft>
                <a:spcPts val="0"/>
              </a:spcAft>
              <a:buClr>
                <a:schemeClr val="dk1"/>
              </a:buClr>
              <a:buSzPts val="1200"/>
              <a:buNone/>
              <a:defRPr>
                <a:solidFill>
                  <a:schemeClr val="dk1"/>
                </a:solidFill>
              </a:defRPr>
            </a:lvl8pPr>
            <a:lvl9pPr lvl="8" algn="ctr">
              <a:lnSpc>
                <a:spcPct val="100000"/>
              </a:lnSpc>
              <a:spcBef>
                <a:spcPts val="1600"/>
              </a:spcBef>
              <a:spcAft>
                <a:spcPts val="1600"/>
              </a:spcAft>
              <a:buClr>
                <a:schemeClr val="dk1"/>
              </a:buClr>
              <a:buSzPts val="1200"/>
              <a:buNone/>
              <a:defRPr>
                <a:solidFill>
                  <a:schemeClr val="dk1"/>
                </a:solidFill>
              </a:defRPr>
            </a:lvl9pPr>
          </a:lstStyle>
          <a:p/>
        </p:txBody>
      </p:sp>
      <p:sp>
        <p:nvSpPr>
          <p:cNvPr id="447" name="Google Shape;447;p34"/>
          <p:cNvSpPr/>
          <p:nvPr>
            <p:ph idx="3" type="pic"/>
          </p:nvPr>
        </p:nvSpPr>
        <p:spPr>
          <a:xfrm>
            <a:off x="201975" y="197675"/>
            <a:ext cx="3977400" cy="2544300"/>
          </a:xfrm>
          <a:prstGeom prst="rect">
            <a:avLst/>
          </a:prstGeom>
          <a:noFill/>
          <a:ln>
            <a:noFill/>
          </a:ln>
          <a:effectLst>
            <a:outerShdw rotWithShape="0" algn="bl" dir="2100000" dist="57150">
              <a:schemeClr val="dk2">
                <a:alpha val="34901"/>
              </a:schemeClr>
            </a:outerShdw>
          </a:effectLst>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SECTION_HEADER_3">
    <p:spTree>
      <p:nvGrpSpPr>
        <p:cNvPr id="448" name="Shape 448"/>
        <p:cNvGrpSpPr/>
        <p:nvPr/>
      </p:nvGrpSpPr>
      <p:grpSpPr>
        <a:xfrm>
          <a:off x="0" y="0"/>
          <a:ext cx="0" cy="0"/>
          <a:chOff x="0" y="0"/>
          <a:chExt cx="0" cy="0"/>
        </a:xfrm>
      </p:grpSpPr>
      <p:sp>
        <p:nvSpPr>
          <p:cNvPr id="449" name="Google Shape;449;p35"/>
          <p:cNvSpPr txBox="1"/>
          <p:nvPr>
            <p:ph type="title"/>
          </p:nvPr>
        </p:nvSpPr>
        <p:spPr>
          <a:xfrm>
            <a:off x="2292450" y="2882000"/>
            <a:ext cx="4559100" cy="99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450" name="Google Shape;450;p35"/>
          <p:cNvSpPr txBox="1"/>
          <p:nvPr>
            <p:ph idx="2" type="title"/>
          </p:nvPr>
        </p:nvSpPr>
        <p:spPr>
          <a:xfrm>
            <a:off x="3846300" y="1788575"/>
            <a:ext cx="1451400" cy="1168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3"/>
              </a:buClr>
              <a:buSzPts val="6000"/>
              <a:buNone/>
              <a:defRPr b="1" sz="125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451" name="Google Shape;451;p35"/>
          <p:cNvSpPr txBox="1"/>
          <p:nvPr>
            <p:ph idx="1" type="subTitle"/>
          </p:nvPr>
        </p:nvSpPr>
        <p:spPr>
          <a:xfrm>
            <a:off x="2292450" y="4078900"/>
            <a:ext cx="4559100" cy="375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4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452" name="Google Shape;452;p35"/>
          <p:cNvSpPr/>
          <p:nvPr>
            <p:ph idx="3" type="pic"/>
          </p:nvPr>
        </p:nvSpPr>
        <p:spPr>
          <a:xfrm>
            <a:off x="2368350" y="0"/>
            <a:ext cx="4407300" cy="1997100"/>
          </a:xfrm>
          <a:prstGeom prst="rect">
            <a:avLst/>
          </a:prstGeom>
          <a:noFill/>
          <a:ln>
            <a:noFill/>
          </a:ln>
          <a:effectLst>
            <a:outerShdw rotWithShape="0" algn="bl" dir="2100000" dist="57150">
              <a:schemeClr val="dk2">
                <a:alpha val="34901"/>
              </a:schemeClr>
            </a:outerShdw>
          </a:effectLst>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4">
  <p:cSld name="SECTION_HEADER_4">
    <p:spTree>
      <p:nvGrpSpPr>
        <p:cNvPr id="453" name="Shape 453"/>
        <p:cNvGrpSpPr/>
        <p:nvPr/>
      </p:nvGrpSpPr>
      <p:grpSpPr>
        <a:xfrm>
          <a:off x="0" y="0"/>
          <a:ext cx="0" cy="0"/>
          <a:chOff x="0" y="0"/>
          <a:chExt cx="0" cy="0"/>
        </a:xfrm>
      </p:grpSpPr>
      <p:sp>
        <p:nvSpPr>
          <p:cNvPr id="454" name="Google Shape;454;p36"/>
          <p:cNvSpPr txBox="1"/>
          <p:nvPr>
            <p:ph type="title"/>
          </p:nvPr>
        </p:nvSpPr>
        <p:spPr>
          <a:xfrm>
            <a:off x="4636976" y="1924825"/>
            <a:ext cx="3793800" cy="99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600"/>
              <a:buNone/>
              <a:defRPr sz="45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455" name="Google Shape;455;p36"/>
          <p:cNvSpPr txBox="1"/>
          <p:nvPr>
            <p:ph idx="2" type="title"/>
          </p:nvPr>
        </p:nvSpPr>
        <p:spPr>
          <a:xfrm>
            <a:off x="3359401" y="1987650"/>
            <a:ext cx="1212600" cy="116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6000"/>
              <a:buNone/>
              <a:defRPr b="1" sz="125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456" name="Google Shape;456;p36"/>
          <p:cNvSpPr txBox="1"/>
          <p:nvPr>
            <p:ph idx="1" type="subTitle"/>
          </p:nvPr>
        </p:nvSpPr>
        <p:spPr>
          <a:xfrm>
            <a:off x="4636976" y="2790700"/>
            <a:ext cx="3793800" cy="375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200"/>
              <a:buNone/>
              <a:defRPr sz="14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457" name="Google Shape;457;p36"/>
          <p:cNvSpPr/>
          <p:nvPr>
            <p:ph idx="3" type="pic"/>
          </p:nvPr>
        </p:nvSpPr>
        <p:spPr>
          <a:xfrm>
            <a:off x="384500" y="539550"/>
            <a:ext cx="2798100" cy="4064400"/>
          </a:xfrm>
          <a:prstGeom prst="rect">
            <a:avLst/>
          </a:prstGeom>
          <a:noFill/>
          <a:ln>
            <a:noFill/>
          </a:ln>
          <a:effectLst>
            <a:outerShdw rotWithShape="0" algn="bl" dir="2100000" dist="57150">
              <a:schemeClr val="dk2">
                <a:alpha val="34901"/>
              </a:schemeClr>
            </a:outerShdw>
          </a:effectLst>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5">
  <p:cSld name="SECTION_HEADER_5">
    <p:spTree>
      <p:nvGrpSpPr>
        <p:cNvPr id="458" name="Shape 458"/>
        <p:cNvGrpSpPr/>
        <p:nvPr/>
      </p:nvGrpSpPr>
      <p:grpSpPr>
        <a:xfrm>
          <a:off x="0" y="0"/>
          <a:ext cx="0" cy="0"/>
          <a:chOff x="0" y="0"/>
          <a:chExt cx="0" cy="0"/>
        </a:xfrm>
      </p:grpSpPr>
      <p:sp>
        <p:nvSpPr>
          <p:cNvPr id="459" name="Google Shape;459;p37"/>
          <p:cNvSpPr txBox="1"/>
          <p:nvPr>
            <p:ph type="title"/>
          </p:nvPr>
        </p:nvSpPr>
        <p:spPr>
          <a:xfrm>
            <a:off x="3052650" y="2955900"/>
            <a:ext cx="4460100" cy="99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460" name="Google Shape;460;p37"/>
          <p:cNvSpPr txBox="1"/>
          <p:nvPr>
            <p:ph idx="2" type="title"/>
          </p:nvPr>
        </p:nvSpPr>
        <p:spPr>
          <a:xfrm>
            <a:off x="1631250" y="3207200"/>
            <a:ext cx="1421400" cy="1168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6000"/>
              <a:buNone/>
              <a:defRPr b="1" sz="125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461" name="Google Shape;461;p37"/>
          <p:cNvSpPr txBox="1"/>
          <p:nvPr>
            <p:ph idx="1" type="subTitle"/>
          </p:nvPr>
        </p:nvSpPr>
        <p:spPr>
          <a:xfrm>
            <a:off x="3052650" y="4000400"/>
            <a:ext cx="4460100" cy="375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400"/>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462" name="Google Shape;462;p37"/>
          <p:cNvSpPr/>
          <p:nvPr>
            <p:ph idx="3" type="pic"/>
          </p:nvPr>
        </p:nvSpPr>
        <p:spPr>
          <a:xfrm>
            <a:off x="4650196" y="150300"/>
            <a:ext cx="2969700" cy="2924100"/>
          </a:xfrm>
          <a:prstGeom prst="rect">
            <a:avLst/>
          </a:prstGeom>
          <a:noFill/>
          <a:ln>
            <a:noFill/>
          </a:ln>
          <a:effectLst>
            <a:outerShdw rotWithShape="0" algn="bl" dir="2100000" dist="57150">
              <a:schemeClr val="dk2">
                <a:alpha val="34901"/>
              </a:schemeClr>
            </a:outerShdw>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3" name="Shape 463"/>
        <p:cNvGrpSpPr/>
        <p:nvPr/>
      </p:nvGrpSpPr>
      <p:grpSpPr>
        <a:xfrm>
          <a:off x="0" y="0"/>
          <a:ext cx="0" cy="0"/>
          <a:chOff x="0" y="0"/>
          <a:chExt cx="0" cy="0"/>
        </a:xfrm>
      </p:grpSpPr>
      <p:sp>
        <p:nvSpPr>
          <p:cNvPr id="464" name="Google Shape;464;p38"/>
          <p:cNvSpPr txBox="1"/>
          <p:nvPr>
            <p:ph hasCustomPrompt="1" type="title"/>
          </p:nvPr>
        </p:nvSpPr>
        <p:spPr>
          <a:xfrm>
            <a:off x="713225" y="3013750"/>
            <a:ext cx="5804100" cy="1020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9600"/>
              <a:buNone/>
              <a:defRPr sz="6000"/>
            </a:lvl1pPr>
            <a:lvl2pPr lvl="1" algn="ctr">
              <a:lnSpc>
                <a:spcPct val="100000"/>
              </a:lnSpc>
              <a:spcBef>
                <a:spcPts val="0"/>
              </a:spcBef>
              <a:spcAft>
                <a:spcPts val="0"/>
              </a:spcAft>
              <a:buSzPts val="9600"/>
              <a:buNone/>
              <a:defRPr sz="9600"/>
            </a:lvl2pPr>
            <a:lvl3pPr lvl="2" algn="ctr">
              <a:lnSpc>
                <a:spcPct val="100000"/>
              </a:lnSpc>
              <a:spcBef>
                <a:spcPts val="0"/>
              </a:spcBef>
              <a:spcAft>
                <a:spcPts val="0"/>
              </a:spcAft>
              <a:buSzPts val="9600"/>
              <a:buNone/>
              <a:defRPr sz="9600"/>
            </a:lvl3pPr>
            <a:lvl4pPr lvl="3" algn="ctr">
              <a:lnSpc>
                <a:spcPct val="100000"/>
              </a:lnSpc>
              <a:spcBef>
                <a:spcPts val="0"/>
              </a:spcBef>
              <a:spcAft>
                <a:spcPts val="0"/>
              </a:spcAft>
              <a:buSzPts val="9600"/>
              <a:buNone/>
              <a:defRPr sz="9600"/>
            </a:lvl4pPr>
            <a:lvl5pPr lvl="4" algn="ctr">
              <a:lnSpc>
                <a:spcPct val="100000"/>
              </a:lnSpc>
              <a:spcBef>
                <a:spcPts val="0"/>
              </a:spcBef>
              <a:spcAft>
                <a:spcPts val="0"/>
              </a:spcAft>
              <a:buSzPts val="9600"/>
              <a:buNone/>
              <a:defRPr sz="9600"/>
            </a:lvl5pPr>
            <a:lvl6pPr lvl="5" algn="ctr">
              <a:lnSpc>
                <a:spcPct val="100000"/>
              </a:lnSpc>
              <a:spcBef>
                <a:spcPts val="0"/>
              </a:spcBef>
              <a:spcAft>
                <a:spcPts val="0"/>
              </a:spcAft>
              <a:buSzPts val="9600"/>
              <a:buNone/>
              <a:defRPr sz="9600"/>
            </a:lvl6pPr>
            <a:lvl7pPr lvl="6" algn="ctr">
              <a:lnSpc>
                <a:spcPct val="100000"/>
              </a:lnSpc>
              <a:spcBef>
                <a:spcPts val="0"/>
              </a:spcBef>
              <a:spcAft>
                <a:spcPts val="0"/>
              </a:spcAft>
              <a:buSzPts val="9600"/>
              <a:buNone/>
              <a:defRPr sz="9600"/>
            </a:lvl7pPr>
            <a:lvl8pPr lvl="7" algn="ctr">
              <a:lnSpc>
                <a:spcPct val="100000"/>
              </a:lnSpc>
              <a:spcBef>
                <a:spcPts val="0"/>
              </a:spcBef>
              <a:spcAft>
                <a:spcPts val="0"/>
              </a:spcAft>
              <a:buSzPts val="9600"/>
              <a:buNone/>
              <a:defRPr sz="9600"/>
            </a:lvl8pPr>
            <a:lvl9pPr lvl="8" algn="ctr">
              <a:lnSpc>
                <a:spcPct val="100000"/>
              </a:lnSpc>
              <a:spcBef>
                <a:spcPts val="0"/>
              </a:spcBef>
              <a:spcAft>
                <a:spcPts val="0"/>
              </a:spcAft>
              <a:buSzPts val="9600"/>
              <a:buNone/>
              <a:defRPr sz="9600"/>
            </a:lvl9pPr>
          </a:lstStyle>
          <a:p>
            <a:r>
              <a:t>xx%</a:t>
            </a:r>
          </a:p>
        </p:txBody>
      </p:sp>
      <p:sp>
        <p:nvSpPr>
          <p:cNvPr id="465" name="Google Shape;465;p38"/>
          <p:cNvSpPr txBox="1"/>
          <p:nvPr>
            <p:ph idx="1" type="subTitle"/>
          </p:nvPr>
        </p:nvSpPr>
        <p:spPr>
          <a:xfrm>
            <a:off x="713225" y="4034650"/>
            <a:ext cx="5804100" cy="358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sz="1400"/>
            </a:lvl1pPr>
            <a:lvl2pPr lvl="1" algn="ctr">
              <a:lnSpc>
                <a:spcPct val="100000"/>
              </a:lnSpc>
              <a:spcBef>
                <a:spcPts val="0"/>
              </a:spcBef>
              <a:spcAft>
                <a:spcPts val="0"/>
              </a:spcAft>
              <a:buSzPts val="1600"/>
              <a:buNone/>
              <a:defRPr sz="1600"/>
            </a:lvl2pPr>
            <a:lvl3pPr lvl="2" algn="ctr">
              <a:lnSpc>
                <a:spcPct val="100000"/>
              </a:lnSpc>
              <a:spcBef>
                <a:spcPts val="1600"/>
              </a:spcBef>
              <a:spcAft>
                <a:spcPts val="0"/>
              </a:spcAft>
              <a:buSzPts val="1600"/>
              <a:buNone/>
              <a:defRPr sz="1600"/>
            </a:lvl3pPr>
            <a:lvl4pPr lvl="3" algn="ctr">
              <a:lnSpc>
                <a:spcPct val="100000"/>
              </a:lnSpc>
              <a:spcBef>
                <a:spcPts val="1600"/>
              </a:spcBef>
              <a:spcAft>
                <a:spcPts val="0"/>
              </a:spcAft>
              <a:buSzPts val="1600"/>
              <a:buNone/>
              <a:defRPr sz="1600"/>
            </a:lvl4pPr>
            <a:lvl5pPr lvl="4" algn="ctr">
              <a:lnSpc>
                <a:spcPct val="100000"/>
              </a:lnSpc>
              <a:spcBef>
                <a:spcPts val="1600"/>
              </a:spcBef>
              <a:spcAft>
                <a:spcPts val="0"/>
              </a:spcAft>
              <a:buSzPts val="1600"/>
              <a:buNone/>
              <a:defRPr sz="1600"/>
            </a:lvl5pPr>
            <a:lvl6pPr lvl="5" algn="ctr">
              <a:lnSpc>
                <a:spcPct val="100000"/>
              </a:lnSpc>
              <a:spcBef>
                <a:spcPts val="1600"/>
              </a:spcBef>
              <a:spcAft>
                <a:spcPts val="0"/>
              </a:spcAft>
              <a:buSzPts val="1600"/>
              <a:buNone/>
              <a:defRPr sz="1600"/>
            </a:lvl6pPr>
            <a:lvl7pPr lvl="6" algn="ctr">
              <a:lnSpc>
                <a:spcPct val="100000"/>
              </a:lnSpc>
              <a:spcBef>
                <a:spcPts val="1600"/>
              </a:spcBef>
              <a:spcAft>
                <a:spcPts val="0"/>
              </a:spcAft>
              <a:buSzPts val="1600"/>
              <a:buNone/>
              <a:defRPr sz="1600"/>
            </a:lvl7pPr>
            <a:lvl8pPr lvl="7" algn="ctr">
              <a:lnSpc>
                <a:spcPct val="100000"/>
              </a:lnSpc>
              <a:spcBef>
                <a:spcPts val="1600"/>
              </a:spcBef>
              <a:spcAft>
                <a:spcPts val="0"/>
              </a:spcAft>
              <a:buSzPts val="1600"/>
              <a:buNone/>
              <a:defRPr sz="1600"/>
            </a:lvl8pPr>
            <a:lvl9pPr lvl="8" algn="ctr">
              <a:lnSpc>
                <a:spcPct val="100000"/>
              </a:lnSpc>
              <a:spcBef>
                <a:spcPts val="1600"/>
              </a:spcBef>
              <a:spcAft>
                <a:spcPts val="1600"/>
              </a:spcAft>
              <a:buSzPts val="1600"/>
              <a:buNone/>
              <a:defRPr sz="1600"/>
            </a:lvl9pPr>
          </a:lstStyle>
          <a:p/>
        </p:txBody>
      </p:sp>
      <p:sp>
        <p:nvSpPr>
          <p:cNvPr id="466" name="Google Shape;466;p38"/>
          <p:cNvSpPr/>
          <p:nvPr>
            <p:ph idx="2" type="pic"/>
          </p:nvPr>
        </p:nvSpPr>
        <p:spPr>
          <a:xfrm>
            <a:off x="3290350" y="52475"/>
            <a:ext cx="5415300" cy="3119700"/>
          </a:xfrm>
          <a:prstGeom prst="rect">
            <a:avLst/>
          </a:prstGeom>
          <a:noFill/>
          <a:ln>
            <a:noFill/>
          </a:ln>
          <a:effectLst>
            <a:outerShdw rotWithShape="0" algn="bl" dir="2100000" dist="57150">
              <a:schemeClr val="dk2">
                <a:alpha val="34901"/>
              </a:schemeClr>
            </a:outerShdw>
          </a:effectLst>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1"/>
        </a:solidFill>
      </p:bgPr>
    </p:bg>
    <p:spTree>
      <p:nvGrpSpPr>
        <p:cNvPr id="467" name="Shape 467"/>
        <p:cNvGrpSpPr/>
        <p:nvPr/>
      </p:nvGrpSpPr>
      <p:grpSpPr>
        <a:xfrm>
          <a:off x="0" y="0"/>
          <a:ext cx="0" cy="0"/>
          <a:chOff x="0" y="0"/>
          <a:chExt cx="0" cy="0"/>
        </a:xfrm>
      </p:grpSpPr>
      <p:grpSp>
        <p:nvGrpSpPr>
          <p:cNvPr id="468" name="Google Shape;468;p39"/>
          <p:cNvGrpSpPr/>
          <p:nvPr/>
        </p:nvGrpSpPr>
        <p:grpSpPr>
          <a:xfrm>
            <a:off x="230208" y="148539"/>
            <a:ext cx="8683584" cy="4846423"/>
            <a:chOff x="230208" y="148539"/>
            <a:chExt cx="8683584" cy="4846423"/>
          </a:xfrm>
        </p:grpSpPr>
        <p:sp>
          <p:nvSpPr>
            <p:cNvPr id="469" name="Google Shape;469;p39"/>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70" name="Google Shape;470;p39"/>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471" name="Google Shape;471;p39"/>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472" name="Google Shape;472;p39"/>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73" name="Google Shape;473;p39"/>
          <p:cNvSpPr txBox="1"/>
          <p:nvPr>
            <p:ph idx="1" type="body"/>
          </p:nvPr>
        </p:nvSpPr>
        <p:spPr>
          <a:xfrm>
            <a:off x="720000" y="1160864"/>
            <a:ext cx="7704000" cy="3195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Clr>
                <a:schemeClr val="dk1"/>
              </a:buClr>
              <a:buSzPts val="1200"/>
              <a:buFont typeface="Nunito Light"/>
              <a:buChar char="●"/>
              <a:defRPr>
                <a:solidFill>
                  <a:schemeClr val="dk1"/>
                </a:solidFill>
              </a:defRPr>
            </a:lvl1pPr>
            <a:lvl2pPr indent="-304800" lvl="1" marL="914400" algn="l">
              <a:lnSpc>
                <a:spcPct val="100000"/>
              </a:lnSpc>
              <a:spcBef>
                <a:spcPts val="0"/>
              </a:spcBef>
              <a:spcAft>
                <a:spcPts val="0"/>
              </a:spcAft>
              <a:buClr>
                <a:schemeClr val="dk1"/>
              </a:buClr>
              <a:buSzPts val="1200"/>
              <a:buFont typeface="Nunito Light"/>
              <a:buChar char="○"/>
              <a:defRPr>
                <a:solidFill>
                  <a:schemeClr val="dk1"/>
                </a:solidFill>
              </a:defRPr>
            </a:lvl2pPr>
            <a:lvl3pPr indent="-304800" lvl="2" marL="1371600" algn="l">
              <a:lnSpc>
                <a:spcPct val="100000"/>
              </a:lnSpc>
              <a:spcBef>
                <a:spcPts val="0"/>
              </a:spcBef>
              <a:spcAft>
                <a:spcPts val="0"/>
              </a:spcAft>
              <a:buClr>
                <a:schemeClr val="dk1"/>
              </a:buClr>
              <a:buSzPts val="1200"/>
              <a:buFont typeface="Nunito Light"/>
              <a:buChar char="■"/>
              <a:defRPr>
                <a:solidFill>
                  <a:schemeClr val="dk1"/>
                </a:solidFill>
              </a:defRPr>
            </a:lvl3pPr>
            <a:lvl4pPr indent="-304800" lvl="3" marL="1828800" algn="l">
              <a:lnSpc>
                <a:spcPct val="100000"/>
              </a:lnSpc>
              <a:spcBef>
                <a:spcPts val="0"/>
              </a:spcBef>
              <a:spcAft>
                <a:spcPts val="0"/>
              </a:spcAft>
              <a:buClr>
                <a:schemeClr val="dk1"/>
              </a:buClr>
              <a:buSzPts val="1200"/>
              <a:buFont typeface="Nunito Light"/>
              <a:buChar char="●"/>
              <a:defRPr>
                <a:solidFill>
                  <a:schemeClr val="dk1"/>
                </a:solidFill>
              </a:defRPr>
            </a:lvl4pPr>
            <a:lvl5pPr indent="-304800" lvl="4" marL="2286000" algn="l">
              <a:lnSpc>
                <a:spcPct val="100000"/>
              </a:lnSpc>
              <a:spcBef>
                <a:spcPts val="0"/>
              </a:spcBef>
              <a:spcAft>
                <a:spcPts val="0"/>
              </a:spcAft>
              <a:buClr>
                <a:schemeClr val="dk1"/>
              </a:buClr>
              <a:buSzPts val="1200"/>
              <a:buFont typeface="Nunito Light"/>
              <a:buChar char="○"/>
              <a:defRPr>
                <a:solidFill>
                  <a:schemeClr val="dk1"/>
                </a:solidFill>
              </a:defRPr>
            </a:lvl5pPr>
            <a:lvl6pPr indent="-304800" lvl="5" marL="2743200" algn="l">
              <a:lnSpc>
                <a:spcPct val="100000"/>
              </a:lnSpc>
              <a:spcBef>
                <a:spcPts val="0"/>
              </a:spcBef>
              <a:spcAft>
                <a:spcPts val="0"/>
              </a:spcAft>
              <a:buClr>
                <a:schemeClr val="dk1"/>
              </a:buClr>
              <a:buSzPts val="1200"/>
              <a:buFont typeface="Nunito Light"/>
              <a:buChar char="■"/>
              <a:defRPr>
                <a:solidFill>
                  <a:schemeClr val="dk1"/>
                </a:solidFill>
              </a:defRPr>
            </a:lvl6pPr>
            <a:lvl7pPr indent="-304800" lvl="6" marL="3200400" algn="l">
              <a:lnSpc>
                <a:spcPct val="100000"/>
              </a:lnSpc>
              <a:spcBef>
                <a:spcPts val="0"/>
              </a:spcBef>
              <a:spcAft>
                <a:spcPts val="0"/>
              </a:spcAft>
              <a:buClr>
                <a:schemeClr val="dk1"/>
              </a:buClr>
              <a:buSzPts val="1200"/>
              <a:buFont typeface="Nunito Light"/>
              <a:buChar char="●"/>
              <a:defRPr>
                <a:solidFill>
                  <a:schemeClr val="dk1"/>
                </a:solidFill>
              </a:defRPr>
            </a:lvl7pPr>
            <a:lvl8pPr indent="-304800" lvl="7" marL="3657600" algn="l">
              <a:lnSpc>
                <a:spcPct val="100000"/>
              </a:lnSpc>
              <a:spcBef>
                <a:spcPts val="0"/>
              </a:spcBef>
              <a:spcAft>
                <a:spcPts val="0"/>
              </a:spcAft>
              <a:buClr>
                <a:schemeClr val="dk1"/>
              </a:buClr>
              <a:buSzPts val="1200"/>
              <a:buFont typeface="Nunito Light"/>
              <a:buChar char="○"/>
              <a:defRPr>
                <a:solidFill>
                  <a:schemeClr val="dk1"/>
                </a:solidFill>
              </a:defRPr>
            </a:lvl8pPr>
            <a:lvl9pPr indent="-304800" lvl="8" marL="4114800" algn="l">
              <a:lnSpc>
                <a:spcPct val="100000"/>
              </a:lnSpc>
              <a:spcBef>
                <a:spcPts val="0"/>
              </a:spcBef>
              <a:spcAft>
                <a:spcPts val="0"/>
              </a:spcAft>
              <a:buClr>
                <a:schemeClr val="dk1"/>
              </a:buClr>
              <a:buSzPts val="1200"/>
              <a:buFont typeface="Nunito Light"/>
              <a:buChar char="■"/>
              <a:defRPr>
                <a:solidFill>
                  <a:schemeClr val="dk1"/>
                </a:solidFill>
              </a:defRPr>
            </a:lvl9pPr>
          </a:lstStyle>
          <a:p/>
        </p:txBody>
      </p:sp>
      <p:sp>
        <p:nvSpPr>
          <p:cNvPr id="474" name="Google Shape;474;p39"/>
          <p:cNvSpPr/>
          <p:nvPr/>
        </p:nvSpPr>
        <p:spPr>
          <a:xfrm>
            <a:off x="8205025" y="275713"/>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39"/>
          <p:cNvSpPr/>
          <p:nvPr/>
        </p:nvSpPr>
        <p:spPr>
          <a:xfrm>
            <a:off x="8381925" y="563813"/>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39"/>
          <p:cNvSpPr/>
          <p:nvPr/>
        </p:nvSpPr>
        <p:spPr>
          <a:xfrm>
            <a:off x="533825" y="44245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1"/>
        </a:solidFill>
      </p:bgPr>
    </p:bg>
    <p:spTree>
      <p:nvGrpSpPr>
        <p:cNvPr id="477" name="Shape 477"/>
        <p:cNvGrpSpPr/>
        <p:nvPr/>
      </p:nvGrpSpPr>
      <p:grpSpPr>
        <a:xfrm>
          <a:off x="0" y="0"/>
          <a:ext cx="0" cy="0"/>
          <a:chOff x="0" y="0"/>
          <a:chExt cx="0" cy="0"/>
        </a:xfrm>
      </p:grpSpPr>
      <p:grpSp>
        <p:nvGrpSpPr>
          <p:cNvPr id="478" name="Google Shape;478;p40"/>
          <p:cNvGrpSpPr/>
          <p:nvPr/>
        </p:nvGrpSpPr>
        <p:grpSpPr>
          <a:xfrm>
            <a:off x="230208" y="148539"/>
            <a:ext cx="8683584" cy="4846423"/>
            <a:chOff x="230208" y="148539"/>
            <a:chExt cx="8683584" cy="4846423"/>
          </a:xfrm>
        </p:grpSpPr>
        <p:sp>
          <p:nvSpPr>
            <p:cNvPr id="479" name="Google Shape;479;p40"/>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80" name="Google Shape;480;p40"/>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481" name="Google Shape;481;p40"/>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482" name="Google Shape;482;p40"/>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83" name="Google Shape;483;p40"/>
          <p:cNvSpPr txBox="1"/>
          <p:nvPr>
            <p:ph idx="1" type="subTitle"/>
          </p:nvPr>
        </p:nvSpPr>
        <p:spPr>
          <a:xfrm>
            <a:off x="5055277" y="2904519"/>
            <a:ext cx="2505600" cy="892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b="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84" name="Google Shape;484;p40"/>
          <p:cNvSpPr txBox="1"/>
          <p:nvPr>
            <p:ph idx="2" type="subTitle"/>
          </p:nvPr>
        </p:nvSpPr>
        <p:spPr>
          <a:xfrm>
            <a:off x="1583300" y="2904519"/>
            <a:ext cx="2505600" cy="892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b="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85" name="Google Shape;485;p40"/>
          <p:cNvSpPr txBox="1"/>
          <p:nvPr>
            <p:ph idx="3" type="subTitle"/>
          </p:nvPr>
        </p:nvSpPr>
        <p:spPr>
          <a:xfrm>
            <a:off x="5055277" y="2449947"/>
            <a:ext cx="2505600" cy="516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86" name="Google Shape;486;p40"/>
          <p:cNvSpPr txBox="1"/>
          <p:nvPr>
            <p:ph idx="4" type="subTitle"/>
          </p:nvPr>
        </p:nvSpPr>
        <p:spPr>
          <a:xfrm>
            <a:off x="1583300" y="2449947"/>
            <a:ext cx="2505600" cy="516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87" name="Google Shape;487;p40"/>
          <p:cNvSpPr/>
          <p:nvPr/>
        </p:nvSpPr>
        <p:spPr>
          <a:xfrm>
            <a:off x="473100" y="3895213"/>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40"/>
          <p:cNvSpPr/>
          <p:nvPr/>
        </p:nvSpPr>
        <p:spPr>
          <a:xfrm>
            <a:off x="8263225" y="37193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40"/>
          <p:cNvSpPr/>
          <p:nvPr/>
        </p:nvSpPr>
        <p:spPr>
          <a:xfrm>
            <a:off x="473100" y="426888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1"/>
        </a:solidFill>
      </p:bgPr>
    </p:bg>
    <p:spTree>
      <p:nvGrpSpPr>
        <p:cNvPr id="490" name="Shape 490"/>
        <p:cNvGrpSpPr/>
        <p:nvPr/>
      </p:nvGrpSpPr>
      <p:grpSpPr>
        <a:xfrm>
          <a:off x="0" y="0"/>
          <a:ext cx="0" cy="0"/>
          <a:chOff x="0" y="0"/>
          <a:chExt cx="0" cy="0"/>
        </a:xfrm>
      </p:grpSpPr>
      <p:grpSp>
        <p:nvGrpSpPr>
          <p:cNvPr id="491" name="Google Shape;491;p41"/>
          <p:cNvGrpSpPr/>
          <p:nvPr/>
        </p:nvGrpSpPr>
        <p:grpSpPr>
          <a:xfrm>
            <a:off x="230208" y="148539"/>
            <a:ext cx="8683584" cy="4846423"/>
            <a:chOff x="230208" y="148539"/>
            <a:chExt cx="8683584" cy="4846423"/>
          </a:xfrm>
        </p:grpSpPr>
        <p:sp>
          <p:nvSpPr>
            <p:cNvPr id="492" name="Google Shape;492;p41"/>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93" name="Google Shape;493;p41"/>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494" name="Google Shape;494;p41"/>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495" name="Google Shape;495;p41"/>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496" name="Google Shape;496;p41"/>
          <p:cNvSpPr/>
          <p:nvPr/>
        </p:nvSpPr>
        <p:spPr>
          <a:xfrm>
            <a:off x="8364500" y="4290663"/>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41"/>
          <p:cNvSpPr/>
          <p:nvPr/>
        </p:nvSpPr>
        <p:spPr>
          <a:xfrm>
            <a:off x="473100" y="1017713"/>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98" name="Shape 498"/>
        <p:cNvGrpSpPr/>
        <p:nvPr/>
      </p:nvGrpSpPr>
      <p:grpSpPr>
        <a:xfrm>
          <a:off x="0" y="0"/>
          <a:ext cx="0" cy="0"/>
          <a:chOff x="0" y="0"/>
          <a:chExt cx="0" cy="0"/>
        </a:xfrm>
      </p:grpSpPr>
      <p:grpSp>
        <p:nvGrpSpPr>
          <p:cNvPr id="499" name="Google Shape;499;p42"/>
          <p:cNvGrpSpPr/>
          <p:nvPr/>
        </p:nvGrpSpPr>
        <p:grpSpPr>
          <a:xfrm>
            <a:off x="228375" y="148550"/>
            <a:ext cx="5864425" cy="4846439"/>
            <a:chOff x="228375" y="148550"/>
            <a:chExt cx="5864425" cy="4846439"/>
          </a:xfrm>
        </p:grpSpPr>
        <p:sp>
          <p:nvSpPr>
            <p:cNvPr id="500" name="Google Shape;500;p42"/>
            <p:cNvSpPr/>
            <p:nvPr/>
          </p:nvSpPr>
          <p:spPr>
            <a:xfrm flipH="1">
              <a:off x="228375" y="148550"/>
              <a:ext cx="5864425" cy="4846439"/>
            </a:xfrm>
            <a:custGeom>
              <a:rect b="b" l="l" r="r" t="t"/>
              <a:pathLst>
                <a:path extrusionOk="0" h="34792" w="42100">
                  <a:moveTo>
                    <a:pt x="1" y="0"/>
                  </a:moveTo>
                  <a:lnTo>
                    <a:pt x="1" y="34791"/>
                  </a:lnTo>
                  <a:lnTo>
                    <a:pt x="2512" y="34791"/>
                  </a:lnTo>
                  <a:cubicBezTo>
                    <a:pt x="2511" y="34785"/>
                    <a:pt x="2507" y="34781"/>
                    <a:pt x="2499" y="34781"/>
                  </a:cubicBezTo>
                  <a:lnTo>
                    <a:pt x="2499" y="34602"/>
                  </a:lnTo>
                  <a:cubicBezTo>
                    <a:pt x="2507" y="34600"/>
                    <a:pt x="2514" y="34593"/>
                    <a:pt x="2516" y="34583"/>
                  </a:cubicBezTo>
                  <a:cubicBezTo>
                    <a:pt x="2517" y="34558"/>
                    <a:pt x="2519" y="34533"/>
                    <a:pt x="2522" y="34510"/>
                  </a:cubicBezTo>
                  <a:cubicBezTo>
                    <a:pt x="2547" y="34282"/>
                    <a:pt x="2624" y="34074"/>
                    <a:pt x="2747" y="33882"/>
                  </a:cubicBezTo>
                  <a:cubicBezTo>
                    <a:pt x="2809" y="33784"/>
                    <a:pt x="2881" y="33695"/>
                    <a:pt x="2962" y="33616"/>
                  </a:cubicBezTo>
                  <a:cubicBezTo>
                    <a:pt x="3064" y="33517"/>
                    <a:pt x="3175" y="33434"/>
                    <a:pt x="3300" y="33367"/>
                  </a:cubicBezTo>
                  <a:cubicBezTo>
                    <a:pt x="3435" y="33292"/>
                    <a:pt x="3580" y="33242"/>
                    <a:pt x="3730" y="33212"/>
                  </a:cubicBezTo>
                  <a:cubicBezTo>
                    <a:pt x="3785" y="33202"/>
                    <a:pt x="3842" y="33196"/>
                    <a:pt x="3897" y="33191"/>
                  </a:cubicBezTo>
                  <a:cubicBezTo>
                    <a:pt x="3945" y="33186"/>
                    <a:pt x="3995" y="33186"/>
                    <a:pt x="4045" y="33186"/>
                  </a:cubicBezTo>
                  <a:cubicBezTo>
                    <a:pt x="4130" y="33186"/>
                    <a:pt x="4215" y="33194"/>
                    <a:pt x="4300" y="33212"/>
                  </a:cubicBezTo>
                  <a:cubicBezTo>
                    <a:pt x="4353" y="33222"/>
                    <a:pt x="4408" y="33236"/>
                    <a:pt x="4461" y="33252"/>
                  </a:cubicBezTo>
                  <a:cubicBezTo>
                    <a:pt x="4519" y="33271"/>
                    <a:pt x="4576" y="33292"/>
                    <a:pt x="4633" y="33316"/>
                  </a:cubicBezTo>
                  <a:cubicBezTo>
                    <a:pt x="4766" y="33374"/>
                    <a:pt x="4886" y="33451"/>
                    <a:pt x="4998" y="33546"/>
                  </a:cubicBezTo>
                  <a:cubicBezTo>
                    <a:pt x="5106" y="33637"/>
                    <a:pt x="5199" y="33744"/>
                    <a:pt x="5277" y="33862"/>
                  </a:cubicBezTo>
                  <a:cubicBezTo>
                    <a:pt x="5387" y="34027"/>
                    <a:pt x="5461" y="34209"/>
                    <a:pt x="5497" y="34403"/>
                  </a:cubicBezTo>
                  <a:cubicBezTo>
                    <a:pt x="5511" y="34470"/>
                    <a:pt x="5521" y="34537"/>
                    <a:pt x="5522" y="34603"/>
                  </a:cubicBezTo>
                  <a:cubicBezTo>
                    <a:pt x="5524" y="34640"/>
                    <a:pt x="5527" y="34677"/>
                    <a:pt x="5527" y="34713"/>
                  </a:cubicBezTo>
                  <a:cubicBezTo>
                    <a:pt x="5526" y="34738"/>
                    <a:pt x="5526" y="34765"/>
                    <a:pt x="5522" y="34791"/>
                  </a:cubicBezTo>
                  <a:lnTo>
                    <a:pt x="7501" y="34791"/>
                  </a:lnTo>
                  <a:cubicBezTo>
                    <a:pt x="7474" y="34372"/>
                    <a:pt x="7603" y="33999"/>
                    <a:pt x="7886" y="33686"/>
                  </a:cubicBezTo>
                  <a:cubicBezTo>
                    <a:pt x="8152" y="33389"/>
                    <a:pt x="8489" y="33222"/>
                    <a:pt x="8887" y="33191"/>
                  </a:cubicBezTo>
                  <a:cubicBezTo>
                    <a:pt x="8930" y="33188"/>
                    <a:pt x="8972" y="33186"/>
                    <a:pt x="9014" y="33186"/>
                  </a:cubicBezTo>
                  <a:cubicBezTo>
                    <a:pt x="9387" y="33186"/>
                    <a:pt x="9720" y="33313"/>
                    <a:pt x="10006" y="33566"/>
                  </a:cubicBezTo>
                  <a:cubicBezTo>
                    <a:pt x="10322" y="33847"/>
                    <a:pt x="10491" y="34204"/>
                    <a:pt x="10512" y="34625"/>
                  </a:cubicBezTo>
                  <a:cubicBezTo>
                    <a:pt x="10516" y="34682"/>
                    <a:pt x="10514" y="34737"/>
                    <a:pt x="10511" y="34791"/>
                  </a:cubicBezTo>
                  <a:lnTo>
                    <a:pt x="12486" y="34791"/>
                  </a:lnTo>
                  <a:cubicBezTo>
                    <a:pt x="12484" y="34758"/>
                    <a:pt x="12483" y="34727"/>
                    <a:pt x="12483" y="34695"/>
                  </a:cubicBezTo>
                  <a:cubicBezTo>
                    <a:pt x="12483" y="34570"/>
                    <a:pt x="12498" y="34447"/>
                    <a:pt x="12529" y="34325"/>
                  </a:cubicBezTo>
                  <a:cubicBezTo>
                    <a:pt x="12564" y="34189"/>
                    <a:pt x="12618" y="34059"/>
                    <a:pt x="12688" y="33937"/>
                  </a:cubicBezTo>
                  <a:cubicBezTo>
                    <a:pt x="12751" y="33827"/>
                    <a:pt x="12828" y="33727"/>
                    <a:pt x="12916" y="33637"/>
                  </a:cubicBezTo>
                  <a:cubicBezTo>
                    <a:pt x="13011" y="33541"/>
                    <a:pt x="13117" y="33457"/>
                    <a:pt x="13234" y="33389"/>
                  </a:cubicBezTo>
                  <a:cubicBezTo>
                    <a:pt x="13344" y="33326"/>
                    <a:pt x="13459" y="33276"/>
                    <a:pt x="13580" y="33242"/>
                  </a:cubicBezTo>
                  <a:cubicBezTo>
                    <a:pt x="13705" y="33207"/>
                    <a:pt x="13832" y="33187"/>
                    <a:pt x="13962" y="33186"/>
                  </a:cubicBezTo>
                  <a:cubicBezTo>
                    <a:pt x="13969" y="33186"/>
                    <a:pt x="13976" y="33186"/>
                    <a:pt x="13984" y="33186"/>
                  </a:cubicBezTo>
                  <a:cubicBezTo>
                    <a:pt x="14388" y="33186"/>
                    <a:pt x="14742" y="33322"/>
                    <a:pt x="15035" y="33604"/>
                  </a:cubicBezTo>
                  <a:cubicBezTo>
                    <a:pt x="15326" y="33884"/>
                    <a:pt x="15484" y="34230"/>
                    <a:pt x="15499" y="34635"/>
                  </a:cubicBezTo>
                  <a:cubicBezTo>
                    <a:pt x="15501" y="34688"/>
                    <a:pt x="15499" y="34740"/>
                    <a:pt x="15498" y="34790"/>
                  </a:cubicBezTo>
                  <a:lnTo>
                    <a:pt x="17476" y="34790"/>
                  </a:lnTo>
                  <a:cubicBezTo>
                    <a:pt x="17475" y="34758"/>
                    <a:pt x="17473" y="34727"/>
                    <a:pt x="17473" y="34693"/>
                  </a:cubicBezTo>
                  <a:cubicBezTo>
                    <a:pt x="17466" y="33891"/>
                    <a:pt x="18120" y="33185"/>
                    <a:pt x="18982" y="33185"/>
                  </a:cubicBezTo>
                  <a:cubicBezTo>
                    <a:pt x="18997" y="33185"/>
                    <a:pt x="19012" y="33185"/>
                    <a:pt x="19027" y="33186"/>
                  </a:cubicBezTo>
                  <a:cubicBezTo>
                    <a:pt x="19832" y="33209"/>
                    <a:pt x="20488" y="33867"/>
                    <a:pt x="20488" y="34690"/>
                  </a:cubicBezTo>
                  <a:cubicBezTo>
                    <a:pt x="20488" y="34725"/>
                    <a:pt x="20486" y="34758"/>
                    <a:pt x="20484" y="34790"/>
                  </a:cubicBezTo>
                  <a:lnTo>
                    <a:pt x="22463" y="34790"/>
                  </a:lnTo>
                  <a:cubicBezTo>
                    <a:pt x="22460" y="34760"/>
                    <a:pt x="22460" y="34728"/>
                    <a:pt x="22460" y="34697"/>
                  </a:cubicBezTo>
                  <a:cubicBezTo>
                    <a:pt x="22457" y="33882"/>
                    <a:pt x="23113" y="33185"/>
                    <a:pt x="23971" y="33185"/>
                  </a:cubicBezTo>
                  <a:cubicBezTo>
                    <a:pt x="23987" y="33185"/>
                    <a:pt x="24003" y="33185"/>
                    <a:pt x="24019" y="33186"/>
                  </a:cubicBezTo>
                  <a:cubicBezTo>
                    <a:pt x="24823" y="33211"/>
                    <a:pt x="25476" y="33874"/>
                    <a:pt x="25475" y="34695"/>
                  </a:cubicBezTo>
                  <a:cubicBezTo>
                    <a:pt x="25475" y="34727"/>
                    <a:pt x="25473" y="34758"/>
                    <a:pt x="25471" y="34790"/>
                  </a:cubicBezTo>
                  <a:lnTo>
                    <a:pt x="27450" y="34790"/>
                  </a:lnTo>
                  <a:cubicBezTo>
                    <a:pt x="27448" y="34756"/>
                    <a:pt x="27447" y="34723"/>
                    <a:pt x="27447" y="34688"/>
                  </a:cubicBezTo>
                  <a:cubicBezTo>
                    <a:pt x="27448" y="33869"/>
                    <a:pt x="28108" y="33185"/>
                    <a:pt x="28957" y="33185"/>
                  </a:cubicBezTo>
                  <a:cubicBezTo>
                    <a:pt x="28973" y="33185"/>
                    <a:pt x="28989" y="33185"/>
                    <a:pt x="29006" y="33186"/>
                  </a:cubicBezTo>
                  <a:cubicBezTo>
                    <a:pt x="29824" y="33211"/>
                    <a:pt x="30468" y="33887"/>
                    <a:pt x="30461" y="34693"/>
                  </a:cubicBezTo>
                  <a:cubicBezTo>
                    <a:pt x="30461" y="34727"/>
                    <a:pt x="30460" y="34758"/>
                    <a:pt x="30458" y="34790"/>
                  </a:cubicBezTo>
                  <a:lnTo>
                    <a:pt x="32439" y="34790"/>
                  </a:lnTo>
                  <a:cubicBezTo>
                    <a:pt x="32412" y="34362"/>
                    <a:pt x="32545" y="33984"/>
                    <a:pt x="32840" y="33666"/>
                  </a:cubicBezTo>
                  <a:cubicBezTo>
                    <a:pt x="33118" y="33364"/>
                    <a:pt x="33470" y="33202"/>
                    <a:pt x="33879" y="33186"/>
                  </a:cubicBezTo>
                  <a:cubicBezTo>
                    <a:pt x="33900" y="33185"/>
                    <a:pt x="33921" y="33185"/>
                    <a:pt x="33942" y="33185"/>
                  </a:cubicBezTo>
                  <a:cubicBezTo>
                    <a:pt x="34751" y="33185"/>
                    <a:pt x="35395" y="33810"/>
                    <a:pt x="35447" y="34588"/>
                  </a:cubicBezTo>
                  <a:cubicBezTo>
                    <a:pt x="35450" y="34657"/>
                    <a:pt x="35450" y="34725"/>
                    <a:pt x="35447" y="34790"/>
                  </a:cubicBezTo>
                  <a:lnTo>
                    <a:pt x="37424" y="34790"/>
                  </a:lnTo>
                  <a:cubicBezTo>
                    <a:pt x="37422" y="34768"/>
                    <a:pt x="37422" y="34748"/>
                    <a:pt x="37420" y="34727"/>
                  </a:cubicBezTo>
                  <a:cubicBezTo>
                    <a:pt x="37409" y="33860"/>
                    <a:pt x="38093" y="33197"/>
                    <a:pt x="38901" y="33186"/>
                  </a:cubicBezTo>
                  <a:cubicBezTo>
                    <a:pt x="38910" y="33186"/>
                    <a:pt x="38920" y="33186"/>
                    <a:pt x="38929" y="33186"/>
                  </a:cubicBezTo>
                  <a:cubicBezTo>
                    <a:pt x="39340" y="33186"/>
                    <a:pt x="39697" y="33332"/>
                    <a:pt x="39990" y="33622"/>
                  </a:cubicBezTo>
                  <a:cubicBezTo>
                    <a:pt x="40280" y="33907"/>
                    <a:pt x="40430" y="34258"/>
                    <a:pt x="40437" y="34665"/>
                  </a:cubicBezTo>
                  <a:cubicBezTo>
                    <a:pt x="40439" y="34708"/>
                    <a:pt x="40437" y="34750"/>
                    <a:pt x="40434" y="34790"/>
                  </a:cubicBezTo>
                  <a:lnTo>
                    <a:pt x="42099" y="34790"/>
                  </a:lnTo>
                  <a:lnTo>
                    <a:pt x="42099" y="0"/>
                  </a:lnTo>
                  <a:close/>
                </a:path>
              </a:pathLst>
            </a:custGeom>
            <a:solidFill>
              <a:schemeClr val="lt1"/>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01" name="Google Shape;501;p42"/>
            <p:cNvCxnSpPr/>
            <p:nvPr/>
          </p:nvCxnSpPr>
          <p:spPr>
            <a:xfrm>
              <a:off x="350626"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502" name="Google Shape;502;p42"/>
          <p:cNvSpPr txBox="1"/>
          <p:nvPr>
            <p:ph type="title"/>
          </p:nvPr>
        </p:nvSpPr>
        <p:spPr>
          <a:xfrm>
            <a:off x="720000" y="1172632"/>
            <a:ext cx="4294800" cy="1008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000"/>
              <a:buNone/>
              <a:defRPr>
                <a:solidFill>
                  <a:schemeClr val="dk1"/>
                </a:solidFill>
              </a:defRPr>
            </a:lvl1pPr>
            <a:lvl2pPr lvl="1" algn="l">
              <a:lnSpc>
                <a:spcPct val="100000"/>
              </a:lnSpc>
              <a:spcBef>
                <a:spcPts val="0"/>
              </a:spcBef>
              <a:spcAft>
                <a:spcPts val="0"/>
              </a:spcAft>
              <a:buClr>
                <a:schemeClr val="dk1"/>
              </a:buClr>
              <a:buSzPts val="3000"/>
              <a:buNone/>
              <a:defRPr>
                <a:solidFill>
                  <a:schemeClr val="dk1"/>
                </a:solidFill>
              </a:defRPr>
            </a:lvl2pPr>
            <a:lvl3pPr lvl="2" algn="l">
              <a:lnSpc>
                <a:spcPct val="100000"/>
              </a:lnSpc>
              <a:spcBef>
                <a:spcPts val="0"/>
              </a:spcBef>
              <a:spcAft>
                <a:spcPts val="0"/>
              </a:spcAft>
              <a:buClr>
                <a:schemeClr val="dk1"/>
              </a:buClr>
              <a:buSzPts val="3000"/>
              <a:buNone/>
              <a:defRPr>
                <a:solidFill>
                  <a:schemeClr val="dk1"/>
                </a:solidFill>
              </a:defRPr>
            </a:lvl3pPr>
            <a:lvl4pPr lvl="3" algn="l">
              <a:lnSpc>
                <a:spcPct val="100000"/>
              </a:lnSpc>
              <a:spcBef>
                <a:spcPts val="0"/>
              </a:spcBef>
              <a:spcAft>
                <a:spcPts val="0"/>
              </a:spcAft>
              <a:buClr>
                <a:schemeClr val="dk1"/>
              </a:buClr>
              <a:buSzPts val="3000"/>
              <a:buNone/>
              <a:defRPr>
                <a:solidFill>
                  <a:schemeClr val="dk1"/>
                </a:solidFill>
              </a:defRPr>
            </a:lvl4pPr>
            <a:lvl5pPr lvl="4" algn="l">
              <a:lnSpc>
                <a:spcPct val="100000"/>
              </a:lnSpc>
              <a:spcBef>
                <a:spcPts val="0"/>
              </a:spcBef>
              <a:spcAft>
                <a:spcPts val="0"/>
              </a:spcAft>
              <a:buClr>
                <a:schemeClr val="dk1"/>
              </a:buClr>
              <a:buSzPts val="3000"/>
              <a:buNone/>
              <a:defRPr>
                <a:solidFill>
                  <a:schemeClr val="dk1"/>
                </a:solidFill>
              </a:defRPr>
            </a:lvl5pPr>
            <a:lvl6pPr lvl="5" algn="l">
              <a:lnSpc>
                <a:spcPct val="100000"/>
              </a:lnSpc>
              <a:spcBef>
                <a:spcPts val="0"/>
              </a:spcBef>
              <a:spcAft>
                <a:spcPts val="0"/>
              </a:spcAft>
              <a:buClr>
                <a:schemeClr val="dk1"/>
              </a:buClr>
              <a:buSzPts val="3000"/>
              <a:buNone/>
              <a:defRPr>
                <a:solidFill>
                  <a:schemeClr val="dk1"/>
                </a:solidFill>
              </a:defRPr>
            </a:lvl6pPr>
            <a:lvl7pPr lvl="6" algn="l">
              <a:lnSpc>
                <a:spcPct val="100000"/>
              </a:lnSpc>
              <a:spcBef>
                <a:spcPts val="0"/>
              </a:spcBef>
              <a:spcAft>
                <a:spcPts val="0"/>
              </a:spcAft>
              <a:buClr>
                <a:schemeClr val="dk1"/>
              </a:buClr>
              <a:buSzPts val="3000"/>
              <a:buNone/>
              <a:defRPr>
                <a:solidFill>
                  <a:schemeClr val="dk1"/>
                </a:solidFill>
              </a:defRPr>
            </a:lvl7pPr>
            <a:lvl8pPr lvl="7" algn="l">
              <a:lnSpc>
                <a:spcPct val="100000"/>
              </a:lnSpc>
              <a:spcBef>
                <a:spcPts val="0"/>
              </a:spcBef>
              <a:spcAft>
                <a:spcPts val="0"/>
              </a:spcAft>
              <a:buClr>
                <a:schemeClr val="dk1"/>
              </a:buClr>
              <a:buSzPts val="3000"/>
              <a:buNone/>
              <a:defRPr>
                <a:solidFill>
                  <a:schemeClr val="dk1"/>
                </a:solidFill>
              </a:defRPr>
            </a:lvl8pPr>
            <a:lvl9pPr lvl="8" algn="l">
              <a:lnSpc>
                <a:spcPct val="100000"/>
              </a:lnSpc>
              <a:spcBef>
                <a:spcPts val="0"/>
              </a:spcBef>
              <a:spcAft>
                <a:spcPts val="0"/>
              </a:spcAft>
              <a:buClr>
                <a:schemeClr val="dk1"/>
              </a:buClr>
              <a:buSzPts val="3000"/>
              <a:buNone/>
              <a:defRPr>
                <a:solidFill>
                  <a:schemeClr val="dk1"/>
                </a:solidFill>
              </a:defRPr>
            </a:lvl9pPr>
          </a:lstStyle>
          <a:p/>
        </p:txBody>
      </p:sp>
      <p:sp>
        <p:nvSpPr>
          <p:cNvPr id="503" name="Google Shape;503;p42"/>
          <p:cNvSpPr txBox="1"/>
          <p:nvPr>
            <p:ph idx="1" type="subTitle"/>
          </p:nvPr>
        </p:nvSpPr>
        <p:spPr>
          <a:xfrm>
            <a:off x="720000" y="2269568"/>
            <a:ext cx="4294800" cy="1701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1200"/>
              <a:buFont typeface="Nunito Light"/>
              <a:buChar char="●"/>
              <a:defRPr>
                <a:solidFill>
                  <a:schemeClr val="dk1"/>
                </a:solidFill>
              </a:defRPr>
            </a:lvl1pPr>
            <a:lvl2pPr lvl="1" algn="ctr">
              <a:lnSpc>
                <a:spcPct val="100000"/>
              </a:lnSpc>
              <a:spcBef>
                <a:spcPts val="0"/>
              </a:spcBef>
              <a:spcAft>
                <a:spcPts val="0"/>
              </a:spcAft>
              <a:buClr>
                <a:schemeClr val="dk1"/>
              </a:buClr>
              <a:buSzPts val="1600"/>
              <a:buFont typeface="Nunito Light"/>
              <a:buChar char="○"/>
              <a:defRPr>
                <a:solidFill>
                  <a:schemeClr val="dk1"/>
                </a:solidFill>
              </a:defRPr>
            </a:lvl2pPr>
            <a:lvl3pPr lvl="2" algn="ctr">
              <a:lnSpc>
                <a:spcPct val="100000"/>
              </a:lnSpc>
              <a:spcBef>
                <a:spcPts val="1600"/>
              </a:spcBef>
              <a:spcAft>
                <a:spcPts val="0"/>
              </a:spcAft>
              <a:buClr>
                <a:schemeClr val="dk1"/>
              </a:buClr>
              <a:buSzPts val="1500"/>
              <a:buFont typeface="Nunito Light"/>
              <a:buChar char="■"/>
              <a:defRPr>
                <a:solidFill>
                  <a:schemeClr val="dk1"/>
                </a:solidFill>
              </a:defRPr>
            </a:lvl3pPr>
            <a:lvl4pPr lvl="3" algn="ctr">
              <a:lnSpc>
                <a:spcPct val="100000"/>
              </a:lnSpc>
              <a:spcBef>
                <a:spcPts val="1600"/>
              </a:spcBef>
              <a:spcAft>
                <a:spcPts val="0"/>
              </a:spcAft>
              <a:buClr>
                <a:schemeClr val="dk1"/>
              </a:buClr>
              <a:buSzPts val="1500"/>
              <a:buFont typeface="Nunito Light"/>
              <a:buChar char="●"/>
              <a:defRPr>
                <a:solidFill>
                  <a:schemeClr val="dk1"/>
                </a:solidFill>
              </a:defRPr>
            </a:lvl4pPr>
            <a:lvl5pPr lvl="4" algn="ctr">
              <a:lnSpc>
                <a:spcPct val="100000"/>
              </a:lnSpc>
              <a:spcBef>
                <a:spcPts val="1600"/>
              </a:spcBef>
              <a:spcAft>
                <a:spcPts val="0"/>
              </a:spcAft>
              <a:buClr>
                <a:schemeClr val="dk1"/>
              </a:buClr>
              <a:buSzPts val="1200"/>
              <a:buFont typeface="Nunito Light"/>
              <a:buChar char="○"/>
              <a:defRPr>
                <a:solidFill>
                  <a:schemeClr val="dk1"/>
                </a:solidFill>
              </a:defRPr>
            </a:lvl5pPr>
            <a:lvl6pPr lvl="5" algn="ctr">
              <a:lnSpc>
                <a:spcPct val="100000"/>
              </a:lnSpc>
              <a:spcBef>
                <a:spcPts val="1600"/>
              </a:spcBef>
              <a:spcAft>
                <a:spcPts val="0"/>
              </a:spcAft>
              <a:buClr>
                <a:schemeClr val="dk1"/>
              </a:buClr>
              <a:buSzPts val="1200"/>
              <a:buFont typeface="Nunito Light"/>
              <a:buChar char="■"/>
              <a:defRPr>
                <a:solidFill>
                  <a:schemeClr val="dk1"/>
                </a:solidFill>
              </a:defRPr>
            </a:lvl6pPr>
            <a:lvl7pPr lvl="6" algn="ctr">
              <a:lnSpc>
                <a:spcPct val="100000"/>
              </a:lnSpc>
              <a:spcBef>
                <a:spcPts val="1600"/>
              </a:spcBef>
              <a:spcAft>
                <a:spcPts val="0"/>
              </a:spcAft>
              <a:buClr>
                <a:schemeClr val="dk1"/>
              </a:buClr>
              <a:buSzPts val="1300"/>
              <a:buFont typeface="Nunito Light"/>
              <a:buChar char="●"/>
              <a:defRPr>
                <a:solidFill>
                  <a:schemeClr val="dk1"/>
                </a:solidFill>
              </a:defRPr>
            </a:lvl7pPr>
            <a:lvl8pPr lvl="7" algn="ctr">
              <a:lnSpc>
                <a:spcPct val="100000"/>
              </a:lnSpc>
              <a:spcBef>
                <a:spcPts val="1600"/>
              </a:spcBef>
              <a:spcAft>
                <a:spcPts val="0"/>
              </a:spcAft>
              <a:buClr>
                <a:schemeClr val="dk1"/>
              </a:buClr>
              <a:buSzPts val="1300"/>
              <a:buFont typeface="Nunito Light"/>
              <a:buChar char="○"/>
              <a:defRPr>
                <a:solidFill>
                  <a:schemeClr val="dk1"/>
                </a:solidFill>
              </a:defRPr>
            </a:lvl8pPr>
            <a:lvl9pPr lvl="8" algn="ctr">
              <a:lnSpc>
                <a:spcPct val="100000"/>
              </a:lnSpc>
              <a:spcBef>
                <a:spcPts val="1600"/>
              </a:spcBef>
              <a:spcAft>
                <a:spcPts val="1600"/>
              </a:spcAft>
              <a:buClr>
                <a:schemeClr val="dk1"/>
              </a:buClr>
              <a:buSzPts val="1200"/>
              <a:buFont typeface="Nunito Light"/>
              <a:buChar char="■"/>
              <a:defRPr>
                <a:solidFill>
                  <a:schemeClr val="dk1"/>
                </a:solidFill>
              </a:defRPr>
            </a:lvl9pPr>
          </a:lstStyle>
          <a:p/>
        </p:txBody>
      </p:sp>
      <p:sp>
        <p:nvSpPr>
          <p:cNvPr id="504" name="Google Shape;504;p42"/>
          <p:cNvSpPr/>
          <p:nvPr>
            <p:ph idx="2" type="pic"/>
          </p:nvPr>
        </p:nvSpPr>
        <p:spPr>
          <a:xfrm>
            <a:off x="5801200" y="413100"/>
            <a:ext cx="2773200" cy="4317300"/>
          </a:xfrm>
          <a:prstGeom prst="rect">
            <a:avLst/>
          </a:prstGeom>
          <a:noFill/>
          <a:ln>
            <a:noFill/>
          </a:ln>
          <a:effectLst>
            <a:outerShdw rotWithShape="0" algn="bl" dir="2100000" dist="57150">
              <a:schemeClr val="dk2">
                <a:alpha val="34901"/>
              </a:schemeClr>
            </a:outerShdw>
          </a:effectLst>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05" name="Shape 505"/>
        <p:cNvGrpSpPr/>
        <p:nvPr/>
      </p:nvGrpSpPr>
      <p:grpSpPr>
        <a:xfrm>
          <a:off x="0" y="0"/>
          <a:ext cx="0" cy="0"/>
          <a:chOff x="0" y="0"/>
          <a:chExt cx="0" cy="0"/>
        </a:xfrm>
      </p:grpSpPr>
      <p:sp>
        <p:nvSpPr>
          <p:cNvPr id="506" name="Google Shape;506;p43"/>
          <p:cNvSpPr txBox="1"/>
          <p:nvPr>
            <p:ph type="title"/>
          </p:nvPr>
        </p:nvSpPr>
        <p:spPr>
          <a:xfrm>
            <a:off x="1653200" y="748650"/>
            <a:ext cx="5837700" cy="1424700"/>
          </a:xfrm>
          <a:prstGeom prst="rect">
            <a:avLst/>
          </a:prstGeom>
          <a:noFill/>
          <a:ln>
            <a:noFill/>
          </a:ln>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100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507" name="Google Shape;507;p43"/>
          <p:cNvSpPr/>
          <p:nvPr>
            <p:ph idx="2" type="pic"/>
          </p:nvPr>
        </p:nvSpPr>
        <p:spPr>
          <a:xfrm>
            <a:off x="1265149" y="2278850"/>
            <a:ext cx="4687500" cy="26994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08" name="Shape 508"/>
        <p:cNvGrpSpPr/>
        <p:nvPr/>
      </p:nvGrpSpPr>
      <p:grpSpPr>
        <a:xfrm>
          <a:off x="0" y="0"/>
          <a:ext cx="0" cy="0"/>
          <a:chOff x="0" y="0"/>
          <a:chExt cx="0" cy="0"/>
        </a:xfrm>
      </p:grpSpPr>
      <p:sp>
        <p:nvSpPr>
          <p:cNvPr id="509" name="Google Shape;509;p44"/>
          <p:cNvSpPr txBox="1"/>
          <p:nvPr>
            <p:ph type="title"/>
          </p:nvPr>
        </p:nvSpPr>
        <p:spPr>
          <a:xfrm>
            <a:off x="720000" y="2871250"/>
            <a:ext cx="5784300" cy="10863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10" name="Google Shape;510;p44"/>
          <p:cNvSpPr txBox="1"/>
          <p:nvPr>
            <p:ph idx="1" type="subTitle"/>
          </p:nvPr>
        </p:nvSpPr>
        <p:spPr>
          <a:xfrm>
            <a:off x="720000" y="3957500"/>
            <a:ext cx="5784300" cy="494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511" name="Google Shape;511;p44"/>
          <p:cNvSpPr/>
          <p:nvPr>
            <p:ph idx="2" type="pic"/>
          </p:nvPr>
        </p:nvSpPr>
        <p:spPr>
          <a:xfrm>
            <a:off x="1919310" y="0"/>
            <a:ext cx="6206100" cy="2711700"/>
          </a:xfrm>
          <a:prstGeom prst="rect">
            <a:avLst/>
          </a:prstGeom>
          <a:noFill/>
          <a:ln>
            <a:noFill/>
          </a:ln>
          <a:effectLst>
            <a:outerShdw rotWithShape="0" algn="bl" dir="2100000" dist="57150">
              <a:schemeClr val="dk2">
                <a:alpha val="34901"/>
              </a:schemeClr>
            </a:outerShdw>
          </a:effectLst>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12" name="Shape 512"/>
        <p:cNvGrpSpPr/>
        <p:nvPr/>
      </p:nvGrpSpPr>
      <p:grpSpPr>
        <a:xfrm>
          <a:off x="0" y="0"/>
          <a:ext cx="0" cy="0"/>
          <a:chOff x="0" y="0"/>
          <a:chExt cx="0" cy="0"/>
        </a:xfrm>
      </p:grpSpPr>
      <p:sp>
        <p:nvSpPr>
          <p:cNvPr id="513" name="Google Shape;513;p45"/>
          <p:cNvSpPr/>
          <p:nvPr>
            <p:ph idx="2" type="pic"/>
          </p:nvPr>
        </p:nvSpPr>
        <p:spPr>
          <a:xfrm>
            <a:off x="-50" y="0"/>
            <a:ext cx="9144000" cy="5143500"/>
          </a:xfrm>
          <a:prstGeom prst="rect">
            <a:avLst/>
          </a:prstGeom>
          <a:noFill/>
          <a:ln>
            <a:noFill/>
          </a:ln>
        </p:spPr>
      </p:sp>
      <p:sp>
        <p:nvSpPr>
          <p:cNvPr id="514" name="Google Shape;514;p45"/>
          <p:cNvSpPr txBox="1"/>
          <p:nvPr>
            <p:ph type="title"/>
          </p:nvPr>
        </p:nvSpPr>
        <p:spPr>
          <a:xfrm>
            <a:off x="720000" y="3386050"/>
            <a:ext cx="7704000" cy="1201200"/>
          </a:xfrm>
          <a:prstGeom prst="rect">
            <a:avLst/>
          </a:prstGeom>
          <a:solidFill>
            <a:schemeClr val="lt1"/>
          </a:solid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3000"/>
              <a:buNone/>
              <a:defRPr>
                <a:solidFill>
                  <a:schemeClr val="dk1"/>
                </a:solidFill>
              </a:defRPr>
            </a:lvl1pPr>
            <a:lvl2pPr lvl="1" algn="ctr">
              <a:lnSpc>
                <a:spcPct val="100000"/>
              </a:lnSpc>
              <a:spcBef>
                <a:spcPts val="0"/>
              </a:spcBef>
              <a:spcAft>
                <a:spcPts val="0"/>
              </a:spcAft>
              <a:buClr>
                <a:schemeClr val="dk1"/>
              </a:buClr>
              <a:buSzPts val="3000"/>
              <a:buNone/>
              <a:defRPr>
                <a:solidFill>
                  <a:schemeClr val="dk1"/>
                </a:solidFill>
              </a:defRPr>
            </a:lvl2pPr>
            <a:lvl3pPr lvl="2" algn="ctr">
              <a:lnSpc>
                <a:spcPct val="100000"/>
              </a:lnSpc>
              <a:spcBef>
                <a:spcPts val="0"/>
              </a:spcBef>
              <a:spcAft>
                <a:spcPts val="0"/>
              </a:spcAft>
              <a:buClr>
                <a:schemeClr val="dk1"/>
              </a:buClr>
              <a:buSzPts val="3000"/>
              <a:buNone/>
              <a:defRPr>
                <a:solidFill>
                  <a:schemeClr val="dk1"/>
                </a:solidFill>
              </a:defRPr>
            </a:lvl3pPr>
            <a:lvl4pPr lvl="3" algn="ctr">
              <a:lnSpc>
                <a:spcPct val="100000"/>
              </a:lnSpc>
              <a:spcBef>
                <a:spcPts val="0"/>
              </a:spcBef>
              <a:spcAft>
                <a:spcPts val="0"/>
              </a:spcAft>
              <a:buClr>
                <a:schemeClr val="dk1"/>
              </a:buClr>
              <a:buSzPts val="3000"/>
              <a:buNone/>
              <a:defRPr>
                <a:solidFill>
                  <a:schemeClr val="dk1"/>
                </a:solidFill>
              </a:defRPr>
            </a:lvl4pPr>
            <a:lvl5pPr lvl="4" algn="ctr">
              <a:lnSpc>
                <a:spcPct val="100000"/>
              </a:lnSpc>
              <a:spcBef>
                <a:spcPts val="0"/>
              </a:spcBef>
              <a:spcAft>
                <a:spcPts val="0"/>
              </a:spcAft>
              <a:buClr>
                <a:schemeClr val="dk1"/>
              </a:buClr>
              <a:buSzPts val="3000"/>
              <a:buNone/>
              <a:defRPr>
                <a:solidFill>
                  <a:schemeClr val="dk1"/>
                </a:solidFill>
              </a:defRPr>
            </a:lvl5pPr>
            <a:lvl6pPr lvl="5" algn="ctr">
              <a:lnSpc>
                <a:spcPct val="100000"/>
              </a:lnSpc>
              <a:spcBef>
                <a:spcPts val="0"/>
              </a:spcBef>
              <a:spcAft>
                <a:spcPts val="0"/>
              </a:spcAft>
              <a:buClr>
                <a:schemeClr val="dk1"/>
              </a:buClr>
              <a:buSzPts val="3000"/>
              <a:buNone/>
              <a:defRPr>
                <a:solidFill>
                  <a:schemeClr val="dk1"/>
                </a:solidFill>
              </a:defRPr>
            </a:lvl6pPr>
            <a:lvl7pPr lvl="6" algn="ctr">
              <a:lnSpc>
                <a:spcPct val="100000"/>
              </a:lnSpc>
              <a:spcBef>
                <a:spcPts val="0"/>
              </a:spcBef>
              <a:spcAft>
                <a:spcPts val="0"/>
              </a:spcAft>
              <a:buClr>
                <a:schemeClr val="dk1"/>
              </a:buClr>
              <a:buSzPts val="3000"/>
              <a:buNone/>
              <a:defRPr>
                <a:solidFill>
                  <a:schemeClr val="dk1"/>
                </a:solidFill>
              </a:defRPr>
            </a:lvl7pPr>
            <a:lvl8pPr lvl="7" algn="ctr">
              <a:lnSpc>
                <a:spcPct val="100000"/>
              </a:lnSpc>
              <a:spcBef>
                <a:spcPts val="0"/>
              </a:spcBef>
              <a:spcAft>
                <a:spcPts val="0"/>
              </a:spcAft>
              <a:buClr>
                <a:schemeClr val="dk1"/>
              </a:buClr>
              <a:buSzPts val="3000"/>
              <a:buNone/>
              <a:defRPr>
                <a:solidFill>
                  <a:schemeClr val="dk1"/>
                </a:solidFill>
              </a:defRPr>
            </a:lvl8pPr>
            <a:lvl9pPr lvl="8" algn="ctr">
              <a:lnSpc>
                <a:spcPct val="100000"/>
              </a:lnSpc>
              <a:spcBef>
                <a:spcPts val="0"/>
              </a:spcBef>
              <a:spcAft>
                <a:spcPts val="0"/>
              </a:spcAft>
              <a:buClr>
                <a:schemeClr val="dk1"/>
              </a:buClr>
              <a:buSzPts val="3000"/>
              <a:buNone/>
              <a:defRPr>
                <a:solidFill>
                  <a:schemeClr val="dk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515" name="Shape 515"/>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516" name="Shape 516"/>
        <p:cNvGrpSpPr/>
        <p:nvPr/>
      </p:nvGrpSpPr>
      <p:grpSpPr>
        <a:xfrm>
          <a:off x="0" y="0"/>
          <a:ext cx="0" cy="0"/>
          <a:chOff x="0" y="0"/>
          <a:chExt cx="0" cy="0"/>
        </a:xfrm>
      </p:grpSpPr>
      <p:grpSp>
        <p:nvGrpSpPr>
          <p:cNvPr id="517" name="Google Shape;517;p47"/>
          <p:cNvGrpSpPr/>
          <p:nvPr/>
        </p:nvGrpSpPr>
        <p:grpSpPr>
          <a:xfrm>
            <a:off x="0" y="342738"/>
            <a:ext cx="2844375" cy="849784"/>
            <a:chOff x="6036600" y="488688"/>
            <a:chExt cx="2844375" cy="849784"/>
          </a:xfrm>
        </p:grpSpPr>
        <p:sp>
          <p:nvSpPr>
            <p:cNvPr id="518" name="Google Shape;518;p47"/>
            <p:cNvSpPr/>
            <p:nvPr/>
          </p:nvSpPr>
          <p:spPr>
            <a:xfrm>
              <a:off x="6036600" y="488688"/>
              <a:ext cx="2844375" cy="849784"/>
            </a:xfrm>
            <a:custGeom>
              <a:rect b="b" l="l" r="r" t="t"/>
              <a:pathLst>
                <a:path extrusionOk="0" h="25097" w="84004">
                  <a:moveTo>
                    <a:pt x="0" y="0"/>
                  </a:moveTo>
                  <a:lnTo>
                    <a:pt x="0" y="25096"/>
                  </a:lnTo>
                  <a:lnTo>
                    <a:pt x="84004" y="25096"/>
                  </a:lnTo>
                  <a:lnTo>
                    <a:pt x="84004" y="0"/>
                  </a:lnTo>
                  <a:close/>
                </a:path>
              </a:pathLst>
            </a:custGeom>
            <a:solidFill>
              <a:schemeClr val="accent4"/>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47"/>
            <p:cNvSpPr/>
            <p:nvPr/>
          </p:nvSpPr>
          <p:spPr>
            <a:xfrm>
              <a:off x="6116744" y="579363"/>
              <a:ext cx="327460" cy="325801"/>
            </a:xfrm>
            <a:custGeom>
              <a:rect b="b" l="l" r="r" t="t"/>
              <a:pathLst>
                <a:path extrusionOk="0" h="9622" w="9671">
                  <a:moveTo>
                    <a:pt x="0" y="0"/>
                  </a:moveTo>
                  <a:lnTo>
                    <a:pt x="0" y="2167"/>
                  </a:lnTo>
                  <a:cubicBezTo>
                    <a:pt x="460" y="2169"/>
                    <a:pt x="866" y="2447"/>
                    <a:pt x="1034" y="2877"/>
                  </a:cubicBezTo>
                  <a:lnTo>
                    <a:pt x="1049" y="2915"/>
                  </a:lnTo>
                  <a:lnTo>
                    <a:pt x="1091" y="2910"/>
                  </a:lnTo>
                  <a:cubicBezTo>
                    <a:pt x="1131" y="2905"/>
                    <a:pt x="1171" y="2902"/>
                    <a:pt x="1211" y="2902"/>
                  </a:cubicBezTo>
                  <a:cubicBezTo>
                    <a:pt x="1611" y="2902"/>
                    <a:pt x="1970" y="3163"/>
                    <a:pt x="2095" y="3542"/>
                  </a:cubicBezTo>
                  <a:cubicBezTo>
                    <a:pt x="1897" y="3771"/>
                    <a:pt x="311" y="5697"/>
                    <a:pt x="0" y="8623"/>
                  </a:cubicBezTo>
                  <a:lnTo>
                    <a:pt x="0" y="9621"/>
                  </a:lnTo>
                  <a:lnTo>
                    <a:pt x="53" y="9621"/>
                  </a:lnTo>
                  <a:cubicBezTo>
                    <a:pt x="53" y="9478"/>
                    <a:pt x="58" y="9336"/>
                    <a:pt x="65" y="9198"/>
                  </a:cubicBezTo>
                  <a:lnTo>
                    <a:pt x="63" y="9198"/>
                  </a:lnTo>
                  <a:cubicBezTo>
                    <a:pt x="67" y="9146"/>
                    <a:pt x="68" y="9095"/>
                    <a:pt x="72" y="9043"/>
                  </a:cubicBezTo>
                  <a:cubicBezTo>
                    <a:pt x="77" y="8962"/>
                    <a:pt x="83" y="8880"/>
                    <a:pt x="90" y="8798"/>
                  </a:cubicBezTo>
                  <a:cubicBezTo>
                    <a:pt x="233" y="7186"/>
                    <a:pt x="771" y="5868"/>
                    <a:pt x="1269" y="4962"/>
                  </a:cubicBezTo>
                  <a:cubicBezTo>
                    <a:pt x="2907" y="2039"/>
                    <a:pt x="6035" y="57"/>
                    <a:pt x="9617" y="57"/>
                  </a:cubicBezTo>
                  <a:lnTo>
                    <a:pt x="9671" y="57"/>
                  </a:lnTo>
                  <a:lnTo>
                    <a:pt x="9671" y="4"/>
                  </a:lnTo>
                  <a:lnTo>
                    <a:pt x="9671" y="0"/>
                  </a:lnTo>
                  <a:lnTo>
                    <a:pt x="8645" y="0"/>
                  </a:lnTo>
                  <a:cubicBezTo>
                    <a:pt x="6050" y="260"/>
                    <a:pt x="3754" y="1551"/>
                    <a:pt x="2174" y="3457"/>
                  </a:cubicBezTo>
                  <a:cubicBezTo>
                    <a:pt x="2020" y="3064"/>
                    <a:pt x="1637" y="2795"/>
                    <a:pt x="1211" y="2795"/>
                  </a:cubicBezTo>
                  <a:cubicBezTo>
                    <a:pt x="1179" y="2795"/>
                    <a:pt x="1149" y="2797"/>
                    <a:pt x="1118" y="2800"/>
                  </a:cubicBezTo>
                  <a:cubicBezTo>
                    <a:pt x="933" y="2367"/>
                    <a:pt x="521" y="2087"/>
                    <a:pt x="53" y="2066"/>
                  </a:cubicBezTo>
                  <a:lnTo>
                    <a:pt x="53" y="1704"/>
                  </a:lnTo>
                  <a:cubicBezTo>
                    <a:pt x="53" y="1106"/>
                    <a:pt x="155" y="533"/>
                    <a:pt x="340" y="0"/>
                  </a:cubicBezTo>
                  <a:lnTo>
                    <a:pt x="228" y="0"/>
                  </a:lnTo>
                  <a:cubicBezTo>
                    <a:pt x="157" y="209"/>
                    <a:pt x="98" y="422"/>
                    <a:pt x="53" y="642"/>
                  </a:cubicBezTo>
                  <a:lnTo>
                    <a:pt x="53"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47"/>
            <p:cNvSpPr/>
            <p:nvPr/>
          </p:nvSpPr>
          <p:spPr>
            <a:xfrm>
              <a:off x="6459906" y="579295"/>
              <a:ext cx="327426" cy="325869"/>
            </a:xfrm>
            <a:custGeom>
              <a:rect b="b" l="l" r="r" t="t"/>
              <a:pathLst>
                <a:path extrusionOk="0" h="9624" w="9670">
                  <a:moveTo>
                    <a:pt x="0" y="1"/>
                  </a:moveTo>
                  <a:lnTo>
                    <a:pt x="0" y="6"/>
                  </a:lnTo>
                  <a:lnTo>
                    <a:pt x="0" y="59"/>
                  </a:lnTo>
                  <a:lnTo>
                    <a:pt x="52" y="59"/>
                  </a:lnTo>
                  <a:cubicBezTo>
                    <a:pt x="3496" y="59"/>
                    <a:pt x="6520" y="1888"/>
                    <a:pt x="8203" y="4626"/>
                  </a:cubicBezTo>
                  <a:cubicBezTo>
                    <a:pt x="8746" y="5529"/>
                    <a:pt x="9418" y="6976"/>
                    <a:pt x="9579" y="8807"/>
                  </a:cubicBezTo>
                  <a:cubicBezTo>
                    <a:pt x="9586" y="8885"/>
                    <a:pt x="9593" y="8964"/>
                    <a:pt x="9598" y="9043"/>
                  </a:cubicBezTo>
                  <a:cubicBezTo>
                    <a:pt x="9601" y="9095"/>
                    <a:pt x="9603" y="9147"/>
                    <a:pt x="9606" y="9200"/>
                  </a:cubicBezTo>
                  <a:cubicBezTo>
                    <a:pt x="9613" y="9340"/>
                    <a:pt x="9616" y="9480"/>
                    <a:pt x="9616" y="9623"/>
                  </a:cubicBezTo>
                  <a:lnTo>
                    <a:pt x="9669" y="9623"/>
                  </a:lnTo>
                  <a:lnTo>
                    <a:pt x="9669" y="8624"/>
                  </a:lnTo>
                  <a:cubicBezTo>
                    <a:pt x="9356" y="5691"/>
                    <a:pt x="7760" y="3763"/>
                    <a:pt x="7567" y="3542"/>
                  </a:cubicBezTo>
                  <a:cubicBezTo>
                    <a:pt x="7569" y="3537"/>
                    <a:pt x="7571" y="3532"/>
                    <a:pt x="7572" y="3527"/>
                  </a:cubicBezTo>
                  <a:cubicBezTo>
                    <a:pt x="7702" y="3154"/>
                    <a:pt x="8057" y="2902"/>
                    <a:pt x="8452" y="2902"/>
                  </a:cubicBezTo>
                  <a:cubicBezTo>
                    <a:pt x="8492" y="2902"/>
                    <a:pt x="8532" y="2907"/>
                    <a:pt x="8572" y="2912"/>
                  </a:cubicBezTo>
                  <a:lnTo>
                    <a:pt x="8612" y="2917"/>
                  </a:lnTo>
                  <a:lnTo>
                    <a:pt x="8627" y="2879"/>
                  </a:lnTo>
                  <a:cubicBezTo>
                    <a:pt x="8796" y="2448"/>
                    <a:pt x="9205" y="2169"/>
                    <a:pt x="9666" y="2169"/>
                  </a:cubicBezTo>
                  <a:lnTo>
                    <a:pt x="9669" y="2169"/>
                  </a:lnTo>
                  <a:lnTo>
                    <a:pt x="9669" y="1"/>
                  </a:lnTo>
                  <a:lnTo>
                    <a:pt x="9616" y="1"/>
                  </a:lnTo>
                  <a:lnTo>
                    <a:pt x="9616" y="644"/>
                  </a:lnTo>
                  <a:cubicBezTo>
                    <a:pt x="9571" y="424"/>
                    <a:pt x="9513" y="211"/>
                    <a:pt x="9441" y="1"/>
                  </a:cubicBezTo>
                  <a:lnTo>
                    <a:pt x="9329" y="1"/>
                  </a:lnTo>
                  <a:cubicBezTo>
                    <a:pt x="9514" y="535"/>
                    <a:pt x="9616" y="1108"/>
                    <a:pt x="9616" y="1705"/>
                  </a:cubicBezTo>
                  <a:lnTo>
                    <a:pt x="9616" y="2068"/>
                  </a:lnTo>
                  <a:cubicBezTo>
                    <a:pt x="9145" y="2086"/>
                    <a:pt x="8731" y="2368"/>
                    <a:pt x="8545" y="2802"/>
                  </a:cubicBezTo>
                  <a:cubicBezTo>
                    <a:pt x="8513" y="2799"/>
                    <a:pt x="8483" y="2797"/>
                    <a:pt x="8452" y="2797"/>
                  </a:cubicBezTo>
                  <a:cubicBezTo>
                    <a:pt x="8027" y="2797"/>
                    <a:pt x="7647" y="3059"/>
                    <a:pt x="7491" y="3450"/>
                  </a:cubicBezTo>
                  <a:cubicBezTo>
                    <a:pt x="5910" y="1550"/>
                    <a:pt x="3616" y="261"/>
                    <a:pt x="1025"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47"/>
            <p:cNvSpPr/>
            <p:nvPr/>
          </p:nvSpPr>
          <p:spPr>
            <a:xfrm>
              <a:off x="6116744" y="922660"/>
              <a:ext cx="327460" cy="327257"/>
            </a:xfrm>
            <a:custGeom>
              <a:rect b="b" l="l" r="r" t="t"/>
              <a:pathLst>
                <a:path extrusionOk="0" h="9665" w="9671">
                  <a:moveTo>
                    <a:pt x="137" y="108"/>
                  </a:moveTo>
                  <a:cubicBezTo>
                    <a:pt x="4944" y="177"/>
                    <a:pt x="8904" y="3809"/>
                    <a:pt x="9487" y="8476"/>
                  </a:cubicBezTo>
                  <a:cubicBezTo>
                    <a:pt x="8531" y="7006"/>
                    <a:pt x="6889" y="6101"/>
                    <a:pt x="5145" y="6101"/>
                  </a:cubicBezTo>
                  <a:cubicBezTo>
                    <a:pt x="4267" y="6101"/>
                    <a:pt x="3440" y="6323"/>
                    <a:pt x="2713" y="6714"/>
                  </a:cubicBezTo>
                  <a:cubicBezTo>
                    <a:pt x="2314" y="2489"/>
                    <a:pt x="571" y="535"/>
                    <a:pt x="137" y="108"/>
                  </a:cubicBezTo>
                  <a:close/>
                  <a:moveTo>
                    <a:pt x="0" y="0"/>
                  </a:moveTo>
                  <a:lnTo>
                    <a:pt x="0" y="125"/>
                  </a:lnTo>
                  <a:lnTo>
                    <a:pt x="0" y="9664"/>
                  </a:lnTo>
                  <a:lnTo>
                    <a:pt x="53" y="9664"/>
                  </a:lnTo>
                  <a:lnTo>
                    <a:pt x="53" y="175"/>
                  </a:lnTo>
                  <a:cubicBezTo>
                    <a:pt x="456" y="566"/>
                    <a:pt x="2220" y="2500"/>
                    <a:pt x="2612" y="6771"/>
                  </a:cubicBezTo>
                  <a:cubicBezTo>
                    <a:pt x="1504" y="7400"/>
                    <a:pt x="646" y="8430"/>
                    <a:pt x="228" y="9664"/>
                  </a:cubicBezTo>
                  <a:lnTo>
                    <a:pt x="340" y="9664"/>
                  </a:lnTo>
                  <a:cubicBezTo>
                    <a:pt x="1036" y="7654"/>
                    <a:pt x="2927" y="6206"/>
                    <a:pt x="5145" y="6206"/>
                  </a:cubicBezTo>
                  <a:cubicBezTo>
                    <a:pt x="6926" y="6206"/>
                    <a:pt x="8600" y="7169"/>
                    <a:pt x="9516" y="8720"/>
                  </a:cubicBezTo>
                  <a:cubicBezTo>
                    <a:pt x="9544" y="9014"/>
                    <a:pt x="9562" y="9314"/>
                    <a:pt x="9564" y="9616"/>
                  </a:cubicBezTo>
                  <a:cubicBezTo>
                    <a:pt x="9254" y="9617"/>
                    <a:pt x="8948" y="9634"/>
                    <a:pt x="8645" y="9664"/>
                  </a:cubicBezTo>
                  <a:lnTo>
                    <a:pt x="9671" y="9664"/>
                  </a:lnTo>
                  <a:cubicBezTo>
                    <a:pt x="9667" y="4334"/>
                    <a:pt x="5330"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47"/>
            <p:cNvSpPr/>
            <p:nvPr/>
          </p:nvSpPr>
          <p:spPr>
            <a:xfrm>
              <a:off x="6459839" y="922660"/>
              <a:ext cx="327494" cy="327257"/>
            </a:xfrm>
            <a:custGeom>
              <a:rect b="b" l="l" r="r" t="t"/>
              <a:pathLst>
                <a:path extrusionOk="0" h="9665" w="9672">
                  <a:moveTo>
                    <a:pt x="9531" y="110"/>
                  </a:moveTo>
                  <a:cubicBezTo>
                    <a:pt x="9342" y="294"/>
                    <a:pt x="8915" y="752"/>
                    <a:pt x="8452" y="1566"/>
                  </a:cubicBezTo>
                  <a:cubicBezTo>
                    <a:pt x="7899" y="2537"/>
                    <a:pt x="7194" y="4217"/>
                    <a:pt x="6958" y="6714"/>
                  </a:cubicBezTo>
                  <a:cubicBezTo>
                    <a:pt x="6232" y="6323"/>
                    <a:pt x="5406" y="6101"/>
                    <a:pt x="4526" y="6101"/>
                  </a:cubicBezTo>
                  <a:cubicBezTo>
                    <a:pt x="2782" y="6101"/>
                    <a:pt x="1142" y="7006"/>
                    <a:pt x="184" y="8478"/>
                  </a:cubicBezTo>
                  <a:cubicBezTo>
                    <a:pt x="768" y="3810"/>
                    <a:pt x="4725" y="179"/>
                    <a:pt x="9531" y="110"/>
                  </a:cubicBezTo>
                  <a:close/>
                  <a:moveTo>
                    <a:pt x="9671" y="0"/>
                  </a:moveTo>
                  <a:cubicBezTo>
                    <a:pt x="4341" y="0"/>
                    <a:pt x="4" y="4336"/>
                    <a:pt x="1" y="9664"/>
                  </a:cubicBezTo>
                  <a:lnTo>
                    <a:pt x="1027" y="9664"/>
                  </a:lnTo>
                  <a:cubicBezTo>
                    <a:pt x="724" y="9634"/>
                    <a:pt x="417" y="9617"/>
                    <a:pt x="107" y="9616"/>
                  </a:cubicBezTo>
                  <a:cubicBezTo>
                    <a:pt x="109" y="9314"/>
                    <a:pt x="127" y="9016"/>
                    <a:pt x="156" y="8720"/>
                  </a:cubicBezTo>
                  <a:cubicBezTo>
                    <a:pt x="1072" y="7169"/>
                    <a:pt x="2746" y="6206"/>
                    <a:pt x="4526" y="6206"/>
                  </a:cubicBezTo>
                  <a:cubicBezTo>
                    <a:pt x="6745" y="6206"/>
                    <a:pt x="8635" y="7654"/>
                    <a:pt x="9331" y="9664"/>
                  </a:cubicBezTo>
                  <a:lnTo>
                    <a:pt x="9443" y="9664"/>
                  </a:lnTo>
                  <a:cubicBezTo>
                    <a:pt x="9025" y="8430"/>
                    <a:pt x="8167" y="7400"/>
                    <a:pt x="7058" y="6771"/>
                  </a:cubicBezTo>
                  <a:cubicBezTo>
                    <a:pt x="7451" y="2504"/>
                    <a:pt x="9215" y="566"/>
                    <a:pt x="9618" y="177"/>
                  </a:cubicBezTo>
                  <a:lnTo>
                    <a:pt x="9618" y="9664"/>
                  </a:lnTo>
                  <a:lnTo>
                    <a:pt x="9671" y="9664"/>
                  </a:lnTo>
                  <a:lnTo>
                    <a:pt x="9671" y="125"/>
                  </a:lnTo>
                  <a:lnTo>
                    <a:pt x="9671"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p47"/>
            <p:cNvSpPr/>
            <p:nvPr/>
          </p:nvSpPr>
          <p:spPr>
            <a:xfrm>
              <a:off x="6124566" y="587354"/>
              <a:ext cx="654920" cy="653092"/>
            </a:xfrm>
            <a:custGeom>
              <a:rect b="b" l="l" r="r" t="t"/>
              <a:pathLst>
                <a:path extrusionOk="0" h="19288" w="19342">
                  <a:moveTo>
                    <a:pt x="9533" y="109"/>
                  </a:moveTo>
                  <a:lnTo>
                    <a:pt x="9533" y="109"/>
                  </a:lnTo>
                  <a:cubicBezTo>
                    <a:pt x="9345" y="292"/>
                    <a:pt x="8917" y="751"/>
                    <a:pt x="8452" y="1567"/>
                  </a:cubicBezTo>
                  <a:cubicBezTo>
                    <a:pt x="7899" y="2538"/>
                    <a:pt x="7194" y="4218"/>
                    <a:pt x="6958" y="6715"/>
                  </a:cubicBezTo>
                  <a:cubicBezTo>
                    <a:pt x="6232" y="6324"/>
                    <a:pt x="5405" y="6102"/>
                    <a:pt x="4526" y="6102"/>
                  </a:cubicBezTo>
                  <a:cubicBezTo>
                    <a:pt x="2782" y="6102"/>
                    <a:pt x="1141" y="7007"/>
                    <a:pt x="184" y="8477"/>
                  </a:cubicBezTo>
                  <a:cubicBezTo>
                    <a:pt x="768" y="3810"/>
                    <a:pt x="4726" y="179"/>
                    <a:pt x="9533" y="109"/>
                  </a:cubicBezTo>
                  <a:close/>
                  <a:moveTo>
                    <a:pt x="9808" y="109"/>
                  </a:moveTo>
                  <a:lnTo>
                    <a:pt x="9808" y="109"/>
                  </a:lnTo>
                  <a:cubicBezTo>
                    <a:pt x="14615" y="178"/>
                    <a:pt x="18576" y="3810"/>
                    <a:pt x="19158" y="8479"/>
                  </a:cubicBezTo>
                  <a:cubicBezTo>
                    <a:pt x="18202" y="7007"/>
                    <a:pt x="16560" y="6102"/>
                    <a:pt x="14816" y="6102"/>
                  </a:cubicBezTo>
                  <a:cubicBezTo>
                    <a:pt x="13938" y="6102"/>
                    <a:pt x="13111" y="6324"/>
                    <a:pt x="12384" y="6715"/>
                  </a:cubicBezTo>
                  <a:cubicBezTo>
                    <a:pt x="11985" y="2489"/>
                    <a:pt x="10242" y="536"/>
                    <a:pt x="9808" y="109"/>
                  </a:cubicBezTo>
                  <a:close/>
                  <a:moveTo>
                    <a:pt x="9618" y="178"/>
                  </a:moveTo>
                  <a:lnTo>
                    <a:pt x="9618" y="10308"/>
                  </a:lnTo>
                  <a:cubicBezTo>
                    <a:pt x="9310" y="8789"/>
                    <a:pt x="8355" y="7508"/>
                    <a:pt x="7059" y="6772"/>
                  </a:cubicBezTo>
                  <a:cubicBezTo>
                    <a:pt x="7451" y="2504"/>
                    <a:pt x="9215" y="567"/>
                    <a:pt x="9618" y="178"/>
                  </a:cubicBezTo>
                  <a:close/>
                  <a:moveTo>
                    <a:pt x="9724" y="178"/>
                  </a:moveTo>
                  <a:cubicBezTo>
                    <a:pt x="10128" y="569"/>
                    <a:pt x="11891" y="2506"/>
                    <a:pt x="12283" y="6772"/>
                  </a:cubicBezTo>
                  <a:cubicBezTo>
                    <a:pt x="10987" y="7508"/>
                    <a:pt x="10033" y="8789"/>
                    <a:pt x="9724" y="10308"/>
                  </a:cubicBezTo>
                  <a:lnTo>
                    <a:pt x="9724" y="178"/>
                  </a:lnTo>
                  <a:close/>
                  <a:moveTo>
                    <a:pt x="4526" y="6207"/>
                  </a:moveTo>
                  <a:cubicBezTo>
                    <a:pt x="7334" y="6207"/>
                    <a:pt x="9618" y="8524"/>
                    <a:pt x="9618" y="11369"/>
                  </a:cubicBezTo>
                  <a:lnTo>
                    <a:pt x="9618" y="11732"/>
                  </a:lnTo>
                  <a:cubicBezTo>
                    <a:pt x="9146" y="11750"/>
                    <a:pt x="8733" y="12032"/>
                    <a:pt x="8547" y="12466"/>
                  </a:cubicBezTo>
                  <a:cubicBezTo>
                    <a:pt x="8515" y="12463"/>
                    <a:pt x="8485" y="12461"/>
                    <a:pt x="8454" y="12461"/>
                  </a:cubicBezTo>
                  <a:cubicBezTo>
                    <a:pt x="8029" y="12461"/>
                    <a:pt x="7649" y="12723"/>
                    <a:pt x="7492" y="13114"/>
                  </a:cubicBezTo>
                  <a:cubicBezTo>
                    <a:pt x="5727" y="10992"/>
                    <a:pt x="3074" y="9633"/>
                    <a:pt x="107" y="9617"/>
                  </a:cubicBezTo>
                  <a:cubicBezTo>
                    <a:pt x="109" y="9315"/>
                    <a:pt x="127" y="9017"/>
                    <a:pt x="155" y="8721"/>
                  </a:cubicBezTo>
                  <a:cubicBezTo>
                    <a:pt x="1072" y="7170"/>
                    <a:pt x="2745" y="6207"/>
                    <a:pt x="4526" y="6207"/>
                  </a:cubicBezTo>
                  <a:close/>
                  <a:moveTo>
                    <a:pt x="14816" y="6207"/>
                  </a:moveTo>
                  <a:cubicBezTo>
                    <a:pt x="16597" y="6207"/>
                    <a:pt x="18271" y="7170"/>
                    <a:pt x="19187" y="8721"/>
                  </a:cubicBezTo>
                  <a:cubicBezTo>
                    <a:pt x="19215" y="9017"/>
                    <a:pt x="19233" y="9315"/>
                    <a:pt x="19235" y="9617"/>
                  </a:cubicBezTo>
                  <a:cubicBezTo>
                    <a:pt x="16265" y="9633"/>
                    <a:pt x="13609" y="10996"/>
                    <a:pt x="11845" y="13123"/>
                  </a:cubicBezTo>
                  <a:cubicBezTo>
                    <a:pt x="11690" y="12730"/>
                    <a:pt x="11308" y="12461"/>
                    <a:pt x="10882" y="12461"/>
                  </a:cubicBezTo>
                  <a:cubicBezTo>
                    <a:pt x="10850" y="12461"/>
                    <a:pt x="10819" y="12463"/>
                    <a:pt x="10789" y="12466"/>
                  </a:cubicBezTo>
                  <a:cubicBezTo>
                    <a:pt x="10602" y="12033"/>
                    <a:pt x="10192" y="11754"/>
                    <a:pt x="9724" y="11732"/>
                  </a:cubicBezTo>
                  <a:lnTo>
                    <a:pt x="9724" y="11369"/>
                  </a:lnTo>
                  <a:cubicBezTo>
                    <a:pt x="9724" y="8524"/>
                    <a:pt x="12008" y="6207"/>
                    <a:pt x="14816" y="6207"/>
                  </a:cubicBezTo>
                  <a:close/>
                  <a:moveTo>
                    <a:pt x="9671" y="1"/>
                  </a:moveTo>
                  <a:cubicBezTo>
                    <a:pt x="4339" y="1"/>
                    <a:pt x="1" y="4338"/>
                    <a:pt x="1" y="9670"/>
                  </a:cubicBezTo>
                  <a:lnTo>
                    <a:pt x="1" y="9723"/>
                  </a:lnTo>
                  <a:lnTo>
                    <a:pt x="54" y="9723"/>
                  </a:lnTo>
                  <a:cubicBezTo>
                    <a:pt x="3502" y="9723"/>
                    <a:pt x="6526" y="11557"/>
                    <a:pt x="8210" y="14299"/>
                  </a:cubicBezTo>
                  <a:cubicBezTo>
                    <a:pt x="8752" y="15200"/>
                    <a:pt x="9420" y="16644"/>
                    <a:pt x="9581" y="18469"/>
                  </a:cubicBezTo>
                  <a:cubicBezTo>
                    <a:pt x="9588" y="18548"/>
                    <a:pt x="9595" y="18628"/>
                    <a:pt x="9600" y="18708"/>
                  </a:cubicBezTo>
                  <a:cubicBezTo>
                    <a:pt x="9603" y="18759"/>
                    <a:pt x="9604" y="18811"/>
                    <a:pt x="9608" y="18864"/>
                  </a:cubicBezTo>
                  <a:cubicBezTo>
                    <a:pt x="9614" y="19002"/>
                    <a:pt x="9618" y="19144"/>
                    <a:pt x="9618" y="19287"/>
                  </a:cubicBezTo>
                  <a:lnTo>
                    <a:pt x="9724" y="19287"/>
                  </a:lnTo>
                  <a:cubicBezTo>
                    <a:pt x="9724" y="19144"/>
                    <a:pt x="9729" y="19002"/>
                    <a:pt x="9736" y="18862"/>
                  </a:cubicBezTo>
                  <a:cubicBezTo>
                    <a:pt x="9738" y="18811"/>
                    <a:pt x="9741" y="18761"/>
                    <a:pt x="9744" y="18709"/>
                  </a:cubicBezTo>
                  <a:cubicBezTo>
                    <a:pt x="9749" y="18628"/>
                    <a:pt x="9754" y="18546"/>
                    <a:pt x="9763" y="18464"/>
                  </a:cubicBezTo>
                  <a:cubicBezTo>
                    <a:pt x="9906" y="16850"/>
                    <a:pt x="10444" y="15533"/>
                    <a:pt x="10940" y="14627"/>
                  </a:cubicBezTo>
                  <a:cubicBezTo>
                    <a:pt x="12579" y="11704"/>
                    <a:pt x="15706" y="9723"/>
                    <a:pt x="19288" y="9723"/>
                  </a:cubicBezTo>
                  <a:lnTo>
                    <a:pt x="19342" y="9723"/>
                  </a:lnTo>
                  <a:lnTo>
                    <a:pt x="19342" y="9670"/>
                  </a:lnTo>
                  <a:cubicBezTo>
                    <a:pt x="19342" y="4338"/>
                    <a:pt x="15003" y="1"/>
                    <a:pt x="967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47"/>
            <p:cNvSpPr/>
            <p:nvPr/>
          </p:nvSpPr>
          <p:spPr>
            <a:xfrm>
              <a:off x="6787290" y="579363"/>
              <a:ext cx="327460" cy="325801"/>
            </a:xfrm>
            <a:custGeom>
              <a:rect b="b" l="l" r="r" t="t"/>
              <a:pathLst>
                <a:path extrusionOk="0" h="9622" w="9671">
                  <a:moveTo>
                    <a:pt x="0" y="0"/>
                  </a:moveTo>
                  <a:lnTo>
                    <a:pt x="0" y="2167"/>
                  </a:lnTo>
                  <a:cubicBezTo>
                    <a:pt x="462" y="2169"/>
                    <a:pt x="866" y="2447"/>
                    <a:pt x="1036" y="2877"/>
                  </a:cubicBezTo>
                  <a:lnTo>
                    <a:pt x="1051" y="2915"/>
                  </a:lnTo>
                  <a:lnTo>
                    <a:pt x="1091" y="2910"/>
                  </a:lnTo>
                  <a:cubicBezTo>
                    <a:pt x="1131" y="2905"/>
                    <a:pt x="1171" y="2902"/>
                    <a:pt x="1211" y="2902"/>
                  </a:cubicBezTo>
                  <a:cubicBezTo>
                    <a:pt x="1611" y="2902"/>
                    <a:pt x="1971" y="3163"/>
                    <a:pt x="2096" y="3542"/>
                  </a:cubicBezTo>
                  <a:cubicBezTo>
                    <a:pt x="1897" y="3771"/>
                    <a:pt x="312" y="5697"/>
                    <a:pt x="0" y="8623"/>
                  </a:cubicBezTo>
                  <a:lnTo>
                    <a:pt x="0" y="9621"/>
                  </a:lnTo>
                  <a:lnTo>
                    <a:pt x="54" y="9621"/>
                  </a:lnTo>
                  <a:cubicBezTo>
                    <a:pt x="54" y="9478"/>
                    <a:pt x="59" y="9336"/>
                    <a:pt x="65" y="9198"/>
                  </a:cubicBezTo>
                  <a:lnTo>
                    <a:pt x="64" y="9198"/>
                  </a:lnTo>
                  <a:cubicBezTo>
                    <a:pt x="67" y="9146"/>
                    <a:pt x="70" y="9095"/>
                    <a:pt x="72" y="9043"/>
                  </a:cubicBezTo>
                  <a:cubicBezTo>
                    <a:pt x="79" y="8962"/>
                    <a:pt x="84" y="8880"/>
                    <a:pt x="92" y="8798"/>
                  </a:cubicBezTo>
                  <a:cubicBezTo>
                    <a:pt x="233" y="7186"/>
                    <a:pt x="771" y="5868"/>
                    <a:pt x="1269" y="4962"/>
                  </a:cubicBezTo>
                  <a:cubicBezTo>
                    <a:pt x="2907" y="2039"/>
                    <a:pt x="6035" y="57"/>
                    <a:pt x="9618" y="57"/>
                  </a:cubicBezTo>
                  <a:lnTo>
                    <a:pt x="9671" y="57"/>
                  </a:lnTo>
                  <a:lnTo>
                    <a:pt x="9671" y="4"/>
                  </a:lnTo>
                  <a:lnTo>
                    <a:pt x="9671" y="0"/>
                  </a:lnTo>
                  <a:lnTo>
                    <a:pt x="8645" y="0"/>
                  </a:lnTo>
                  <a:cubicBezTo>
                    <a:pt x="6050" y="260"/>
                    <a:pt x="3755" y="1551"/>
                    <a:pt x="2174" y="3457"/>
                  </a:cubicBezTo>
                  <a:cubicBezTo>
                    <a:pt x="2021" y="3064"/>
                    <a:pt x="1638" y="2795"/>
                    <a:pt x="1211" y="2795"/>
                  </a:cubicBezTo>
                  <a:cubicBezTo>
                    <a:pt x="1179" y="2795"/>
                    <a:pt x="1150" y="2797"/>
                    <a:pt x="1120" y="2800"/>
                  </a:cubicBezTo>
                  <a:cubicBezTo>
                    <a:pt x="933" y="2367"/>
                    <a:pt x="522" y="2087"/>
                    <a:pt x="54" y="2066"/>
                  </a:cubicBezTo>
                  <a:lnTo>
                    <a:pt x="54" y="1704"/>
                  </a:lnTo>
                  <a:cubicBezTo>
                    <a:pt x="54" y="1106"/>
                    <a:pt x="155" y="533"/>
                    <a:pt x="340" y="0"/>
                  </a:cubicBezTo>
                  <a:lnTo>
                    <a:pt x="228" y="0"/>
                  </a:lnTo>
                  <a:cubicBezTo>
                    <a:pt x="158" y="209"/>
                    <a:pt x="98" y="422"/>
                    <a:pt x="54" y="642"/>
                  </a:cubicBezTo>
                  <a:lnTo>
                    <a:pt x="54"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47"/>
            <p:cNvSpPr/>
            <p:nvPr/>
          </p:nvSpPr>
          <p:spPr>
            <a:xfrm>
              <a:off x="7130452" y="579295"/>
              <a:ext cx="327426" cy="325869"/>
            </a:xfrm>
            <a:custGeom>
              <a:rect b="b" l="l" r="r" t="t"/>
              <a:pathLst>
                <a:path extrusionOk="0" h="9624" w="9670">
                  <a:moveTo>
                    <a:pt x="1" y="1"/>
                  </a:moveTo>
                  <a:lnTo>
                    <a:pt x="1" y="6"/>
                  </a:lnTo>
                  <a:lnTo>
                    <a:pt x="1" y="59"/>
                  </a:lnTo>
                  <a:lnTo>
                    <a:pt x="54" y="59"/>
                  </a:lnTo>
                  <a:cubicBezTo>
                    <a:pt x="3497" y="59"/>
                    <a:pt x="6520" y="1888"/>
                    <a:pt x="8204" y="4626"/>
                  </a:cubicBezTo>
                  <a:cubicBezTo>
                    <a:pt x="8747" y="5529"/>
                    <a:pt x="9418" y="6976"/>
                    <a:pt x="9579" y="8807"/>
                  </a:cubicBezTo>
                  <a:cubicBezTo>
                    <a:pt x="9586" y="8885"/>
                    <a:pt x="9593" y="8964"/>
                    <a:pt x="9598" y="9043"/>
                  </a:cubicBezTo>
                  <a:cubicBezTo>
                    <a:pt x="9601" y="9095"/>
                    <a:pt x="9604" y="9147"/>
                    <a:pt x="9606" y="9200"/>
                  </a:cubicBezTo>
                  <a:cubicBezTo>
                    <a:pt x="9613" y="9340"/>
                    <a:pt x="9616" y="9480"/>
                    <a:pt x="9616" y="9623"/>
                  </a:cubicBezTo>
                  <a:lnTo>
                    <a:pt x="9669" y="9623"/>
                  </a:lnTo>
                  <a:lnTo>
                    <a:pt x="9669" y="8624"/>
                  </a:lnTo>
                  <a:cubicBezTo>
                    <a:pt x="9356" y="5691"/>
                    <a:pt x="7761" y="3763"/>
                    <a:pt x="7569" y="3542"/>
                  </a:cubicBezTo>
                  <a:cubicBezTo>
                    <a:pt x="7569" y="3537"/>
                    <a:pt x="7571" y="3532"/>
                    <a:pt x="7572" y="3527"/>
                  </a:cubicBezTo>
                  <a:cubicBezTo>
                    <a:pt x="7702" y="3154"/>
                    <a:pt x="8057" y="2902"/>
                    <a:pt x="8452" y="2902"/>
                  </a:cubicBezTo>
                  <a:cubicBezTo>
                    <a:pt x="8492" y="2902"/>
                    <a:pt x="8532" y="2907"/>
                    <a:pt x="8572" y="2912"/>
                  </a:cubicBezTo>
                  <a:lnTo>
                    <a:pt x="8613" y="2917"/>
                  </a:lnTo>
                  <a:lnTo>
                    <a:pt x="8628" y="2879"/>
                  </a:lnTo>
                  <a:cubicBezTo>
                    <a:pt x="8797" y="2448"/>
                    <a:pt x="9205" y="2169"/>
                    <a:pt x="9666" y="2169"/>
                  </a:cubicBezTo>
                  <a:lnTo>
                    <a:pt x="9669" y="2169"/>
                  </a:lnTo>
                  <a:lnTo>
                    <a:pt x="9669" y="1"/>
                  </a:lnTo>
                  <a:lnTo>
                    <a:pt x="9616" y="1"/>
                  </a:lnTo>
                  <a:lnTo>
                    <a:pt x="9616" y="644"/>
                  </a:lnTo>
                  <a:cubicBezTo>
                    <a:pt x="9573" y="424"/>
                    <a:pt x="9513" y="211"/>
                    <a:pt x="9443" y="1"/>
                  </a:cubicBezTo>
                  <a:lnTo>
                    <a:pt x="9330" y="1"/>
                  </a:lnTo>
                  <a:cubicBezTo>
                    <a:pt x="9515" y="535"/>
                    <a:pt x="9616" y="1108"/>
                    <a:pt x="9616" y="1705"/>
                  </a:cubicBezTo>
                  <a:lnTo>
                    <a:pt x="9616" y="2068"/>
                  </a:lnTo>
                  <a:cubicBezTo>
                    <a:pt x="9145" y="2086"/>
                    <a:pt x="8732" y="2368"/>
                    <a:pt x="8545" y="2802"/>
                  </a:cubicBezTo>
                  <a:cubicBezTo>
                    <a:pt x="8513" y="2799"/>
                    <a:pt x="8484" y="2797"/>
                    <a:pt x="8452" y="2797"/>
                  </a:cubicBezTo>
                  <a:cubicBezTo>
                    <a:pt x="8027" y="2797"/>
                    <a:pt x="7647" y="3059"/>
                    <a:pt x="7491" y="3450"/>
                  </a:cubicBezTo>
                  <a:cubicBezTo>
                    <a:pt x="5910" y="1550"/>
                    <a:pt x="3617" y="261"/>
                    <a:pt x="1025"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47"/>
            <p:cNvSpPr/>
            <p:nvPr/>
          </p:nvSpPr>
          <p:spPr>
            <a:xfrm>
              <a:off x="6787290" y="922660"/>
              <a:ext cx="327460" cy="327257"/>
            </a:xfrm>
            <a:custGeom>
              <a:rect b="b" l="l" r="r" t="t"/>
              <a:pathLst>
                <a:path extrusionOk="0" h="9665" w="9671">
                  <a:moveTo>
                    <a:pt x="137" y="108"/>
                  </a:moveTo>
                  <a:lnTo>
                    <a:pt x="137" y="108"/>
                  </a:lnTo>
                  <a:cubicBezTo>
                    <a:pt x="4945" y="177"/>
                    <a:pt x="8905" y="3809"/>
                    <a:pt x="9488" y="8476"/>
                  </a:cubicBezTo>
                  <a:cubicBezTo>
                    <a:pt x="8532" y="7006"/>
                    <a:pt x="6889" y="6101"/>
                    <a:pt x="5145" y="6101"/>
                  </a:cubicBezTo>
                  <a:cubicBezTo>
                    <a:pt x="4268" y="6101"/>
                    <a:pt x="3440" y="6323"/>
                    <a:pt x="2714" y="6714"/>
                  </a:cubicBezTo>
                  <a:cubicBezTo>
                    <a:pt x="2314" y="2489"/>
                    <a:pt x="572" y="535"/>
                    <a:pt x="137" y="108"/>
                  </a:cubicBezTo>
                  <a:close/>
                  <a:moveTo>
                    <a:pt x="0" y="0"/>
                  </a:moveTo>
                  <a:lnTo>
                    <a:pt x="0" y="125"/>
                  </a:lnTo>
                  <a:lnTo>
                    <a:pt x="0" y="9664"/>
                  </a:lnTo>
                  <a:lnTo>
                    <a:pt x="54" y="9664"/>
                  </a:lnTo>
                  <a:lnTo>
                    <a:pt x="54" y="175"/>
                  </a:lnTo>
                  <a:cubicBezTo>
                    <a:pt x="457" y="566"/>
                    <a:pt x="2220" y="2500"/>
                    <a:pt x="2614" y="6771"/>
                  </a:cubicBezTo>
                  <a:cubicBezTo>
                    <a:pt x="1504" y="7400"/>
                    <a:pt x="646" y="8430"/>
                    <a:pt x="228" y="9664"/>
                  </a:cubicBezTo>
                  <a:lnTo>
                    <a:pt x="340" y="9664"/>
                  </a:lnTo>
                  <a:cubicBezTo>
                    <a:pt x="1036" y="7654"/>
                    <a:pt x="2927" y="6206"/>
                    <a:pt x="5145" y="6206"/>
                  </a:cubicBezTo>
                  <a:cubicBezTo>
                    <a:pt x="6926" y="6206"/>
                    <a:pt x="8600" y="7169"/>
                    <a:pt x="9516" y="8720"/>
                  </a:cubicBezTo>
                  <a:cubicBezTo>
                    <a:pt x="9544" y="9014"/>
                    <a:pt x="9563" y="9314"/>
                    <a:pt x="9564" y="9616"/>
                  </a:cubicBezTo>
                  <a:cubicBezTo>
                    <a:pt x="9254" y="9617"/>
                    <a:pt x="8948" y="9634"/>
                    <a:pt x="8645" y="9664"/>
                  </a:cubicBezTo>
                  <a:lnTo>
                    <a:pt x="9671" y="9664"/>
                  </a:lnTo>
                  <a:cubicBezTo>
                    <a:pt x="9667" y="4334"/>
                    <a:pt x="5332"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47"/>
            <p:cNvSpPr/>
            <p:nvPr/>
          </p:nvSpPr>
          <p:spPr>
            <a:xfrm>
              <a:off x="7130384" y="922660"/>
              <a:ext cx="327494" cy="327257"/>
            </a:xfrm>
            <a:custGeom>
              <a:rect b="b" l="l" r="r" t="t"/>
              <a:pathLst>
                <a:path extrusionOk="0" h="9665" w="9672">
                  <a:moveTo>
                    <a:pt x="9531" y="110"/>
                  </a:moveTo>
                  <a:cubicBezTo>
                    <a:pt x="9342" y="294"/>
                    <a:pt x="8915" y="752"/>
                    <a:pt x="8452" y="1566"/>
                  </a:cubicBezTo>
                  <a:cubicBezTo>
                    <a:pt x="7899" y="2537"/>
                    <a:pt x="7195" y="4217"/>
                    <a:pt x="6958" y="6714"/>
                  </a:cubicBezTo>
                  <a:cubicBezTo>
                    <a:pt x="6232" y="6323"/>
                    <a:pt x="5406" y="6101"/>
                    <a:pt x="4526" y="6101"/>
                  </a:cubicBezTo>
                  <a:cubicBezTo>
                    <a:pt x="2782" y="6101"/>
                    <a:pt x="1142" y="7006"/>
                    <a:pt x="184" y="8478"/>
                  </a:cubicBezTo>
                  <a:cubicBezTo>
                    <a:pt x="769" y="3810"/>
                    <a:pt x="4725" y="179"/>
                    <a:pt x="9531" y="110"/>
                  </a:cubicBezTo>
                  <a:close/>
                  <a:moveTo>
                    <a:pt x="9671" y="0"/>
                  </a:moveTo>
                  <a:cubicBezTo>
                    <a:pt x="4341" y="0"/>
                    <a:pt x="4" y="4336"/>
                    <a:pt x="1" y="9664"/>
                  </a:cubicBezTo>
                  <a:lnTo>
                    <a:pt x="1027" y="9664"/>
                  </a:lnTo>
                  <a:cubicBezTo>
                    <a:pt x="724" y="9634"/>
                    <a:pt x="417" y="9617"/>
                    <a:pt x="107" y="9616"/>
                  </a:cubicBezTo>
                  <a:cubicBezTo>
                    <a:pt x="109" y="9314"/>
                    <a:pt x="127" y="9016"/>
                    <a:pt x="156" y="8720"/>
                  </a:cubicBezTo>
                  <a:cubicBezTo>
                    <a:pt x="1072" y="7169"/>
                    <a:pt x="2746" y="6206"/>
                    <a:pt x="4526" y="6206"/>
                  </a:cubicBezTo>
                  <a:cubicBezTo>
                    <a:pt x="6745" y="6206"/>
                    <a:pt x="8637" y="7654"/>
                    <a:pt x="9332" y="9664"/>
                  </a:cubicBezTo>
                  <a:lnTo>
                    <a:pt x="9443" y="9664"/>
                  </a:lnTo>
                  <a:cubicBezTo>
                    <a:pt x="9027" y="8430"/>
                    <a:pt x="8167" y="7400"/>
                    <a:pt x="7060" y="6771"/>
                  </a:cubicBezTo>
                  <a:cubicBezTo>
                    <a:pt x="7451" y="2504"/>
                    <a:pt x="9215" y="566"/>
                    <a:pt x="9618" y="177"/>
                  </a:cubicBezTo>
                  <a:lnTo>
                    <a:pt x="9618" y="9664"/>
                  </a:lnTo>
                  <a:lnTo>
                    <a:pt x="9671" y="9664"/>
                  </a:lnTo>
                  <a:lnTo>
                    <a:pt x="9671" y="125"/>
                  </a:lnTo>
                  <a:lnTo>
                    <a:pt x="9671"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47"/>
            <p:cNvSpPr/>
            <p:nvPr/>
          </p:nvSpPr>
          <p:spPr>
            <a:xfrm>
              <a:off x="6795179" y="587354"/>
              <a:ext cx="654852" cy="653092"/>
            </a:xfrm>
            <a:custGeom>
              <a:rect b="b" l="l" r="r" t="t"/>
              <a:pathLst>
                <a:path extrusionOk="0" h="19288" w="19340">
                  <a:moveTo>
                    <a:pt x="9531" y="109"/>
                  </a:moveTo>
                  <a:lnTo>
                    <a:pt x="9531" y="109"/>
                  </a:lnTo>
                  <a:cubicBezTo>
                    <a:pt x="9343" y="292"/>
                    <a:pt x="8915" y="751"/>
                    <a:pt x="8450" y="1567"/>
                  </a:cubicBezTo>
                  <a:cubicBezTo>
                    <a:pt x="7897" y="2538"/>
                    <a:pt x="7193" y="4218"/>
                    <a:pt x="6956" y="6715"/>
                  </a:cubicBezTo>
                  <a:cubicBezTo>
                    <a:pt x="6230" y="6324"/>
                    <a:pt x="5404" y="6102"/>
                    <a:pt x="4526" y="6102"/>
                  </a:cubicBezTo>
                  <a:cubicBezTo>
                    <a:pt x="2780" y="6102"/>
                    <a:pt x="1140" y="7007"/>
                    <a:pt x="182" y="8477"/>
                  </a:cubicBezTo>
                  <a:cubicBezTo>
                    <a:pt x="767" y="3810"/>
                    <a:pt x="4724" y="179"/>
                    <a:pt x="9531" y="109"/>
                  </a:cubicBezTo>
                  <a:close/>
                  <a:moveTo>
                    <a:pt x="9806" y="109"/>
                  </a:moveTo>
                  <a:lnTo>
                    <a:pt x="9806" y="109"/>
                  </a:lnTo>
                  <a:cubicBezTo>
                    <a:pt x="14615" y="178"/>
                    <a:pt x="18574" y="3810"/>
                    <a:pt x="19157" y="8479"/>
                  </a:cubicBezTo>
                  <a:cubicBezTo>
                    <a:pt x="18201" y="7007"/>
                    <a:pt x="16558" y="6102"/>
                    <a:pt x="14814" y="6102"/>
                  </a:cubicBezTo>
                  <a:cubicBezTo>
                    <a:pt x="13937" y="6102"/>
                    <a:pt x="13109" y="6324"/>
                    <a:pt x="12383" y="6715"/>
                  </a:cubicBezTo>
                  <a:cubicBezTo>
                    <a:pt x="11983" y="2489"/>
                    <a:pt x="10241" y="536"/>
                    <a:pt x="9806" y="109"/>
                  </a:cubicBezTo>
                  <a:close/>
                  <a:moveTo>
                    <a:pt x="9616" y="178"/>
                  </a:moveTo>
                  <a:lnTo>
                    <a:pt x="9616" y="10308"/>
                  </a:lnTo>
                  <a:cubicBezTo>
                    <a:pt x="9308" y="8789"/>
                    <a:pt x="8353" y="7508"/>
                    <a:pt x="7058" y="6772"/>
                  </a:cubicBezTo>
                  <a:cubicBezTo>
                    <a:pt x="7449" y="2504"/>
                    <a:pt x="9213" y="567"/>
                    <a:pt x="9616" y="178"/>
                  </a:cubicBezTo>
                  <a:close/>
                  <a:moveTo>
                    <a:pt x="9723" y="178"/>
                  </a:moveTo>
                  <a:cubicBezTo>
                    <a:pt x="10126" y="569"/>
                    <a:pt x="11890" y="2506"/>
                    <a:pt x="12283" y="6772"/>
                  </a:cubicBezTo>
                  <a:cubicBezTo>
                    <a:pt x="10987" y="7508"/>
                    <a:pt x="10031" y="8789"/>
                    <a:pt x="9723" y="10308"/>
                  </a:cubicBezTo>
                  <a:lnTo>
                    <a:pt x="9723" y="178"/>
                  </a:lnTo>
                  <a:close/>
                  <a:moveTo>
                    <a:pt x="4526" y="6207"/>
                  </a:moveTo>
                  <a:cubicBezTo>
                    <a:pt x="7332" y="6207"/>
                    <a:pt x="9616" y="8524"/>
                    <a:pt x="9616" y="11369"/>
                  </a:cubicBezTo>
                  <a:lnTo>
                    <a:pt x="9616" y="11732"/>
                  </a:lnTo>
                  <a:cubicBezTo>
                    <a:pt x="9145" y="11750"/>
                    <a:pt x="8732" y="12032"/>
                    <a:pt x="8545" y="12466"/>
                  </a:cubicBezTo>
                  <a:cubicBezTo>
                    <a:pt x="8515" y="12463"/>
                    <a:pt x="8483" y="12461"/>
                    <a:pt x="8452" y="12461"/>
                  </a:cubicBezTo>
                  <a:cubicBezTo>
                    <a:pt x="8027" y="12461"/>
                    <a:pt x="7647" y="12723"/>
                    <a:pt x="7491" y="13114"/>
                  </a:cubicBezTo>
                  <a:cubicBezTo>
                    <a:pt x="5725" y="10992"/>
                    <a:pt x="3072" y="9633"/>
                    <a:pt x="107" y="9617"/>
                  </a:cubicBezTo>
                  <a:lnTo>
                    <a:pt x="105" y="9617"/>
                  </a:lnTo>
                  <a:cubicBezTo>
                    <a:pt x="107" y="9315"/>
                    <a:pt x="125" y="9017"/>
                    <a:pt x="154" y="8721"/>
                  </a:cubicBezTo>
                  <a:cubicBezTo>
                    <a:pt x="1071" y="7170"/>
                    <a:pt x="2744" y="6207"/>
                    <a:pt x="4526" y="6207"/>
                  </a:cubicBezTo>
                  <a:close/>
                  <a:moveTo>
                    <a:pt x="14814" y="6207"/>
                  </a:moveTo>
                  <a:cubicBezTo>
                    <a:pt x="16595" y="6207"/>
                    <a:pt x="18269" y="7170"/>
                    <a:pt x="19185" y="8721"/>
                  </a:cubicBezTo>
                  <a:cubicBezTo>
                    <a:pt x="19213" y="9017"/>
                    <a:pt x="19232" y="9315"/>
                    <a:pt x="19233" y="9617"/>
                  </a:cubicBezTo>
                  <a:cubicBezTo>
                    <a:pt x="16264" y="9633"/>
                    <a:pt x="13609" y="10996"/>
                    <a:pt x="11843" y="13123"/>
                  </a:cubicBezTo>
                  <a:cubicBezTo>
                    <a:pt x="11690" y="12730"/>
                    <a:pt x="11307" y="12461"/>
                    <a:pt x="10880" y="12461"/>
                  </a:cubicBezTo>
                  <a:cubicBezTo>
                    <a:pt x="10849" y="12461"/>
                    <a:pt x="10819" y="12463"/>
                    <a:pt x="10787" y="12466"/>
                  </a:cubicBezTo>
                  <a:cubicBezTo>
                    <a:pt x="10602" y="12033"/>
                    <a:pt x="10191" y="11754"/>
                    <a:pt x="9723" y="11732"/>
                  </a:cubicBezTo>
                  <a:lnTo>
                    <a:pt x="9723" y="11369"/>
                  </a:lnTo>
                  <a:cubicBezTo>
                    <a:pt x="9723" y="8524"/>
                    <a:pt x="12006" y="6207"/>
                    <a:pt x="14814" y="6207"/>
                  </a:cubicBezTo>
                  <a:close/>
                  <a:moveTo>
                    <a:pt x="9669" y="1"/>
                  </a:moveTo>
                  <a:cubicBezTo>
                    <a:pt x="4338" y="1"/>
                    <a:pt x="0" y="4338"/>
                    <a:pt x="0" y="9670"/>
                  </a:cubicBezTo>
                  <a:lnTo>
                    <a:pt x="0" y="9723"/>
                  </a:lnTo>
                  <a:lnTo>
                    <a:pt x="52" y="9723"/>
                  </a:lnTo>
                  <a:cubicBezTo>
                    <a:pt x="3500" y="9723"/>
                    <a:pt x="6525" y="11557"/>
                    <a:pt x="8209" y="14299"/>
                  </a:cubicBezTo>
                  <a:cubicBezTo>
                    <a:pt x="8750" y="15200"/>
                    <a:pt x="9418" y="16644"/>
                    <a:pt x="9579" y="18469"/>
                  </a:cubicBezTo>
                  <a:cubicBezTo>
                    <a:pt x="9586" y="18548"/>
                    <a:pt x="9593" y="18628"/>
                    <a:pt x="9598" y="18708"/>
                  </a:cubicBezTo>
                  <a:cubicBezTo>
                    <a:pt x="9601" y="18759"/>
                    <a:pt x="9603" y="18811"/>
                    <a:pt x="9606" y="18864"/>
                  </a:cubicBezTo>
                  <a:cubicBezTo>
                    <a:pt x="9613" y="19002"/>
                    <a:pt x="9616" y="19144"/>
                    <a:pt x="9616" y="19287"/>
                  </a:cubicBezTo>
                  <a:lnTo>
                    <a:pt x="9723" y="19287"/>
                  </a:lnTo>
                  <a:cubicBezTo>
                    <a:pt x="9723" y="19144"/>
                    <a:pt x="9728" y="19002"/>
                    <a:pt x="9734" y="18862"/>
                  </a:cubicBezTo>
                  <a:cubicBezTo>
                    <a:pt x="9736" y="18811"/>
                    <a:pt x="9739" y="18761"/>
                    <a:pt x="9743" y="18709"/>
                  </a:cubicBezTo>
                  <a:cubicBezTo>
                    <a:pt x="9748" y="18628"/>
                    <a:pt x="9754" y="18546"/>
                    <a:pt x="9761" y="18464"/>
                  </a:cubicBezTo>
                  <a:cubicBezTo>
                    <a:pt x="9904" y="16850"/>
                    <a:pt x="10442" y="15533"/>
                    <a:pt x="10939" y="14627"/>
                  </a:cubicBezTo>
                  <a:cubicBezTo>
                    <a:pt x="12578" y="11704"/>
                    <a:pt x="15704" y="9723"/>
                    <a:pt x="19287" y="9723"/>
                  </a:cubicBezTo>
                  <a:lnTo>
                    <a:pt x="19340" y="9723"/>
                  </a:lnTo>
                  <a:lnTo>
                    <a:pt x="19340" y="9670"/>
                  </a:lnTo>
                  <a:cubicBezTo>
                    <a:pt x="19340" y="4338"/>
                    <a:pt x="15001" y="1"/>
                    <a:pt x="966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47"/>
            <p:cNvSpPr/>
            <p:nvPr/>
          </p:nvSpPr>
          <p:spPr>
            <a:xfrm>
              <a:off x="7457836" y="579363"/>
              <a:ext cx="1828" cy="69955"/>
            </a:xfrm>
            <a:custGeom>
              <a:rect b="b" l="l" r="r" t="t"/>
              <a:pathLst>
                <a:path extrusionOk="0" h="2066" w="54">
                  <a:moveTo>
                    <a:pt x="0" y="0"/>
                  </a:moveTo>
                  <a:lnTo>
                    <a:pt x="0" y="2063"/>
                  </a:lnTo>
                  <a:cubicBezTo>
                    <a:pt x="19" y="2063"/>
                    <a:pt x="35" y="2064"/>
                    <a:pt x="54" y="2066"/>
                  </a:cubicBezTo>
                  <a:lnTo>
                    <a:pt x="54" y="1704"/>
                  </a:lnTo>
                  <a:lnTo>
                    <a:pt x="54"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47"/>
            <p:cNvSpPr/>
            <p:nvPr/>
          </p:nvSpPr>
          <p:spPr>
            <a:xfrm>
              <a:off x="7457836" y="924116"/>
              <a:ext cx="609" cy="643"/>
            </a:xfrm>
            <a:custGeom>
              <a:rect b="b" l="l" r="r" t="t"/>
              <a:pathLst>
                <a:path extrusionOk="0" h="19" w="18">
                  <a:moveTo>
                    <a:pt x="0" y="0"/>
                  </a:moveTo>
                  <a:lnTo>
                    <a:pt x="0" y="19"/>
                  </a:lnTo>
                  <a:lnTo>
                    <a:pt x="17"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47"/>
            <p:cNvSpPr/>
            <p:nvPr/>
          </p:nvSpPr>
          <p:spPr>
            <a:xfrm>
              <a:off x="7457836" y="926893"/>
              <a:ext cx="1828" cy="323024"/>
            </a:xfrm>
            <a:custGeom>
              <a:rect b="b" l="l" r="r" t="t"/>
              <a:pathLst>
                <a:path extrusionOk="0" h="9540" w="54">
                  <a:moveTo>
                    <a:pt x="0" y="0"/>
                  </a:moveTo>
                  <a:lnTo>
                    <a:pt x="0" y="9539"/>
                  </a:lnTo>
                  <a:lnTo>
                    <a:pt x="54" y="9539"/>
                  </a:lnTo>
                  <a:lnTo>
                    <a:pt x="54" y="52"/>
                  </a:lnTo>
                  <a:cubicBezTo>
                    <a:pt x="32" y="30"/>
                    <a:pt x="14" y="13"/>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47"/>
            <p:cNvSpPr/>
            <p:nvPr/>
          </p:nvSpPr>
          <p:spPr>
            <a:xfrm>
              <a:off x="7457836" y="579363"/>
              <a:ext cx="327494" cy="325801"/>
            </a:xfrm>
            <a:custGeom>
              <a:rect b="b" l="l" r="r" t="t"/>
              <a:pathLst>
                <a:path extrusionOk="0" h="9622" w="9672">
                  <a:moveTo>
                    <a:pt x="0" y="0"/>
                  </a:moveTo>
                  <a:lnTo>
                    <a:pt x="0" y="2167"/>
                  </a:lnTo>
                  <a:cubicBezTo>
                    <a:pt x="462" y="2169"/>
                    <a:pt x="868" y="2447"/>
                    <a:pt x="1036" y="2877"/>
                  </a:cubicBezTo>
                  <a:lnTo>
                    <a:pt x="1051" y="2915"/>
                  </a:lnTo>
                  <a:lnTo>
                    <a:pt x="1091" y="2910"/>
                  </a:lnTo>
                  <a:cubicBezTo>
                    <a:pt x="1131" y="2905"/>
                    <a:pt x="1171" y="2902"/>
                    <a:pt x="1211" y="2902"/>
                  </a:cubicBezTo>
                  <a:cubicBezTo>
                    <a:pt x="1611" y="2902"/>
                    <a:pt x="1971" y="3163"/>
                    <a:pt x="2096" y="3542"/>
                  </a:cubicBezTo>
                  <a:cubicBezTo>
                    <a:pt x="1898" y="3771"/>
                    <a:pt x="312" y="5697"/>
                    <a:pt x="0" y="8623"/>
                  </a:cubicBezTo>
                  <a:lnTo>
                    <a:pt x="0" y="9621"/>
                  </a:lnTo>
                  <a:lnTo>
                    <a:pt x="54" y="9621"/>
                  </a:lnTo>
                  <a:cubicBezTo>
                    <a:pt x="54" y="9478"/>
                    <a:pt x="59" y="9336"/>
                    <a:pt x="65" y="9198"/>
                  </a:cubicBezTo>
                  <a:cubicBezTo>
                    <a:pt x="67" y="9146"/>
                    <a:pt x="70" y="9095"/>
                    <a:pt x="74" y="9043"/>
                  </a:cubicBezTo>
                  <a:cubicBezTo>
                    <a:pt x="79" y="8962"/>
                    <a:pt x="84" y="8880"/>
                    <a:pt x="92" y="8798"/>
                  </a:cubicBezTo>
                  <a:cubicBezTo>
                    <a:pt x="234" y="7186"/>
                    <a:pt x="772" y="5868"/>
                    <a:pt x="1270" y="4962"/>
                  </a:cubicBezTo>
                  <a:cubicBezTo>
                    <a:pt x="2907" y="2039"/>
                    <a:pt x="6035" y="57"/>
                    <a:pt x="9618" y="57"/>
                  </a:cubicBezTo>
                  <a:lnTo>
                    <a:pt x="9671" y="57"/>
                  </a:lnTo>
                  <a:lnTo>
                    <a:pt x="9671" y="4"/>
                  </a:lnTo>
                  <a:lnTo>
                    <a:pt x="9671" y="0"/>
                  </a:lnTo>
                  <a:lnTo>
                    <a:pt x="8647" y="0"/>
                  </a:lnTo>
                  <a:cubicBezTo>
                    <a:pt x="6050" y="260"/>
                    <a:pt x="3755" y="1551"/>
                    <a:pt x="2174" y="3457"/>
                  </a:cubicBezTo>
                  <a:cubicBezTo>
                    <a:pt x="2021" y="3064"/>
                    <a:pt x="1638" y="2795"/>
                    <a:pt x="1211" y="2795"/>
                  </a:cubicBezTo>
                  <a:cubicBezTo>
                    <a:pt x="1180" y="2795"/>
                    <a:pt x="1150" y="2797"/>
                    <a:pt x="1120" y="2800"/>
                  </a:cubicBezTo>
                  <a:cubicBezTo>
                    <a:pt x="933" y="2367"/>
                    <a:pt x="523" y="2087"/>
                    <a:pt x="54" y="2066"/>
                  </a:cubicBezTo>
                  <a:lnTo>
                    <a:pt x="54" y="1704"/>
                  </a:lnTo>
                  <a:cubicBezTo>
                    <a:pt x="54" y="1106"/>
                    <a:pt x="155" y="533"/>
                    <a:pt x="340" y="0"/>
                  </a:cubicBezTo>
                  <a:lnTo>
                    <a:pt x="229" y="0"/>
                  </a:lnTo>
                  <a:cubicBezTo>
                    <a:pt x="159" y="209"/>
                    <a:pt x="99" y="422"/>
                    <a:pt x="54" y="642"/>
                  </a:cubicBezTo>
                  <a:lnTo>
                    <a:pt x="54"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47"/>
            <p:cNvSpPr/>
            <p:nvPr/>
          </p:nvSpPr>
          <p:spPr>
            <a:xfrm>
              <a:off x="7800998" y="579295"/>
              <a:ext cx="327426" cy="325869"/>
            </a:xfrm>
            <a:custGeom>
              <a:rect b="b" l="l" r="r" t="t"/>
              <a:pathLst>
                <a:path extrusionOk="0" h="9624" w="9670">
                  <a:moveTo>
                    <a:pt x="1" y="1"/>
                  </a:moveTo>
                  <a:lnTo>
                    <a:pt x="1" y="6"/>
                  </a:lnTo>
                  <a:lnTo>
                    <a:pt x="1" y="59"/>
                  </a:lnTo>
                  <a:lnTo>
                    <a:pt x="54" y="59"/>
                  </a:lnTo>
                  <a:cubicBezTo>
                    <a:pt x="3497" y="59"/>
                    <a:pt x="6520" y="1888"/>
                    <a:pt x="8204" y="4626"/>
                  </a:cubicBezTo>
                  <a:cubicBezTo>
                    <a:pt x="8747" y="5529"/>
                    <a:pt x="9418" y="6976"/>
                    <a:pt x="9580" y="8807"/>
                  </a:cubicBezTo>
                  <a:cubicBezTo>
                    <a:pt x="9586" y="8885"/>
                    <a:pt x="9593" y="8964"/>
                    <a:pt x="9598" y="9043"/>
                  </a:cubicBezTo>
                  <a:cubicBezTo>
                    <a:pt x="9601" y="9095"/>
                    <a:pt x="9605" y="9147"/>
                    <a:pt x="9606" y="9200"/>
                  </a:cubicBezTo>
                  <a:cubicBezTo>
                    <a:pt x="9613" y="9340"/>
                    <a:pt x="9616" y="9480"/>
                    <a:pt x="9616" y="9623"/>
                  </a:cubicBezTo>
                  <a:lnTo>
                    <a:pt x="9670" y="9623"/>
                  </a:lnTo>
                  <a:lnTo>
                    <a:pt x="9670" y="8624"/>
                  </a:lnTo>
                  <a:cubicBezTo>
                    <a:pt x="9357" y="5691"/>
                    <a:pt x="7761" y="3763"/>
                    <a:pt x="7569" y="3542"/>
                  </a:cubicBezTo>
                  <a:cubicBezTo>
                    <a:pt x="7569" y="3537"/>
                    <a:pt x="7571" y="3532"/>
                    <a:pt x="7573" y="3527"/>
                  </a:cubicBezTo>
                  <a:cubicBezTo>
                    <a:pt x="7703" y="3154"/>
                    <a:pt x="8057" y="2902"/>
                    <a:pt x="8452" y="2902"/>
                  </a:cubicBezTo>
                  <a:cubicBezTo>
                    <a:pt x="8492" y="2902"/>
                    <a:pt x="8532" y="2907"/>
                    <a:pt x="8572" y="2912"/>
                  </a:cubicBezTo>
                  <a:lnTo>
                    <a:pt x="8614" y="2917"/>
                  </a:lnTo>
                  <a:lnTo>
                    <a:pt x="8629" y="2879"/>
                  </a:lnTo>
                  <a:cubicBezTo>
                    <a:pt x="8797" y="2448"/>
                    <a:pt x="9205" y="2169"/>
                    <a:pt x="9666" y="2169"/>
                  </a:cubicBezTo>
                  <a:lnTo>
                    <a:pt x="9670" y="2169"/>
                  </a:lnTo>
                  <a:lnTo>
                    <a:pt x="9670" y="1"/>
                  </a:lnTo>
                  <a:lnTo>
                    <a:pt x="9616" y="1"/>
                  </a:lnTo>
                  <a:lnTo>
                    <a:pt x="9616" y="644"/>
                  </a:lnTo>
                  <a:cubicBezTo>
                    <a:pt x="9573" y="424"/>
                    <a:pt x="9513" y="211"/>
                    <a:pt x="9443" y="1"/>
                  </a:cubicBezTo>
                  <a:lnTo>
                    <a:pt x="9330" y="1"/>
                  </a:lnTo>
                  <a:cubicBezTo>
                    <a:pt x="9515" y="535"/>
                    <a:pt x="9616" y="1108"/>
                    <a:pt x="9616" y="1705"/>
                  </a:cubicBezTo>
                  <a:lnTo>
                    <a:pt x="9616" y="2068"/>
                  </a:lnTo>
                  <a:cubicBezTo>
                    <a:pt x="9145" y="2086"/>
                    <a:pt x="8732" y="2368"/>
                    <a:pt x="8545" y="2802"/>
                  </a:cubicBezTo>
                  <a:cubicBezTo>
                    <a:pt x="8514" y="2799"/>
                    <a:pt x="8484" y="2797"/>
                    <a:pt x="8452" y="2797"/>
                  </a:cubicBezTo>
                  <a:cubicBezTo>
                    <a:pt x="8027" y="2797"/>
                    <a:pt x="7648" y="3059"/>
                    <a:pt x="7491" y="3450"/>
                  </a:cubicBezTo>
                  <a:cubicBezTo>
                    <a:pt x="5910" y="1550"/>
                    <a:pt x="3617" y="261"/>
                    <a:pt x="1025"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47"/>
            <p:cNvSpPr/>
            <p:nvPr/>
          </p:nvSpPr>
          <p:spPr>
            <a:xfrm>
              <a:off x="7457836" y="922660"/>
              <a:ext cx="327494" cy="327257"/>
            </a:xfrm>
            <a:custGeom>
              <a:rect b="b" l="l" r="r" t="t"/>
              <a:pathLst>
                <a:path extrusionOk="0" h="9665" w="9672">
                  <a:moveTo>
                    <a:pt x="137" y="108"/>
                  </a:moveTo>
                  <a:lnTo>
                    <a:pt x="137" y="108"/>
                  </a:lnTo>
                  <a:cubicBezTo>
                    <a:pt x="4946" y="177"/>
                    <a:pt x="8905" y="3809"/>
                    <a:pt x="9488" y="8476"/>
                  </a:cubicBezTo>
                  <a:cubicBezTo>
                    <a:pt x="8532" y="7006"/>
                    <a:pt x="6889" y="6101"/>
                    <a:pt x="5146" y="6101"/>
                  </a:cubicBezTo>
                  <a:cubicBezTo>
                    <a:pt x="4268" y="6101"/>
                    <a:pt x="3440" y="6323"/>
                    <a:pt x="2714" y="6714"/>
                  </a:cubicBezTo>
                  <a:cubicBezTo>
                    <a:pt x="2314" y="2489"/>
                    <a:pt x="572" y="535"/>
                    <a:pt x="137" y="108"/>
                  </a:cubicBezTo>
                  <a:close/>
                  <a:moveTo>
                    <a:pt x="0" y="0"/>
                  </a:moveTo>
                  <a:lnTo>
                    <a:pt x="0" y="125"/>
                  </a:lnTo>
                  <a:lnTo>
                    <a:pt x="0" y="9664"/>
                  </a:lnTo>
                  <a:lnTo>
                    <a:pt x="54" y="9664"/>
                  </a:lnTo>
                  <a:lnTo>
                    <a:pt x="54" y="175"/>
                  </a:lnTo>
                  <a:cubicBezTo>
                    <a:pt x="457" y="566"/>
                    <a:pt x="2221" y="2500"/>
                    <a:pt x="2614" y="6771"/>
                  </a:cubicBezTo>
                  <a:cubicBezTo>
                    <a:pt x="1504" y="7400"/>
                    <a:pt x="647" y="8430"/>
                    <a:pt x="229" y="9664"/>
                  </a:cubicBezTo>
                  <a:lnTo>
                    <a:pt x="340" y="9664"/>
                  </a:lnTo>
                  <a:cubicBezTo>
                    <a:pt x="1036" y="7654"/>
                    <a:pt x="2927" y="6206"/>
                    <a:pt x="5146" y="6206"/>
                  </a:cubicBezTo>
                  <a:cubicBezTo>
                    <a:pt x="6926" y="6206"/>
                    <a:pt x="8600" y="7169"/>
                    <a:pt x="9516" y="8720"/>
                  </a:cubicBezTo>
                  <a:cubicBezTo>
                    <a:pt x="9544" y="9014"/>
                    <a:pt x="9563" y="9314"/>
                    <a:pt x="9564" y="9616"/>
                  </a:cubicBezTo>
                  <a:cubicBezTo>
                    <a:pt x="9255" y="9617"/>
                    <a:pt x="8948" y="9634"/>
                    <a:pt x="8645" y="9664"/>
                  </a:cubicBezTo>
                  <a:lnTo>
                    <a:pt x="9671" y="9664"/>
                  </a:lnTo>
                  <a:cubicBezTo>
                    <a:pt x="9668" y="4334"/>
                    <a:pt x="5332"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47"/>
            <p:cNvSpPr/>
            <p:nvPr/>
          </p:nvSpPr>
          <p:spPr>
            <a:xfrm>
              <a:off x="7800998" y="922660"/>
              <a:ext cx="327426" cy="327257"/>
            </a:xfrm>
            <a:custGeom>
              <a:rect b="b" l="l" r="r" t="t"/>
              <a:pathLst>
                <a:path extrusionOk="0" h="9665" w="9670">
                  <a:moveTo>
                    <a:pt x="9530" y="110"/>
                  </a:moveTo>
                  <a:cubicBezTo>
                    <a:pt x="9341" y="294"/>
                    <a:pt x="8914" y="752"/>
                    <a:pt x="8450" y="1566"/>
                  </a:cubicBezTo>
                  <a:cubicBezTo>
                    <a:pt x="7897" y="2537"/>
                    <a:pt x="7193" y="4217"/>
                    <a:pt x="6956" y="6714"/>
                  </a:cubicBezTo>
                  <a:cubicBezTo>
                    <a:pt x="6230" y="6323"/>
                    <a:pt x="5404" y="6101"/>
                    <a:pt x="4525" y="6101"/>
                  </a:cubicBezTo>
                  <a:cubicBezTo>
                    <a:pt x="2781" y="6101"/>
                    <a:pt x="1140" y="7006"/>
                    <a:pt x="182" y="8478"/>
                  </a:cubicBezTo>
                  <a:cubicBezTo>
                    <a:pt x="767" y="3810"/>
                    <a:pt x="4723" y="179"/>
                    <a:pt x="9530" y="110"/>
                  </a:cubicBezTo>
                  <a:close/>
                  <a:moveTo>
                    <a:pt x="9670" y="0"/>
                  </a:moveTo>
                  <a:cubicBezTo>
                    <a:pt x="4340" y="0"/>
                    <a:pt x="2" y="4336"/>
                    <a:pt x="1" y="9664"/>
                  </a:cubicBezTo>
                  <a:lnTo>
                    <a:pt x="1025" y="9664"/>
                  </a:lnTo>
                  <a:cubicBezTo>
                    <a:pt x="724" y="9634"/>
                    <a:pt x="415" y="9617"/>
                    <a:pt x="106" y="9616"/>
                  </a:cubicBezTo>
                  <a:cubicBezTo>
                    <a:pt x="107" y="9314"/>
                    <a:pt x="126" y="9016"/>
                    <a:pt x="154" y="8720"/>
                  </a:cubicBezTo>
                  <a:cubicBezTo>
                    <a:pt x="1070" y="7169"/>
                    <a:pt x="2744" y="6206"/>
                    <a:pt x="4525" y="6206"/>
                  </a:cubicBezTo>
                  <a:cubicBezTo>
                    <a:pt x="6745" y="6206"/>
                    <a:pt x="8635" y="7654"/>
                    <a:pt x="9330" y="9664"/>
                  </a:cubicBezTo>
                  <a:lnTo>
                    <a:pt x="9443" y="9664"/>
                  </a:lnTo>
                  <a:cubicBezTo>
                    <a:pt x="9025" y="8430"/>
                    <a:pt x="8166" y="7400"/>
                    <a:pt x="7058" y="6771"/>
                  </a:cubicBezTo>
                  <a:cubicBezTo>
                    <a:pt x="7449" y="2504"/>
                    <a:pt x="9213" y="566"/>
                    <a:pt x="9616" y="177"/>
                  </a:cubicBezTo>
                  <a:lnTo>
                    <a:pt x="9616" y="9664"/>
                  </a:lnTo>
                  <a:lnTo>
                    <a:pt x="9670" y="9664"/>
                  </a:lnTo>
                  <a:lnTo>
                    <a:pt x="9670" y="125"/>
                  </a:lnTo>
                  <a:lnTo>
                    <a:pt x="9670"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47"/>
            <p:cNvSpPr/>
            <p:nvPr/>
          </p:nvSpPr>
          <p:spPr>
            <a:xfrm>
              <a:off x="7465657" y="587354"/>
              <a:ext cx="654954" cy="653092"/>
            </a:xfrm>
            <a:custGeom>
              <a:rect b="b" l="l" r="r" t="t"/>
              <a:pathLst>
                <a:path extrusionOk="0" h="19288" w="19343">
                  <a:moveTo>
                    <a:pt x="9533" y="109"/>
                  </a:moveTo>
                  <a:lnTo>
                    <a:pt x="9533" y="109"/>
                  </a:lnTo>
                  <a:cubicBezTo>
                    <a:pt x="9345" y="292"/>
                    <a:pt x="8917" y="751"/>
                    <a:pt x="8452" y="1567"/>
                  </a:cubicBezTo>
                  <a:cubicBezTo>
                    <a:pt x="7899" y="2538"/>
                    <a:pt x="7195" y="4218"/>
                    <a:pt x="6958" y="6715"/>
                  </a:cubicBezTo>
                  <a:cubicBezTo>
                    <a:pt x="6232" y="6324"/>
                    <a:pt x="5406" y="6102"/>
                    <a:pt x="4528" y="6102"/>
                  </a:cubicBezTo>
                  <a:cubicBezTo>
                    <a:pt x="2783" y="6102"/>
                    <a:pt x="1142" y="7007"/>
                    <a:pt x="184" y="8477"/>
                  </a:cubicBezTo>
                  <a:cubicBezTo>
                    <a:pt x="769" y="3810"/>
                    <a:pt x="4726" y="179"/>
                    <a:pt x="9533" y="109"/>
                  </a:cubicBezTo>
                  <a:close/>
                  <a:moveTo>
                    <a:pt x="9808" y="109"/>
                  </a:moveTo>
                  <a:lnTo>
                    <a:pt x="9808" y="109"/>
                  </a:lnTo>
                  <a:cubicBezTo>
                    <a:pt x="14617" y="178"/>
                    <a:pt x="18576" y="3810"/>
                    <a:pt x="19159" y="8479"/>
                  </a:cubicBezTo>
                  <a:cubicBezTo>
                    <a:pt x="18203" y="7007"/>
                    <a:pt x="16561" y="6102"/>
                    <a:pt x="14817" y="6102"/>
                  </a:cubicBezTo>
                  <a:cubicBezTo>
                    <a:pt x="13939" y="6102"/>
                    <a:pt x="13111" y="6324"/>
                    <a:pt x="12385" y="6715"/>
                  </a:cubicBezTo>
                  <a:cubicBezTo>
                    <a:pt x="11985" y="2489"/>
                    <a:pt x="10243" y="536"/>
                    <a:pt x="9808" y="109"/>
                  </a:cubicBezTo>
                  <a:close/>
                  <a:moveTo>
                    <a:pt x="9618" y="178"/>
                  </a:moveTo>
                  <a:lnTo>
                    <a:pt x="9618" y="10308"/>
                  </a:lnTo>
                  <a:cubicBezTo>
                    <a:pt x="9310" y="8789"/>
                    <a:pt x="8356" y="7508"/>
                    <a:pt x="7060" y="6772"/>
                  </a:cubicBezTo>
                  <a:cubicBezTo>
                    <a:pt x="7451" y="2504"/>
                    <a:pt x="9215" y="567"/>
                    <a:pt x="9618" y="178"/>
                  </a:cubicBezTo>
                  <a:close/>
                  <a:moveTo>
                    <a:pt x="9725" y="178"/>
                  </a:moveTo>
                  <a:cubicBezTo>
                    <a:pt x="10128" y="569"/>
                    <a:pt x="11892" y="2506"/>
                    <a:pt x="12285" y="6772"/>
                  </a:cubicBezTo>
                  <a:cubicBezTo>
                    <a:pt x="10989" y="7508"/>
                    <a:pt x="10033" y="8789"/>
                    <a:pt x="9725" y="10308"/>
                  </a:cubicBezTo>
                  <a:lnTo>
                    <a:pt x="9725" y="178"/>
                  </a:lnTo>
                  <a:close/>
                  <a:moveTo>
                    <a:pt x="4528" y="6207"/>
                  </a:moveTo>
                  <a:cubicBezTo>
                    <a:pt x="7335" y="6207"/>
                    <a:pt x="9618" y="8524"/>
                    <a:pt x="9618" y="11369"/>
                  </a:cubicBezTo>
                  <a:lnTo>
                    <a:pt x="9618" y="11732"/>
                  </a:lnTo>
                  <a:cubicBezTo>
                    <a:pt x="9147" y="11750"/>
                    <a:pt x="8734" y="12032"/>
                    <a:pt x="8547" y="12466"/>
                  </a:cubicBezTo>
                  <a:cubicBezTo>
                    <a:pt x="8517" y="12463"/>
                    <a:pt x="8486" y="12461"/>
                    <a:pt x="8454" y="12461"/>
                  </a:cubicBezTo>
                  <a:cubicBezTo>
                    <a:pt x="8029" y="12461"/>
                    <a:pt x="7649" y="12723"/>
                    <a:pt x="7493" y="13114"/>
                  </a:cubicBezTo>
                  <a:cubicBezTo>
                    <a:pt x="5727" y="10992"/>
                    <a:pt x="3074" y="9633"/>
                    <a:pt x="109" y="9617"/>
                  </a:cubicBezTo>
                  <a:lnTo>
                    <a:pt x="108" y="9617"/>
                  </a:lnTo>
                  <a:cubicBezTo>
                    <a:pt x="109" y="9315"/>
                    <a:pt x="128" y="9017"/>
                    <a:pt x="156" y="8721"/>
                  </a:cubicBezTo>
                  <a:cubicBezTo>
                    <a:pt x="1074" y="7170"/>
                    <a:pt x="2746" y="6207"/>
                    <a:pt x="4528" y="6207"/>
                  </a:cubicBezTo>
                  <a:close/>
                  <a:moveTo>
                    <a:pt x="14817" y="6207"/>
                  </a:moveTo>
                  <a:cubicBezTo>
                    <a:pt x="16597" y="6207"/>
                    <a:pt x="18271" y="7170"/>
                    <a:pt x="19187" y="8721"/>
                  </a:cubicBezTo>
                  <a:cubicBezTo>
                    <a:pt x="19216" y="9017"/>
                    <a:pt x="19234" y="9315"/>
                    <a:pt x="19236" y="9617"/>
                  </a:cubicBezTo>
                  <a:cubicBezTo>
                    <a:pt x="16266" y="9633"/>
                    <a:pt x="13611" y="10996"/>
                    <a:pt x="11845" y="13123"/>
                  </a:cubicBezTo>
                  <a:cubicBezTo>
                    <a:pt x="11692" y="12730"/>
                    <a:pt x="11309" y="12461"/>
                    <a:pt x="10882" y="12461"/>
                  </a:cubicBezTo>
                  <a:cubicBezTo>
                    <a:pt x="10851" y="12461"/>
                    <a:pt x="10821" y="12463"/>
                    <a:pt x="10789" y="12466"/>
                  </a:cubicBezTo>
                  <a:cubicBezTo>
                    <a:pt x="10604" y="12033"/>
                    <a:pt x="10193" y="11754"/>
                    <a:pt x="9725" y="11732"/>
                  </a:cubicBezTo>
                  <a:lnTo>
                    <a:pt x="9725" y="11369"/>
                  </a:lnTo>
                  <a:cubicBezTo>
                    <a:pt x="9725" y="8524"/>
                    <a:pt x="12008" y="6207"/>
                    <a:pt x="14817" y="6207"/>
                  </a:cubicBezTo>
                  <a:close/>
                  <a:moveTo>
                    <a:pt x="9672" y="1"/>
                  </a:moveTo>
                  <a:cubicBezTo>
                    <a:pt x="4340" y="1"/>
                    <a:pt x="1" y="4338"/>
                    <a:pt x="1" y="9670"/>
                  </a:cubicBezTo>
                  <a:lnTo>
                    <a:pt x="1" y="9723"/>
                  </a:lnTo>
                  <a:lnTo>
                    <a:pt x="54" y="9723"/>
                  </a:lnTo>
                  <a:cubicBezTo>
                    <a:pt x="3502" y="9723"/>
                    <a:pt x="6527" y="11557"/>
                    <a:pt x="8211" y="14299"/>
                  </a:cubicBezTo>
                  <a:cubicBezTo>
                    <a:pt x="8752" y="15200"/>
                    <a:pt x="9420" y="16644"/>
                    <a:pt x="9582" y="18469"/>
                  </a:cubicBezTo>
                  <a:cubicBezTo>
                    <a:pt x="9588" y="18548"/>
                    <a:pt x="9595" y="18628"/>
                    <a:pt x="9600" y="18708"/>
                  </a:cubicBezTo>
                  <a:cubicBezTo>
                    <a:pt x="9603" y="18759"/>
                    <a:pt x="9605" y="18811"/>
                    <a:pt x="9608" y="18864"/>
                  </a:cubicBezTo>
                  <a:cubicBezTo>
                    <a:pt x="9615" y="19002"/>
                    <a:pt x="9618" y="19144"/>
                    <a:pt x="9618" y="19287"/>
                  </a:cubicBezTo>
                  <a:lnTo>
                    <a:pt x="9725" y="19287"/>
                  </a:lnTo>
                  <a:cubicBezTo>
                    <a:pt x="9725" y="19144"/>
                    <a:pt x="9730" y="19002"/>
                    <a:pt x="9737" y="18862"/>
                  </a:cubicBezTo>
                  <a:cubicBezTo>
                    <a:pt x="9738" y="18811"/>
                    <a:pt x="9741" y="18761"/>
                    <a:pt x="9745" y="18709"/>
                  </a:cubicBezTo>
                  <a:cubicBezTo>
                    <a:pt x="9750" y="18628"/>
                    <a:pt x="9756" y="18546"/>
                    <a:pt x="9763" y="18464"/>
                  </a:cubicBezTo>
                  <a:cubicBezTo>
                    <a:pt x="9906" y="16850"/>
                    <a:pt x="10444" y="15533"/>
                    <a:pt x="10941" y="14627"/>
                  </a:cubicBezTo>
                  <a:cubicBezTo>
                    <a:pt x="12580" y="11704"/>
                    <a:pt x="15706" y="9723"/>
                    <a:pt x="19289" y="9723"/>
                  </a:cubicBezTo>
                  <a:lnTo>
                    <a:pt x="19342" y="9723"/>
                  </a:lnTo>
                  <a:lnTo>
                    <a:pt x="19342" y="9670"/>
                  </a:lnTo>
                  <a:cubicBezTo>
                    <a:pt x="19342" y="4338"/>
                    <a:pt x="15003" y="1"/>
                    <a:pt x="9672"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47"/>
            <p:cNvSpPr/>
            <p:nvPr/>
          </p:nvSpPr>
          <p:spPr>
            <a:xfrm>
              <a:off x="8128449" y="579363"/>
              <a:ext cx="327426" cy="325801"/>
            </a:xfrm>
            <a:custGeom>
              <a:rect b="b" l="l" r="r" t="t"/>
              <a:pathLst>
                <a:path extrusionOk="0" h="9622" w="9670">
                  <a:moveTo>
                    <a:pt x="0" y="0"/>
                  </a:moveTo>
                  <a:lnTo>
                    <a:pt x="0" y="2167"/>
                  </a:lnTo>
                  <a:cubicBezTo>
                    <a:pt x="460" y="2169"/>
                    <a:pt x="866" y="2447"/>
                    <a:pt x="1035" y="2877"/>
                  </a:cubicBezTo>
                  <a:lnTo>
                    <a:pt x="1050" y="2915"/>
                  </a:lnTo>
                  <a:lnTo>
                    <a:pt x="1090" y="2910"/>
                  </a:lnTo>
                  <a:cubicBezTo>
                    <a:pt x="1130" y="2905"/>
                    <a:pt x="1170" y="2902"/>
                    <a:pt x="1210" y="2902"/>
                  </a:cubicBezTo>
                  <a:cubicBezTo>
                    <a:pt x="1609" y="2902"/>
                    <a:pt x="1969" y="3163"/>
                    <a:pt x="2094" y="3542"/>
                  </a:cubicBezTo>
                  <a:cubicBezTo>
                    <a:pt x="1896" y="3771"/>
                    <a:pt x="312" y="5697"/>
                    <a:pt x="0" y="8623"/>
                  </a:cubicBezTo>
                  <a:lnTo>
                    <a:pt x="0" y="9621"/>
                  </a:lnTo>
                  <a:lnTo>
                    <a:pt x="52" y="9621"/>
                  </a:lnTo>
                  <a:cubicBezTo>
                    <a:pt x="52" y="9478"/>
                    <a:pt x="57" y="9336"/>
                    <a:pt x="64" y="9198"/>
                  </a:cubicBezTo>
                  <a:cubicBezTo>
                    <a:pt x="65" y="9146"/>
                    <a:pt x="69" y="9095"/>
                    <a:pt x="72" y="9043"/>
                  </a:cubicBezTo>
                  <a:cubicBezTo>
                    <a:pt x="77" y="8962"/>
                    <a:pt x="82" y="8880"/>
                    <a:pt x="90" y="8798"/>
                  </a:cubicBezTo>
                  <a:cubicBezTo>
                    <a:pt x="233" y="7186"/>
                    <a:pt x="771" y="5868"/>
                    <a:pt x="1268" y="4962"/>
                  </a:cubicBezTo>
                  <a:cubicBezTo>
                    <a:pt x="2905" y="2039"/>
                    <a:pt x="6033" y="57"/>
                    <a:pt x="9616" y="57"/>
                  </a:cubicBezTo>
                  <a:lnTo>
                    <a:pt x="9669" y="57"/>
                  </a:lnTo>
                  <a:lnTo>
                    <a:pt x="9669" y="4"/>
                  </a:lnTo>
                  <a:lnTo>
                    <a:pt x="9669" y="0"/>
                  </a:lnTo>
                  <a:lnTo>
                    <a:pt x="8645" y="0"/>
                  </a:lnTo>
                  <a:cubicBezTo>
                    <a:pt x="6048" y="260"/>
                    <a:pt x="3753" y="1551"/>
                    <a:pt x="2172" y="3457"/>
                  </a:cubicBezTo>
                  <a:cubicBezTo>
                    <a:pt x="2019" y="3064"/>
                    <a:pt x="1636" y="2795"/>
                    <a:pt x="1210" y="2795"/>
                  </a:cubicBezTo>
                  <a:cubicBezTo>
                    <a:pt x="1178" y="2795"/>
                    <a:pt x="1148" y="2797"/>
                    <a:pt x="1118" y="2800"/>
                  </a:cubicBezTo>
                  <a:cubicBezTo>
                    <a:pt x="931" y="2367"/>
                    <a:pt x="522" y="2087"/>
                    <a:pt x="52" y="2066"/>
                  </a:cubicBezTo>
                  <a:lnTo>
                    <a:pt x="52" y="1704"/>
                  </a:lnTo>
                  <a:cubicBezTo>
                    <a:pt x="52" y="1106"/>
                    <a:pt x="154" y="533"/>
                    <a:pt x="338" y="0"/>
                  </a:cubicBezTo>
                  <a:lnTo>
                    <a:pt x="227" y="0"/>
                  </a:lnTo>
                  <a:cubicBezTo>
                    <a:pt x="157" y="209"/>
                    <a:pt x="97" y="422"/>
                    <a:pt x="52" y="642"/>
                  </a:cubicBezTo>
                  <a:lnTo>
                    <a:pt x="52"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47"/>
            <p:cNvSpPr/>
            <p:nvPr/>
          </p:nvSpPr>
          <p:spPr>
            <a:xfrm>
              <a:off x="8471543" y="579295"/>
              <a:ext cx="327426" cy="325869"/>
            </a:xfrm>
            <a:custGeom>
              <a:rect b="b" l="l" r="r" t="t"/>
              <a:pathLst>
                <a:path extrusionOk="0" h="9624" w="9670">
                  <a:moveTo>
                    <a:pt x="1" y="1"/>
                  </a:moveTo>
                  <a:lnTo>
                    <a:pt x="1" y="6"/>
                  </a:lnTo>
                  <a:lnTo>
                    <a:pt x="1" y="59"/>
                  </a:lnTo>
                  <a:lnTo>
                    <a:pt x="54" y="59"/>
                  </a:lnTo>
                  <a:cubicBezTo>
                    <a:pt x="3497" y="59"/>
                    <a:pt x="6520" y="1888"/>
                    <a:pt x="8204" y="4626"/>
                  </a:cubicBezTo>
                  <a:cubicBezTo>
                    <a:pt x="8747" y="5529"/>
                    <a:pt x="9418" y="6976"/>
                    <a:pt x="9580" y="8807"/>
                  </a:cubicBezTo>
                  <a:cubicBezTo>
                    <a:pt x="9587" y="8885"/>
                    <a:pt x="9593" y="8964"/>
                    <a:pt x="9598" y="9043"/>
                  </a:cubicBezTo>
                  <a:cubicBezTo>
                    <a:pt x="9602" y="9095"/>
                    <a:pt x="9605" y="9147"/>
                    <a:pt x="9607" y="9200"/>
                  </a:cubicBezTo>
                  <a:cubicBezTo>
                    <a:pt x="9613" y="9340"/>
                    <a:pt x="9617" y="9480"/>
                    <a:pt x="9617" y="9623"/>
                  </a:cubicBezTo>
                  <a:lnTo>
                    <a:pt x="9670" y="9623"/>
                  </a:lnTo>
                  <a:lnTo>
                    <a:pt x="9670" y="8624"/>
                  </a:lnTo>
                  <a:cubicBezTo>
                    <a:pt x="9357" y="5691"/>
                    <a:pt x="7761" y="3763"/>
                    <a:pt x="7570" y="3542"/>
                  </a:cubicBezTo>
                  <a:cubicBezTo>
                    <a:pt x="7570" y="3537"/>
                    <a:pt x="7571" y="3532"/>
                    <a:pt x="7573" y="3527"/>
                  </a:cubicBezTo>
                  <a:cubicBezTo>
                    <a:pt x="7704" y="3154"/>
                    <a:pt x="8058" y="2902"/>
                    <a:pt x="8452" y="2902"/>
                  </a:cubicBezTo>
                  <a:cubicBezTo>
                    <a:pt x="8494" y="2902"/>
                    <a:pt x="8532" y="2907"/>
                    <a:pt x="8572" y="2912"/>
                  </a:cubicBezTo>
                  <a:lnTo>
                    <a:pt x="8614" y="2917"/>
                  </a:lnTo>
                  <a:lnTo>
                    <a:pt x="8629" y="2879"/>
                  </a:lnTo>
                  <a:cubicBezTo>
                    <a:pt x="8797" y="2448"/>
                    <a:pt x="9205" y="2169"/>
                    <a:pt x="9667" y="2169"/>
                  </a:cubicBezTo>
                  <a:lnTo>
                    <a:pt x="9670" y="2169"/>
                  </a:lnTo>
                  <a:lnTo>
                    <a:pt x="9670" y="1"/>
                  </a:lnTo>
                  <a:lnTo>
                    <a:pt x="9617" y="1"/>
                  </a:lnTo>
                  <a:lnTo>
                    <a:pt x="9617" y="644"/>
                  </a:lnTo>
                  <a:cubicBezTo>
                    <a:pt x="9573" y="424"/>
                    <a:pt x="9513" y="211"/>
                    <a:pt x="9443" y="1"/>
                  </a:cubicBezTo>
                  <a:lnTo>
                    <a:pt x="9332" y="1"/>
                  </a:lnTo>
                  <a:cubicBezTo>
                    <a:pt x="9515" y="535"/>
                    <a:pt x="9617" y="1108"/>
                    <a:pt x="9617" y="1705"/>
                  </a:cubicBezTo>
                  <a:lnTo>
                    <a:pt x="9617" y="2068"/>
                  </a:lnTo>
                  <a:cubicBezTo>
                    <a:pt x="9145" y="2086"/>
                    <a:pt x="8732" y="2368"/>
                    <a:pt x="8546" y="2802"/>
                  </a:cubicBezTo>
                  <a:cubicBezTo>
                    <a:pt x="8516" y="2799"/>
                    <a:pt x="8484" y="2797"/>
                    <a:pt x="8452" y="2797"/>
                  </a:cubicBezTo>
                  <a:cubicBezTo>
                    <a:pt x="8028" y="2797"/>
                    <a:pt x="7648" y="3059"/>
                    <a:pt x="7491" y="3450"/>
                  </a:cubicBezTo>
                  <a:cubicBezTo>
                    <a:pt x="5911" y="1550"/>
                    <a:pt x="3617" y="261"/>
                    <a:pt x="1025"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47"/>
            <p:cNvSpPr/>
            <p:nvPr/>
          </p:nvSpPr>
          <p:spPr>
            <a:xfrm>
              <a:off x="8128381" y="922660"/>
              <a:ext cx="327494" cy="327257"/>
            </a:xfrm>
            <a:custGeom>
              <a:rect b="b" l="l" r="r" t="t"/>
              <a:pathLst>
                <a:path extrusionOk="0" h="9665" w="9672">
                  <a:moveTo>
                    <a:pt x="137" y="108"/>
                  </a:moveTo>
                  <a:lnTo>
                    <a:pt x="137" y="108"/>
                  </a:lnTo>
                  <a:cubicBezTo>
                    <a:pt x="4946" y="177"/>
                    <a:pt x="8905" y="3809"/>
                    <a:pt x="9488" y="8476"/>
                  </a:cubicBezTo>
                  <a:cubicBezTo>
                    <a:pt x="8532" y="7006"/>
                    <a:pt x="6890" y="6101"/>
                    <a:pt x="5146" y="6101"/>
                  </a:cubicBezTo>
                  <a:cubicBezTo>
                    <a:pt x="4268" y="6101"/>
                    <a:pt x="3440" y="6323"/>
                    <a:pt x="2714" y="6714"/>
                  </a:cubicBezTo>
                  <a:cubicBezTo>
                    <a:pt x="2314" y="2489"/>
                    <a:pt x="572" y="535"/>
                    <a:pt x="137" y="108"/>
                  </a:cubicBezTo>
                  <a:close/>
                  <a:moveTo>
                    <a:pt x="1" y="0"/>
                  </a:moveTo>
                  <a:lnTo>
                    <a:pt x="1" y="125"/>
                  </a:lnTo>
                  <a:lnTo>
                    <a:pt x="1" y="9664"/>
                  </a:lnTo>
                  <a:lnTo>
                    <a:pt x="54" y="9664"/>
                  </a:lnTo>
                  <a:lnTo>
                    <a:pt x="54" y="175"/>
                  </a:lnTo>
                  <a:cubicBezTo>
                    <a:pt x="457" y="566"/>
                    <a:pt x="2221" y="2500"/>
                    <a:pt x="2614" y="6771"/>
                  </a:cubicBezTo>
                  <a:cubicBezTo>
                    <a:pt x="1505" y="7400"/>
                    <a:pt x="647" y="8430"/>
                    <a:pt x="229" y="9664"/>
                  </a:cubicBezTo>
                  <a:lnTo>
                    <a:pt x="340" y="9664"/>
                  </a:lnTo>
                  <a:cubicBezTo>
                    <a:pt x="1037" y="7654"/>
                    <a:pt x="2927" y="6206"/>
                    <a:pt x="5146" y="6206"/>
                  </a:cubicBezTo>
                  <a:cubicBezTo>
                    <a:pt x="6928" y="6206"/>
                    <a:pt x="8600" y="7169"/>
                    <a:pt x="9516" y="8720"/>
                  </a:cubicBezTo>
                  <a:cubicBezTo>
                    <a:pt x="9546" y="9014"/>
                    <a:pt x="9563" y="9314"/>
                    <a:pt x="9565" y="9616"/>
                  </a:cubicBezTo>
                  <a:cubicBezTo>
                    <a:pt x="9255" y="9617"/>
                    <a:pt x="8948" y="9634"/>
                    <a:pt x="8645" y="9664"/>
                  </a:cubicBezTo>
                  <a:lnTo>
                    <a:pt x="9671" y="9664"/>
                  </a:lnTo>
                  <a:cubicBezTo>
                    <a:pt x="9668" y="4334"/>
                    <a:pt x="5332"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47"/>
            <p:cNvSpPr/>
            <p:nvPr/>
          </p:nvSpPr>
          <p:spPr>
            <a:xfrm>
              <a:off x="8471543" y="922660"/>
              <a:ext cx="327426" cy="327257"/>
            </a:xfrm>
            <a:custGeom>
              <a:rect b="b" l="l" r="r" t="t"/>
              <a:pathLst>
                <a:path extrusionOk="0" h="9665" w="9670">
                  <a:moveTo>
                    <a:pt x="9530" y="110"/>
                  </a:moveTo>
                  <a:cubicBezTo>
                    <a:pt x="9341" y="294"/>
                    <a:pt x="8914" y="752"/>
                    <a:pt x="8452" y="1566"/>
                  </a:cubicBezTo>
                  <a:cubicBezTo>
                    <a:pt x="7898" y="2537"/>
                    <a:pt x="7193" y="4217"/>
                    <a:pt x="6957" y="6714"/>
                  </a:cubicBezTo>
                  <a:cubicBezTo>
                    <a:pt x="6230" y="6323"/>
                    <a:pt x="5404" y="6101"/>
                    <a:pt x="4526" y="6101"/>
                  </a:cubicBezTo>
                  <a:cubicBezTo>
                    <a:pt x="2781" y="6101"/>
                    <a:pt x="1140" y="7006"/>
                    <a:pt x="182" y="8478"/>
                  </a:cubicBezTo>
                  <a:cubicBezTo>
                    <a:pt x="767" y="3810"/>
                    <a:pt x="4724" y="179"/>
                    <a:pt x="9530" y="110"/>
                  </a:cubicBezTo>
                  <a:close/>
                  <a:moveTo>
                    <a:pt x="9670" y="0"/>
                  </a:moveTo>
                  <a:cubicBezTo>
                    <a:pt x="4340" y="0"/>
                    <a:pt x="3" y="4336"/>
                    <a:pt x="1" y="9664"/>
                  </a:cubicBezTo>
                  <a:lnTo>
                    <a:pt x="1025" y="9664"/>
                  </a:lnTo>
                  <a:cubicBezTo>
                    <a:pt x="724" y="9634"/>
                    <a:pt x="417" y="9617"/>
                    <a:pt x="108" y="9616"/>
                  </a:cubicBezTo>
                  <a:cubicBezTo>
                    <a:pt x="109" y="9314"/>
                    <a:pt x="126" y="9016"/>
                    <a:pt x="156" y="8720"/>
                  </a:cubicBezTo>
                  <a:cubicBezTo>
                    <a:pt x="1072" y="7169"/>
                    <a:pt x="2744" y="6206"/>
                    <a:pt x="4526" y="6206"/>
                  </a:cubicBezTo>
                  <a:cubicBezTo>
                    <a:pt x="6745" y="6206"/>
                    <a:pt x="8636" y="7654"/>
                    <a:pt x="9332" y="9664"/>
                  </a:cubicBezTo>
                  <a:lnTo>
                    <a:pt x="9443" y="9664"/>
                  </a:lnTo>
                  <a:cubicBezTo>
                    <a:pt x="9025" y="8430"/>
                    <a:pt x="8166" y="7400"/>
                    <a:pt x="7058" y="6771"/>
                  </a:cubicBezTo>
                  <a:cubicBezTo>
                    <a:pt x="7450" y="2504"/>
                    <a:pt x="9213" y="566"/>
                    <a:pt x="9617" y="177"/>
                  </a:cubicBezTo>
                  <a:lnTo>
                    <a:pt x="9617" y="9664"/>
                  </a:lnTo>
                  <a:lnTo>
                    <a:pt x="9670" y="9664"/>
                  </a:lnTo>
                  <a:lnTo>
                    <a:pt x="9670" y="125"/>
                  </a:lnTo>
                  <a:lnTo>
                    <a:pt x="9670"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47"/>
            <p:cNvSpPr/>
            <p:nvPr/>
          </p:nvSpPr>
          <p:spPr>
            <a:xfrm>
              <a:off x="8136271" y="587354"/>
              <a:ext cx="654886" cy="653092"/>
            </a:xfrm>
            <a:custGeom>
              <a:rect b="b" l="l" r="r" t="t"/>
              <a:pathLst>
                <a:path extrusionOk="0" h="19288" w="19341">
                  <a:moveTo>
                    <a:pt x="9532" y="109"/>
                  </a:moveTo>
                  <a:lnTo>
                    <a:pt x="9532" y="109"/>
                  </a:lnTo>
                  <a:cubicBezTo>
                    <a:pt x="9343" y="292"/>
                    <a:pt x="8915" y="751"/>
                    <a:pt x="8452" y="1567"/>
                  </a:cubicBezTo>
                  <a:cubicBezTo>
                    <a:pt x="7898" y="2538"/>
                    <a:pt x="7193" y="4218"/>
                    <a:pt x="6956" y="6715"/>
                  </a:cubicBezTo>
                  <a:cubicBezTo>
                    <a:pt x="6230" y="6324"/>
                    <a:pt x="5404" y="6102"/>
                    <a:pt x="4526" y="6102"/>
                  </a:cubicBezTo>
                  <a:cubicBezTo>
                    <a:pt x="2781" y="6102"/>
                    <a:pt x="1140" y="7007"/>
                    <a:pt x="182" y="8477"/>
                  </a:cubicBezTo>
                  <a:cubicBezTo>
                    <a:pt x="767" y="3810"/>
                    <a:pt x="4725" y="179"/>
                    <a:pt x="9532" y="109"/>
                  </a:cubicBezTo>
                  <a:close/>
                  <a:moveTo>
                    <a:pt x="9806" y="109"/>
                  </a:moveTo>
                  <a:lnTo>
                    <a:pt x="9806" y="109"/>
                  </a:lnTo>
                  <a:cubicBezTo>
                    <a:pt x="14615" y="178"/>
                    <a:pt x="18574" y="3810"/>
                    <a:pt x="19157" y="8479"/>
                  </a:cubicBezTo>
                  <a:cubicBezTo>
                    <a:pt x="18201" y="7007"/>
                    <a:pt x="16559" y="6102"/>
                    <a:pt x="14815" y="6102"/>
                  </a:cubicBezTo>
                  <a:cubicBezTo>
                    <a:pt x="13937" y="6102"/>
                    <a:pt x="13109" y="6324"/>
                    <a:pt x="12383" y="6715"/>
                  </a:cubicBezTo>
                  <a:cubicBezTo>
                    <a:pt x="11983" y="2489"/>
                    <a:pt x="10241" y="536"/>
                    <a:pt x="9806" y="109"/>
                  </a:cubicBezTo>
                  <a:close/>
                  <a:moveTo>
                    <a:pt x="9616" y="178"/>
                  </a:moveTo>
                  <a:lnTo>
                    <a:pt x="9616" y="10308"/>
                  </a:lnTo>
                  <a:cubicBezTo>
                    <a:pt x="9308" y="8789"/>
                    <a:pt x="8354" y="7508"/>
                    <a:pt x="7058" y="6772"/>
                  </a:cubicBezTo>
                  <a:cubicBezTo>
                    <a:pt x="7449" y="2504"/>
                    <a:pt x="9213" y="567"/>
                    <a:pt x="9616" y="178"/>
                  </a:cubicBezTo>
                  <a:close/>
                  <a:moveTo>
                    <a:pt x="9723" y="178"/>
                  </a:moveTo>
                  <a:cubicBezTo>
                    <a:pt x="10126" y="569"/>
                    <a:pt x="11890" y="2506"/>
                    <a:pt x="12283" y="6772"/>
                  </a:cubicBezTo>
                  <a:cubicBezTo>
                    <a:pt x="10987" y="7508"/>
                    <a:pt x="10031" y="8789"/>
                    <a:pt x="9723" y="10308"/>
                  </a:cubicBezTo>
                  <a:lnTo>
                    <a:pt x="9723" y="178"/>
                  </a:lnTo>
                  <a:close/>
                  <a:moveTo>
                    <a:pt x="4526" y="6207"/>
                  </a:moveTo>
                  <a:cubicBezTo>
                    <a:pt x="7333" y="6207"/>
                    <a:pt x="9618" y="8524"/>
                    <a:pt x="9618" y="11369"/>
                  </a:cubicBezTo>
                  <a:lnTo>
                    <a:pt x="9618" y="11732"/>
                  </a:lnTo>
                  <a:cubicBezTo>
                    <a:pt x="9147" y="11750"/>
                    <a:pt x="8732" y="12032"/>
                    <a:pt x="8545" y="12466"/>
                  </a:cubicBezTo>
                  <a:cubicBezTo>
                    <a:pt x="8515" y="12463"/>
                    <a:pt x="8484" y="12461"/>
                    <a:pt x="8452" y="12461"/>
                  </a:cubicBezTo>
                  <a:cubicBezTo>
                    <a:pt x="8027" y="12461"/>
                    <a:pt x="7648" y="12723"/>
                    <a:pt x="7491" y="13114"/>
                  </a:cubicBezTo>
                  <a:cubicBezTo>
                    <a:pt x="5726" y="10992"/>
                    <a:pt x="3072" y="9633"/>
                    <a:pt x="107" y="9617"/>
                  </a:cubicBezTo>
                  <a:cubicBezTo>
                    <a:pt x="109" y="9315"/>
                    <a:pt x="126" y="9017"/>
                    <a:pt x="156" y="8721"/>
                  </a:cubicBezTo>
                  <a:cubicBezTo>
                    <a:pt x="1072" y="7170"/>
                    <a:pt x="2744" y="6207"/>
                    <a:pt x="4526" y="6207"/>
                  </a:cubicBezTo>
                  <a:close/>
                  <a:moveTo>
                    <a:pt x="14815" y="6207"/>
                  </a:moveTo>
                  <a:cubicBezTo>
                    <a:pt x="16597" y="6207"/>
                    <a:pt x="18269" y="7170"/>
                    <a:pt x="19185" y="8721"/>
                  </a:cubicBezTo>
                  <a:cubicBezTo>
                    <a:pt x="19215" y="9017"/>
                    <a:pt x="19232" y="9315"/>
                    <a:pt x="19234" y="9617"/>
                  </a:cubicBezTo>
                  <a:cubicBezTo>
                    <a:pt x="16264" y="9633"/>
                    <a:pt x="13609" y="10996"/>
                    <a:pt x="11843" y="13123"/>
                  </a:cubicBezTo>
                  <a:cubicBezTo>
                    <a:pt x="11690" y="12730"/>
                    <a:pt x="11307" y="12461"/>
                    <a:pt x="10881" y="12461"/>
                  </a:cubicBezTo>
                  <a:cubicBezTo>
                    <a:pt x="10849" y="12461"/>
                    <a:pt x="10819" y="12463"/>
                    <a:pt x="10787" y="12466"/>
                  </a:cubicBezTo>
                  <a:cubicBezTo>
                    <a:pt x="10602" y="12033"/>
                    <a:pt x="10191" y="11754"/>
                    <a:pt x="9723" y="11732"/>
                  </a:cubicBezTo>
                  <a:lnTo>
                    <a:pt x="9723" y="11369"/>
                  </a:lnTo>
                  <a:cubicBezTo>
                    <a:pt x="9723" y="8524"/>
                    <a:pt x="12007" y="6207"/>
                    <a:pt x="14815" y="6207"/>
                  </a:cubicBezTo>
                  <a:close/>
                  <a:moveTo>
                    <a:pt x="9670" y="1"/>
                  </a:moveTo>
                  <a:cubicBezTo>
                    <a:pt x="4338" y="1"/>
                    <a:pt x="1" y="4338"/>
                    <a:pt x="1" y="9670"/>
                  </a:cubicBezTo>
                  <a:lnTo>
                    <a:pt x="1" y="9723"/>
                  </a:lnTo>
                  <a:lnTo>
                    <a:pt x="52" y="9723"/>
                  </a:lnTo>
                  <a:cubicBezTo>
                    <a:pt x="3500" y="9723"/>
                    <a:pt x="6525" y="11557"/>
                    <a:pt x="8209" y="14299"/>
                  </a:cubicBezTo>
                  <a:cubicBezTo>
                    <a:pt x="8750" y="15200"/>
                    <a:pt x="9418" y="16644"/>
                    <a:pt x="9580" y="18469"/>
                  </a:cubicBezTo>
                  <a:cubicBezTo>
                    <a:pt x="9586" y="18548"/>
                    <a:pt x="9593" y="18628"/>
                    <a:pt x="9598" y="18708"/>
                  </a:cubicBezTo>
                  <a:cubicBezTo>
                    <a:pt x="9601" y="18759"/>
                    <a:pt x="9603" y="18811"/>
                    <a:pt x="9606" y="18864"/>
                  </a:cubicBezTo>
                  <a:cubicBezTo>
                    <a:pt x="9613" y="19002"/>
                    <a:pt x="9616" y="19144"/>
                    <a:pt x="9616" y="19287"/>
                  </a:cubicBezTo>
                  <a:lnTo>
                    <a:pt x="9723" y="19287"/>
                  </a:lnTo>
                  <a:cubicBezTo>
                    <a:pt x="9723" y="19144"/>
                    <a:pt x="9728" y="19002"/>
                    <a:pt x="9735" y="18862"/>
                  </a:cubicBezTo>
                  <a:cubicBezTo>
                    <a:pt x="9736" y="18811"/>
                    <a:pt x="9740" y="18761"/>
                    <a:pt x="9743" y="18709"/>
                  </a:cubicBezTo>
                  <a:cubicBezTo>
                    <a:pt x="9748" y="18628"/>
                    <a:pt x="9755" y="18546"/>
                    <a:pt x="9761" y="18464"/>
                  </a:cubicBezTo>
                  <a:cubicBezTo>
                    <a:pt x="9905" y="16850"/>
                    <a:pt x="10443" y="15533"/>
                    <a:pt x="10939" y="14627"/>
                  </a:cubicBezTo>
                  <a:cubicBezTo>
                    <a:pt x="12578" y="11704"/>
                    <a:pt x="15704" y="9723"/>
                    <a:pt x="19287" y="9723"/>
                  </a:cubicBezTo>
                  <a:lnTo>
                    <a:pt x="19340" y="9723"/>
                  </a:lnTo>
                  <a:lnTo>
                    <a:pt x="19340" y="9670"/>
                  </a:lnTo>
                  <a:cubicBezTo>
                    <a:pt x="19340" y="4338"/>
                    <a:pt x="15001" y="1"/>
                    <a:pt x="967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47"/>
            <p:cNvSpPr/>
            <p:nvPr/>
          </p:nvSpPr>
          <p:spPr>
            <a:xfrm>
              <a:off x="8798927" y="579363"/>
              <a:ext cx="1862" cy="69955"/>
            </a:xfrm>
            <a:custGeom>
              <a:rect b="b" l="l" r="r" t="t"/>
              <a:pathLst>
                <a:path extrusionOk="0" h="2066" w="55">
                  <a:moveTo>
                    <a:pt x="1" y="0"/>
                  </a:moveTo>
                  <a:lnTo>
                    <a:pt x="1" y="2063"/>
                  </a:lnTo>
                  <a:cubicBezTo>
                    <a:pt x="19" y="2063"/>
                    <a:pt x="37" y="2064"/>
                    <a:pt x="54" y="2066"/>
                  </a:cubicBezTo>
                  <a:lnTo>
                    <a:pt x="54" y="1704"/>
                  </a:lnTo>
                  <a:lnTo>
                    <a:pt x="54"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47"/>
            <p:cNvSpPr/>
            <p:nvPr/>
          </p:nvSpPr>
          <p:spPr>
            <a:xfrm>
              <a:off x="8798927" y="924116"/>
              <a:ext cx="609" cy="643"/>
            </a:xfrm>
            <a:custGeom>
              <a:rect b="b" l="l" r="r" t="t"/>
              <a:pathLst>
                <a:path extrusionOk="0" h="19" w="18">
                  <a:moveTo>
                    <a:pt x="1" y="0"/>
                  </a:moveTo>
                  <a:lnTo>
                    <a:pt x="1" y="19"/>
                  </a:lnTo>
                  <a:lnTo>
                    <a:pt x="18"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47"/>
            <p:cNvSpPr/>
            <p:nvPr/>
          </p:nvSpPr>
          <p:spPr>
            <a:xfrm>
              <a:off x="8798927" y="926893"/>
              <a:ext cx="1862" cy="323024"/>
            </a:xfrm>
            <a:custGeom>
              <a:rect b="b" l="l" r="r" t="t"/>
              <a:pathLst>
                <a:path extrusionOk="0" h="9540" w="55">
                  <a:moveTo>
                    <a:pt x="1" y="0"/>
                  </a:moveTo>
                  <a:lnTo>
                    <a:pt x="1" y="9539"/>
                  </a:lnTo>
                  <a:lnTo>
                    <a:pt x="54" y="9539"/>
                  </a:lnTo>
                  <a:lnTo>
                    <a:pt x="54" y="52"/>
                  </a:lnTo>
                  <a:cubicBezTo>
                    <a:pt x="33" y="30"/>
                    <a:pt x="14" y="13"/>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47"/>
            <p:cNvSpPr/>
            <p:nvPr/>
          </p:nvSpPr>
          <p:spPr>
            <a:xfrm>
              <a:off x="6116778" y="577230"/>
              <a:ext cx="2682321" cy="670597"/>
            </a:xfrm>
            <a:custGeom>
              <a:rect b="b" l="l" r="r" t="t"/>
              <a:pathLst>
                <a:path extrusionOk="0" fill="none" h="19805" w="79218">
                  <a:moveTo>
                    <a:pt x="1" y="0"/>
                  </a:moveTo>
                  <a:lnTo>
                    <a:pt x="79218" y="0"/>
                  </a:lnTo>
                  <a:lnTo>
                    <a:pt x="79218" y="19804"/>
                  </a:lnTo>
                  <a:lnTo>
                    <a:pt x="1" y="19804"/>
                  </a:lnTo>
                  <a:close/>
                </a:path>
              </a:pathLst>
            </a:custGeom>
            <a:noFill/>
            <a:ln cap="flat" cmpd="sng" w="19050">
              <a:solidFill>
                <a:schemeClr val="accent1"/>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46" name="Google Shape;546;p47"/>
          <p:cNvGrpSpPr/>
          <p:nvPr/>
        </p:nvGrpSpPr>
        <p:grpSpPr>
          <a:xfrm>
            <a:off x="3049375" y="148550"/>
            <a:ext cx="5864425" cy="4846439"/>
            <a:chOff x="3049375" y="148550"/>
            <a:chExt cx="5864425" cy="4846439"/>
          </a:xfrm>
        </p:grpSpPr>
        <p:sp>
          <p:nvSpPr>
            <p:cNvPr id="547" name="Google Shape;547;p47"/>
            <p:cNvSpPr/>
            <p:nvPr/>
          </p:nvSpPr>
          <p:spPr>
            <a:xfrm>
              <a:off x="3049375" y="148550"/>
              <a:ext cx="5864425" cy="4846439"/>
            </a:xfrm>
            <a:custGeom>
              <a:rect b="b" l="l" r="r" t="t"/>
              <a:pathLst>
                <a:path extrusionOk="0" h="34792" w="42100">
                  <a:moveTo>
                    <a:pt x="1" y="0"/>
                  </a:moveTo>
                  <a:lnTo>
                    <a:pt x="1" y="34791"/>
                  </a:lnTo>
                  <a:lnTo>
                    <a:pt x="2512" y="34791"/>
                  </a:lnTo>
                  <a:cubicBezTo>
                    <a:pt x="2511" y="34785"/>
                    <a:pt x="2507" y="34781"/>
                    <a:pt x="2499" y="34781"/>
                  </a:cubicBezTo>
                  <a:lnTo>
                    <a:pt x="2499" y="34602"/>
                  </a:lnTo>
                  <a:cubicBezTo>
                    <a:pt x="2507" y="34600"/>
                    <a:pt x="2514" y="34593"/>
                    <a:pt x="2516" y="34583"/>
                  </a:cubicBezTo>
                  <a:cubicBezTo>
                    <a:pt x="2517" y="34558"/>
                    <a:pt x="2519" y="34533"/>
                    <a:pt x="2522" y="34510"/>
                  </a:cubicBezTo>
                  <a:cubicBezTo>
                    <a:pt x="2547" y="34282"/>
                    <a:pt x="2624" y="34074"/>
                    <a:pt x="2747" y="33882"/>
                  </a:cubicBezTo>
                  <a:cubicBezTo>
                    <a:pt x="2809" y="33784"/>
                    <a:pt x="2881" y="33695"/>
                    <a:pt x="2962" y="33616"/>
                  </a:cubicBezTo>
                  <a:cubicBezTo>
                    <a:pt x="3064" y="33517"/>
                    <a:pt x="3175" y="33434"/>
                    <a:pt x="3300" y="33367"/>
                  </a:cubicBezTo>
                  <a:cubicBezTo>
                    <a:pt x="3435" y="33292"/>
                    <a:pt x="3580" y="33242"/>
                    <a:pt x="3730" y="33212"/>
                  </a:cubicBezTo>
                  <a:cubicBezTo>
                    <a:pt x="3785" y="33202"/>
                    <a:pt x="3842" y="33196"/>
                    <a:pt x="3897" y="33191"/>
                  </a:cubicBezTo>
                  <a:cubicBezTo>
                    <a:pt x="3945" y="33186"/>
                    <a:pt x="3995" y="33186"/>
                    <a:pt x="4045" y="33186"/>
                  </a:cubicBezTo>
                  <a:cubicBezTo>
                    <a:pt x="4130" y="33186"/>
                    <a:pt x="4215" y="33194"/>
                    <a:pt x="4300" y="33212"/>
                  </a:cubicBezTo>
                  <a:cubicBezTo>
                    <a:pt x="4353" y="33222"/>
                    <a:pt x="4408" y="33236"/>
                    <a:pt x="4461" y="33252"/>
                  </a:cubicBezTo>
                  <a:cubicBezTo>
                    <a:pt x="4519" y="33271"/>
                    <a:pt x="4576" y="33292"/>
                    <a:pt x="4633" y="33316"/>
                  </a:cubicBezTo>
                  <a:cubicBezTo>
                    <a:pt x="4766" y="33374"/>
                    <a:pt x="4886" y="33451"/>
                    <a:pt x="4998" y="33546"/>
                  </a:cubicBezTo>
                  <a:cubicBezTo>
                    <a:pt x="5106" y="33637"/>
                    <a:pt x="5199" y="33744"/>
                    <a:pt x="5277" y="33862"/>
                  </a:cubicBezTo>
                  <a:cubicBezTo>
                    <a:pt x="5387" y="34027"/>
                    <a:pt x="5461" y="34209"/>
                    <a:pt x="5497" y="34403"/>
                  </a:cubicBezTo>
                  <a:cubicBezTo>
                    <a:pt x="5511" y="34470"/>
                    <a:pt x="5521" y="34537"/>
                    <a:pt x="5522" y="34603"/>
                  </a:cubicBezTo>
                  <a:cubicBezTo>
                    <a:pt x="5524" y="34640"/>
                    <a:pt x="5527" y="34677"/>
                    <a:pt x="5527" y="34713"/>
                  </a:cubicBezTo>
                  <a:cubicBezTo>
                    <a:pt x="5526" y="34738"/>
                    <a:pt x="5526" y="34765"/>
                    <a:pt x="5522" y="34791"/>
                  </a:cubicBezTo>
                  <a:lnTo>
                    <a:pt x="7501" y="34791"/>
                  </a:lnTo>
                  <a:cubicBezTo>
                    <a:pt x="7474" y="34372"/>
                    <a:pt x="7603" y="33999"/>
                    <a:pt x="7886" y="33686"/>
                  </a:cubicBezTo>
                  <a:cubicBezTo>
                    <a:pt x="8152" y="33389"/>
                    <a:pt x="8489" y="33222"/>
                    <a:pt x="8887" y="33191"/>
                  </a:cubicBezTo>
                  <a:cubicBezTo>
                    <a:pt x="8930" y="33188"/>
                    <a:pt x="8972" y="33186"/>
                    <a:pt x="9014" y="33186"/>
                  </a:cubicBezTo>
                  <a:cubicBezTo>
                    <a:pt x="9387" y="33186"/>
                    <a:pt x="9720" y="33313"/>
                    <a:pt x="10006" y="33566"/>
                  </a:cubicBezTo>
                  <a:cubicBezTo>
                    <a:pt x="10322" y="33847"/>
                    <a:pt x="10491" y="34204"/>
                    <a:pt x="10512" y="34625"/>
                  </a:cubicBezTo>
                  <a:cubicBezTo>
                    <a:pt x="10516" y="34682"/>
                    <a:pt x="10514" y="34737"/>
                    <a:pt x="10511" y="34791"/>
                  </a:cubicBezTo>
                  <a:lnTo>
                    <a:pt x="12486" y="34791"/>
                  </a:lnTo>
                  <a:cubicBezTo>
                    <a:pt x="12484" y="34758"/>
                    <a:pt x="12483" y="34727"/>
                    <a:pt x="12483" y="34695"/>
                  </a:cubicBezTo>
                  <a:cubicBezTo>
                    <a:pt x="12483" y="34570"/>
                    <a:pt x="12498" y="34447"/>
                    <a:pt x="12529" y="34325"/>
                  </a:cubicBezTo>
                  <a:cubicBezTo>
                    <a:pt x="12564" y="34189"/>
                    <a:pt x="12618" y="34059"/>
                    <a:pt x="12688" y="33937"/>
                  </a:cubicBezTo>
                  <a:cubicBezTo>
                    <a:pt x="12751" y="33827"/>
                    <a:pt x="12828" y="33727"/>
                    <a:pt x="12916" y="33637"/>
                  </a:cubicBezTo>
                  <a:cubicBezTo>
                    <a:pt x="13011" y="33541"/>
                    <a:pt x="13117" y="33457"/>
                    <a:pt x="13234" y="33389"/>
                  </a:cubicBezTo>
                  <a:cubicBezTo>
                    <a:pt x="13344" y="33326"/>
                    <a:pt x="13459" y="33276"/>
                    <a:pt x="13580" y="33242"/>
                  </a:cubicBezTo>
                  <a:cubicBezTo>
                    <a:pt x="13705" y="33207"/>
                    <a:pt x="13832" y="33187"/>
                    <a:pt x="13962" y="33186"/>
                  </a:cubicBezTo>
                  <a:cubicBezTo>
                    <a:pt x="13969" y="33186"/>
                    <a:pt x="13976" y="33186"/>
                    <a:pt x="13984" y="33186"/>
                  </a:cubicBezTo>
                  <a:cubicBezTo>
                    <a:pt x="14388" y="33186"/>
                    <a:pt x="14742" y="33322"/>
                    <a:pt x="15035" y="33604"/>
                  </a:cubicBezTo>
                  <a:cubicBezTo>
                    <a:pt x="15326" y="33884"/>
                    <a:pt x="15484" y="34230"/>
                    <a:pt x="15499" y="34635"/>
                  </a:cubicBezTo>
                  <a:cubicBezTo>
                    <a:pt x="15501" y="34688"/>
                    <a:pt x="15499" y="34740"/>
                    <a:pt x="15498" y="34790"/>
                  </a:cubicBezTo>
                  <a:lnTo>
                    <a:pt x="17476" y="34790"/>
                  </a:lnTo>
                  <a:cubicBezTo>
                    <a:pt x="17475" y="34758"/>
                    <a:pt x="17473" y="34727"/>
                    <a:pt x="17473" y="34693"/>
                  </a:cubicBezTo>
                  <a:cubicBezTo>
                    <a:pt x="17466" y="33891"/>
                    <a:pt x="18120" y="33185"/>
                    <a:pt x="18982" y="33185"/>
                  </a:cubicBezTo>
                  <a:cubicBezTo>
                    <a:pt x="18997" y="33185"/>
                    <a:pt x="19012" y="33185"/>
                    <a:pt x="19027" y="33186"/>
                  </a:cubicBezTo>
                  <a:cubicBezTo>
                    <a:pt x="19832" y="33209"/>
                    <a:pt x="20488" y="33867"/>
                    <a:pt x="20488" y="34690"/>
                  </a:cubicBezTo>
                  <a:cubicBezTo>
                    <a:pt x="20488" y="34725"/>
                    <a:pt x="20486" y="34758"/>
                    <a:pt x="20484" y="34790"/>
                  </a:cubicBezTo>
                  <a:lnTo>
                    <a:pt x="22463" y="34790"/>
                  </a:lnTo>
                  <a:cubicBezTo>
                    <a:pt x="22460" y="34760"/>
                    <a:pt x="22460" y="34728"/>
                    <a:pt x="22460" y="34697"/>
                  </a:cubicBezTo>
                  <a:cubicBezTo>
                    <a:pt x="22457" y="33882"/>
                    <a:pt x="23113" y="33185"/>
                    <a:pt x="23971" y="33185"/>
                  </a:cubicBezTo>
                  <a:cubicBezTo>
                    <a:pt x="23987" y="33185"/>
                    <a:pt x="24003" y="33185"/>
                    <a:pt x="24019" y="33186"/>
                  </a:cubicBezTo>
                  <a:cubicBezTo>
                    <a:pt x="24823" y="33211"/>
                    <a:pt x="25476" y="33874"/>
                    <a:pt x="25475" y="34695"/>
                  </a:cubicBezTo>
                  <a:cubicBezTo>
                    <a:pt x="25475" y="34727"/>
                    <a:pt x="25473" y="34758"/>
                    <a:pt x="25471" y="34790"/>
                  </a:cubicBezTo>
                  <a:lnTo>
                    <a:pt x="27450" y="34790"/>
                  </a:lnTo>
                  <a:cubicBezTo>
                    <a:pt x="27448" y="34756"/>
                    <a:pt x="27447" y="34723"/>
                    <a:pt x="27447" y="34688"/>
                  </a:cubicBezTo>
                  <a:cubicBezTo>
                    <a:pt x="27448" y="33869"/>
                    <a:pt x="28108" y="33185"/>
                    <a:pt x="28957" y="33185"/>
                  </a:cubicBezTo>
                  <a:cubicBezTo>
                    <a:pt x="28973" y="33185"/>
                    <a:pt x="28989" y="33185"/>
                    <a:pt x="29006" y="33186"/>
                  </a:cubicBezTo>
                  <a:cubicBezTo>
                    <a:pt x="29824" y="33211"/>
                    <a:pt x="30468" y="33887"/>
                    <a:pt x="30461" y="34693"/>
                  </a:cubicBezTo>
                  <a:cubicBezTo>
                    <a:pt x="30461" y="34727"/>
                    <a:pt x="30460" y="34758"/>
                    <a:pt x="30458" y="34790"/>
                  </a:cubicBezTo>
                  <a:lnTo>
                    <a:pt x="32439" y="34790"/>
                  </a:lnTo>
                  <a:cubicBezTo>
                    <a:pt x="32412" y="34362"/>
                    <a:pt x="32545" y="33984"/>
                    <a:pt x="32840" y="33666"/>
                  </a:cubicBezTo>
                  <a:cubicBezTo>
                    <a:pt x="33118" y="33364"/>
                    <a:pt x="33470" y="33202"/>
                    <a:pt x="33879" y="33186"/>
                  </a:cubicBezTo>
                  <a:cubicBezTo>
                    <a:pt x="33900" y="33185"/>
                    <a:pt x="33921" y="33185"/>
                    <a:pt x="33942" y="33185"/>
                  </a:cubicBezTo>
                  <a:cubicBezTo>
                    <a:pt x="34751" y="33185"/>
                    <a:pt x="35395" y="33810"/>
                    <a:pt x="35447" y="34588"/>
                  </a:cubicBezTo>
                  <a:cubicBezTo>
                    <a:pt x="35450" y="34657"/>
                    <a:pt x="35450" y="34725"/>
                    <a:pt x="35447" y="34790"/>
                  </a:cubicBezTo>
                  <a:lnTo>
                    <a:pt x="37424" y="34790"/>
                  </a:lnTo>
                  <a:cubicBezTo>
                    <a:pt x="37422" y="34768"/>
                    <a:pt x="37422" y="34748"/>
                    <a:pt x="37420" y="34727"/>
                  </a:cubicBezTo>
                  <a:cubicBezTo>
                    <a:pt x="37409" y="33860"/>
                    <a:pt x="38093" y="33197"/>
                    <a:pt x="38901" y="33186"/>
                  </a:cubicBezTo>
                  <a:cubicBezTo>
                    <a:pt x="38910" y="33186"/>
                    <a:pt x="38920" y="33186"/>
                    <a:pt x="38929" y="33186"/>
                  </a:cubicBezTo>
                  <a:cubicBezTo>
                    <a:pt x="39340" y="33186"/>
                    <a:pt x="39697" y="33332"/>
                    <a:pt x="39990" y="33622"/>
                  </a:cubicBezTo>
                  <a:cubicBezTo>
                    <a:pt x="40280" y="33907"/>
                    <a:pt x="40430" y="34258"/>
                    <a:pt x="40437" y="34665"/>
                  </a:cubicBezTo>
                  <a:cubicBezTo>
                    <a:pt x="40439" y="34708"/>
                    <a:pt x="40437" y="34750"/>
                    <a:pt x="40434" y="34790"/>
                  </a:cubicBezTo>
                  <a:lnTo>
                    <a:pt x="42099" y="34790"/>
                  </a:lnTo>
                  <a:lnTo>
                    <a:pt x="42099" y="0"/>
                  </a:lnTo>
                  <a:close/>
                </a:path>
              </a:pathLst>
            </a:custGeom>
            <a:solidFill>
              <a:schemeClr val="lt1"/>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48" name="Google Shape;548;p47"/>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549" name="Google Shape;549;p47"/>
          <p:cNvSpPr txBox="1"/>
          <p:nvPr>
            <p:ph type="title"/>
          </p:nvPr>
        </p:nvSpPr>
        <p:spPr>
          <a:xfrm>
            <a:off x="4250875" y="3101050"/>
            <a:ext cx="4179900" cy="531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sz="2000">
                <a:solidFill>
                  <a:schemeClr val="dk1"/>
                </a:solidFill>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
        <p:nvSpPr>
          <p:cNvPr id="550" name="Google Shape;550;p47"/>
          <p:cNvSpPr txBox="1"/>
          <p:nvPr>
            <p:ph idx="1" type="subTitle"/>
          </p:nvPr>
        </p:nvSpPr>
        <p:spPr>
          <a:xfrm>
            <a:off x="4250875" y="1510533"/>
            <a:ext cx="4179900" cy="1479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sz="2000">
                <a:solidFill>
                  <a:schemeClr val="dk1"/>
                </a:solidFill>
              </a:defRPr>
            </a:lvl1pPr>
            <a:lvl2pPr lvl="1" algn="ctr">
              <a:lnSpc>
                <a:spcPct val="100000"/>
              </a:lnSpc>
              <a:spcBef>
                <a:spcPts val="0"/>
              </a:spcBef>
              <a:spcAft>
                <a:spcPts val="0"/>
              </a:spcAft>
              <a:buSzPts val="3000"/>
              <a:buNone/>
              <a:defRPr sz="3000"/>
            </a:lvl2pPr>
            <a:lvl3pPr lvl="2" algn="ctr">
              <a:lnSpc>
                <a:spcPct val="100000"/>
              </a:lnSpc>
              <a:spcBef>
                <a:spcPts val="1600"/>
              </a:spcBef>
              <a:spcAft>
                <a:spcPts val="0"/>
              </a:spcAft>
              <a:buSzPts val="3000"/>
              <a:buNone/>
              <a:defRPr sz="3000"/>
            </a:lvl3pPr>
            <a:lvl4pPr lvl="3" algn="ctr">
              <a:lnSpc>
                <a:spcPct val="100000"/>
              </a:lnSpc>
              <a:spcBef>
                <a:spcPts val="1600"/>
              </a:spcBef>
              <a:spcAft>
                <a:spcPts val="0"/>
              </a:spcAft>
              <a:buSzPts val="3000"/>
              <a:buNone/>
              <a:defRPr sz="3000"/>
            </a:lvl4pPr>
            <a:lvl5pPr lvl="4" algn="ctr">
              <a:lnSpc>
                <a:spcPct val="100000"/>
              </a:lnSpc>
              <a:spcBef>
                <a:spcPts val="1600"/>
              </a:spcBef>
              <a:spcAft>
                <a:spcPts val="0"/>
              </a:spcAft>
              <a:buSzPts val="3000"/>
              <a:buNone/>
              <a:defRPr sz="3000"/>
            </a:lvl5pPr>
            <a:lvl6pPr lvl="5" algn="ctr">
              <a:lnSpc>
                <a:spcPct val="100000"/>
              </a:lnSpc>
              <a:spcBef>
                <a:spcPts val="1600"/>
              </a:spcBef>
              <a:spcAft>
                <a:spcPts val="0"/>
              </a:spcAft>
              <a:buSzPts val="3000"/>
              <a:buNone/>
              <a:defRPr sz="3000"/>
            </a:lvl6pPr>
            <a:lvl7pPr lvl="6" algn="ctr">
              <a:lnSpc>
                <a:spcPct val="100000"/>
              </a:lnSpc>
              <a:spcBef>
                <a:spcPts val="1600"/>
              </a:spcBef>
              <a:spcAft>
                <a:spcPts val="0"/>
              </a:spcAft>
              <a:buSzPts val="3000"/>
              <a:buNone/>
              <a:defRPr sz="3000"/>
            </a:lvl7pPr>
            <a:lvl8pPr lvl="7" algn="ctr">
              <a:lnSpc>
                <a:spcPct val="100000"/>
              </a:lnSpc>
              <a:spcBef>
                <a:spcPts val="1600"/>
              </a:spcBef>
              <a:spcAft>
                <a:spcPts val="0"/>
              </a:spcAft>
              <a:buSzPts val="3000"/>
              <a:buNone/>
              <a:defRPr sz="3000"/>
            </a:lvl8pPr>
            <a:lvl9pPr lvl="8" algn="ctr">
              <a:lnSpc>
                <a:spcPct val="100000"/>
              </a:lnSpc>
              <a:spcBef>
                <a:spcPts val="1600"/>
              </a:spcBef>
              <a:spcAft>
                <a:spcPts val="1600"/>
              </a:spcAft>
              <a:buSzPts val="3000"/>
              <a:buNone/>
              <a:defRPr sz="3000"/>
            </a:lvl9pPr>
          </a:lstStyle>
          <a:p/>
        </p:txBody>
      </p:sp>
      <p:sp>
        <p:nvSpPr>
          <p:cNvPr id="551" name="Google Shape;551;p47"/>
          <p:cNvSpPr/>
          <p:nvPr>
            <p:ph idx="2" type="pic"/>
          </p:nvPr>
        </p:nvSpPr>
        <p:spPr>
          <a:xfrm>
            <a:off x="489050" y="805800"/>
            <a:ext cx="3297900" cy="3531900"/>
          </a:xfrm>
          <a:prstGeom prst="rect">
            <a:avLst/>
          </a:prstGeom>
          <a:noFill/>
          <a:ln>
            <a:noFill/>
          </a:ln>
          <a:effectLst>
            <a:outerShdw rotWithShape="0" algn="bl" dir="2160000" dist="57150">
              <a:schemeClr val="dk2">
                <a:alpha val="34901"/>
              </a:schemeClr>
            </a:outerShdw>
          </a:effectLst>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solidFill>
          <a:schemeClr val="dk1"/>
        </a:solidFill>
      </p:bgPr>
    </p:bg>
    <p:spTree>
      <p:nvGrpSpPr>
        <p:cNvPr id="552" name="Shape 552"/>
        <p:cNvGrpSpPr/>
        <p:nvPr/>
      </p:nvGrpSpPr>
      <p:grpSpPr>
        <a:xfrm>
          <a:off x="0" y="0"/>
          <a:ext cx="0" cy="0"/>
          <a:chOff x="0" y="0"/>
          <a:chExt cx="0" cy="0"/>
        </a:xfrm>
      </p:grpSpPr>
      <p:grpSp>
        <p:nvGrpSpPr>
          <p:cNvPr id="553" name="Google Shape;553;p48"/>
          <p:cNvGrpSpPr/>
          <p:nvPr/>
        </p:nvGrpSpPr>
        <p:grpSpPr>
          <a:xfrm>
            <a:off x="230208" y="148539"/>
            <a:ext cx="8683584" cy="4846423"/>
            <a:chOff x="230208" y="148539"/>
            <a:chExt cx="8683584" cy="4846423"/>
          </a:xfrm>
        </p:grpSpPr>
        <p:sp>
          <p:nvSpPr>
            <p:cNvPr id="554" name="Google Shape;554;p48"/>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5" name="Google Shape;555;p48"/>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556" name="Google Shape;556;p48"/>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557" name="Google Shape;557;p48"/>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grpSp>
        <p:nvGrpSpPr>
          <p:cNvPr id="558" name="Google Shape;558;p48"/>
          <p:cNvGrpSpPr/>
          <p:nvPr/>
        </p:nvGrpSpPr>
        <p:grpSpPr>
          <a:xfrm rot="5400000">
            <a:off x="7527342" y="3979856"/>
            <a:ext cx="2638034" cy="831583"/>
            <a:chOff x="7069575" y="3868425"/>
            <a:chExt cx="2336818" cy="736631"/>
          </a:xfrm>
        </p:grpSpPr>
        <p:sp>
          <p:nvSpPr>
            <p:cNvPr id="559" name="Google Shape;559;p48"/>
            <p:cNvSpPr/>
            <p:nvPr/>
          </p:nvSpPr>
          <p:spPr>
            <a:xfrm>
              <a:off x="7069575" y="3868425"/>
              <a:ext cx="2336818" cy="736631"/>
            </a:xfrm>
            <a:custGeom>
              <a:rect b="b" l="l" r="r" t="t"/>
              <a:pathLst>
                <a:path extrusionOk="0" h="15966" w="50649">
                  <a:moveTo>
                    <a:pt x="1" y="0"/>
                  </a:moveTo>
                  <a:lnTo>
                    <a:pt x="1" y="15965"/>
                  </a:lnTo>
                  <a:lnTo>
                    <a:pt x="50649" y="15965"/>
                  </a:lnTo>
                  <a:lnTo>
                    <a:pt x="50649" y="0"/>
                  </a:lnTo>
                  <a:close/>
                </a:path>
              </a:pathLst>
            </a:custGeom>
            <a:solidFill>
              <a:schemeClr val="accent4"/>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48"/>
            <p:cNvSpPr/>
            <p:nvPr/>
          </p:nvSpPr>
          <p:spPr>
            <a:xfrm>
              <a:off x="7187136" y="4120804"/>
              <a:ext cx="416253" cy="206511"/>
            </a:xfrm>
            <a:custGeom>
              <a:rect b="b" l="l" r="r" t="t"/>
              <a:pathLst>
                <a:path extrusionOk="0" h="4476" w="9022">
                  <a:moveTo>
                    <a:pt x="2221" y="0"/>
                  </a:moveTo>
                  <a:cubicBezTo>
                    <a:pt x="2090" y="82"/>
                    <a:pt x="1956" y="158"/>
                    <a:pt x="1816" y="227"/>
                  </a:cubicBezTo>
                  <a:cubicBezTo>
                    <a:pt x="2574" y="801"/>
                    <a:pt x="3234" y="1318"/>
                    <a:pt x="4511" y="1318"/>
                  </a:cubicBezTo>
                  <a:cubicBezTo>
                    <a:pt x="5789" y="1318"/>
                    <a:pt x="6444" y="803"/>
                    <a:pt x="7201" y="230"/>
                  </a:cubicBezTo>
                  <a:cubicBezTo>
                    <a:pt x="7063" y="162"/>
                    <a:pt x="6928" y="85"/>
                    <a:pt x="6797" y="5"/>
                  </a:cubicBezTo>
                  <a:cubicBezTo>
                    <a:pt x="6187" y="445"/>
                    <a:pt x="5522" y="791"/>
                    <a:pt x="4511" y="791"/>
                  </a:cubicBezTo>
                  <a:cubicBezTo>
                    <a:pt x="3499" y="791"/>
                    <a:pt x="2844" y="443"/>
                    <a:pt x="2221" y="0"/>
                  </a:cubicBezTo>
                  <a:close/>
                  <a:moveTo>
                    <a:pt x="1024" y="521"/>
                  </a:moveTo>
                  <a:lnTo>
                    <a:pt x="1024" y="523"/>
                  </a:lnTo>
                  <a:cubicBezTo>
                    <a:pt x="854" y="568"/>
                    <a:pt x="681" y="601"/>
                    <a:pt x="506" y="626"/>
                  </a:cubicBezTo>
                  <a:cubicBezTo>
                    <a:pt x="1302" y="2087"/>
                    <a:pt x="2796" y="3071"/>
                    <a:pt x="4511" y="3071"/>
                  </a:cubicBezTo>
                  <a:cubicBezTo>
                    <a:pt x="6227" y="3071"/>
                    <a:pt x="7719" y="2087"/>
                    <a:pt x="8516" y="628"/>
                  </a:cubicBezTo>
                  <a:cubicBezTo>
                    <a:pt x="8341" y="603"/>
                    <a:pt x="8166" y="570"/>
                    <a:pt x="7996" y="525"/>
                  </a:cubicBezTo>
                  <a:cubicBezTo>
                    <a:pt x="7150" y="1547"/>
                    <a:pt x="5904" y="2195"/>
                    <a:pt x="4511" y="2195"/>
                  </a:cubicBezTo>
                  <a:cubicBezTo>
                    <a:pt x="3119" y="2195"/>
                    <a:pt x="1871" y="1546"/>
                    <a:pt x="1024" y="521"/>
                  </a:cubicBezTo>
                  <a:close/>
                  <a:moveTo>
                    <a:pt x="86" y="666"/>
                  </a:moveTo>
                  <a:cubicBezTo>
                    <a:pt x="58" y="666"/>
                    <a:pt x="29" y="668"/>
                    <a:pt x="1" y="668"/>
                  </a:cubicBezTo>
                  <a:cubicBezTo>
                    <a:pt x="456" y="2845"/>
                    <a:pt x="2303" y="4476"/>
                    <a:pt x="4511" y="4476"/>
                  </a:cubicBezTo>
                  <a:cubicBezTo>
                    <a:pt x="6720" y="4476"/>
                    <a:pt x="8566" y="2847"/>
                    <a:pt x="9022" y="668"/>
                  </a:cubicBezTo>
                  <a:cubicBezTo>
                    <a:pt x="8994" y="668"/>
                    <a:pt x="8965" y="668"/>
                    <a:pt x="8937" y="666"/>
                  </a:cubicBezTo>
                  <a:cubicBezTo>
                    <a:pt x="8366" y="2667"/>
                    <a:pt x="6600" y="4124"/>
                    <a:pt x="4511" y="4124"/>
                  </a:cubicBezTo>
                  <a:cubicBezTo>
                    <a:pt x="2421" y="4124"/>
                    <a:pt x="657" y="2667"/>
                    <a:pt x="86" y="666"/>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48"/>
            <p:cNvSpPr/>
            <p:nvPr/>
          </p:nvSpPr>
          <p:spPr>
            <a:xfrm>
              <a:off x="7422859" y="4428087"/>
              <a:ext cx="181643" cy="91906"/>
            </a:xfrm>
            <a:custGeom>
              <a:rect b="b" l="l" r="r" t="t"/>
              <a:pathLst>
                <a:path extrusionOk="0" h="1992" w="3937">
                  <a:moveTo>
                    <a:pt x="518" y="1"/>
                  </a:moveTo>
                  <a:cubicBezTo>
                    <a:pt x="350" y="46"/>
                    <a:pt x="177" y="81"/>
                    <a:pt x="0" y="106"/>
                  </a:cubicBezTo>
                  <a:cubicBezTo>
                    <a:pt x="437" y="905"/>
                    <a:pt x="1083" y="1560"/>
                    <a:pt x="1859" y="1991"/>
                  </a:cubicBezTo>
                  <a:lnTo>
                    <a:pt x="3936" y="1991"/>
                  </a:lnTo>
                  <a:lnTo>
                    <a:pt x="3936" y="1671"/>
                  </a:lnTo>
                  <a:cubicBezTo>
                    <a:pt x="2572" y="1650"/>
                    <a:pt x="1351" y="1009"/>
                    <a:pt x="51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48"/>
            <p:cNvSpPr/>
            <p:nvPr/>
          </p:nvSpPr>
          <p:spPr>
            <a:xfrm>
              <a:off x="7483347" y="4404049"/>
              <a:ext cx="121157" cy="60763"/>
            </a:xfrm>
            <a:custGeom>
              <a:rect b="b" l="l" r="r" t="t"/>
              <a:pathLst>
                <a:path extrusionOk="0" h="1317" w="2626">
                  <a:moveTo>
                    <a:pt x="407" y="0"/>
                  </a:moveTo>
                  <a:cubicBezTo>
                    <a:pt x="275" y="82"/>
                    <a:pt x="140" y="159"/>
                    <a:pt x="0" y="227"/>
                  </a:cubicBezTo>
                  <a:cubicBezTo>
                    <a:pt x="745" y="790"/>
                    <a:pt x="1438" y="1296"/>
                    <a:pt x="2625" y="1316"/>
                  </a:cubicBezTo>
                  <a:lnTo>
                    <a:pt x="2625" y="788"/>
                  </a:lnTo>
                  <a:cubicBezTo>
                    <a:pt x="1656" y="772"/>
                    <a:pt x="1013" y="432"/>
                    <a:pt x="40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48"/>
            <p:cNvSpPr/>
            <p:nvPr/>
          </p:nvSpPr>
          <p:spPr>
            <a:xfrm>
              <a:off x="7514075" y="4247593"/>
              <a:ext cx="90429" cy="176707"/>
            </a:xfrm>
            <a:custGeom>
              <a:rect b="b" l="l" r="r" t="t"/>
              <a:pathLst>
                <a:path extrusionOk="0" h="3830" w="1960">
                  <a:moveTo>
                    <a:pt x="1959" y="0"/>
                  </a:moveTo>
                  <a:cubicBezTo>
                    <a:pt x="1749" y="1334"/>
                    <a:pt x="1023" y="2485"/>
                    <a:pt x="1" y="3218"/>
                  </a:cubicBezTo>
                  <a:cubicBezTo>
                    <a:pt x="535" y="3563"/>
                    <a:pt x="1126" y="3815"/>
                    <a:pt x="1959" y="3830"/>
                  </a:cubicBezTo>
                  <a:lnTo>
                    <a:pt x="195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48"/>
            <p:cNvSpPr/>
            <p:nvPr/>
          </p:nvSpPr>
          <p:spPr>
            <a:xfrm>
              <a:off x="7399559" y="4434731"/>
              <a:ext cx="49782" cy="85262"/>
            </a:xfrm>
            <a:custGeom>
              <a:rect b="b" l="l" r="r" t="t"/>
              <a:pathLst>
                <a:path extrusionOk="0" h="1848" w="1079">
                  <a:moveTo>
                    <a:pt x="86" y="0"/>
                  </a:moveTo>
                  <a:cubicBezTo>
                    <a:pt x="57" y="2"/>
                    <a:pt x="29" y="2"/>
                    <a:pt x="1" y="3"/>
                  </a:cubicBezTo>
                  <a:cubicBezTo>
                    <a:pt x="142" y="683"/>
                    <a:pt x="420" y="1308"/>
                    <a:pt x="802" y="1847"/>
                  </a:cubicBezTo>
                  <a:lnTo>
                    <a:pt x="1078" y="1847"/>
                  </a:lnTo>
                  <a:cubicBezTo>
                    <a:pt x="629" y="1323"/>
                    <a:pt x="284" y="695"/>
                    <a:pt x="8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p48"/>
            <p:cNvSpPr/>
            <p:nvPr/>
          </p:nvSpPr>
          <p:spPr>
            <a:xfrm>
              <a:off x="7364447" y="4434962"/>
              <a:ext cx="61686" cy="85031"/>
            </a:xfrm>
            <a:custGeom>
              <a:rect b="b" l="l" r="r" t="t"/>
              <a:pathLst>
                <a:path extrusionOk="0" h="1843" w="1337">
                  <a:moveTo>
                    <a:pt x="635" y="0"/>
                  </a:moveTo>
                  <a:cubicBezTo>
                    <a:pt x="544" y="668"/>
                    <a:pt x="322" y="1291"/>
                    <a:pt x="1" y="1842"/>
                  </a:cubicBezTo>
                  <a:lnTo>
                    <a:pt x="339" y="1842"/>
                  </a:lnTo>
                  <a:cubicBezTo>
                    <a:pt x="515" y="1391"/>
                    <a:pt x="628" y="904"/>
                    <a:pt x="668" y="395"/>
                  </a:cubicBezTo>
                  <a:cubicBezTo>
                    <a:pt x="707" y="904"/>
                    <a:pt x="822" y="1391"/>
                    <a:pt x="998" y="1842"/>
                  </a:cubicBezTo>
                  <a:lnTo>
                    <a:pt x="1336" y="1842"/>
                  </a:lnTo>
                  <a:cubicBezTo>
                    <a:pt x="1013" y="1291"/>
                    <a:pt x="792" y="668"/>
                    <a:pt x="700"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48"/>
            <p:cNvSpPr/>
            <p:nvPr/>
          </p:nvSpPr>
          <p:spPr>
            <a:xfrm>
              <a:off x="7179616" y="4428179"/>
              <a:ext cx="188010" cy="91814"/>
            </a:xfrm>
            <a:custGeom>
              <a:rect b="b" l="l" r="r" t="t"/>
              <a:pathLst>
                <a:path extrusionOk="0" h="1990" w="4075">
                  <a:moveTo>
                    <a:pt x="3555" y="0"/>
                  </a:moveTo>
                  <a:cubicBezTo>
                    <a:pt x="2709" y="1025"/>
                    <a:pt x="1461" y="1671"/>
                    <a:pt x="71" y="1671"/>
                  </a:cubicBezTo>
                  <a:cubicBezTo>
                    <a:pt x="47" y="1671"/>
                    <a:pt x="24" y="1669"/>
                    <a:pt x="1" y="1669"/>
                  </a:cubicBezTo>
                  <a:lnTo>
                    <a:pt x="1" y="1989"/>
                  </a:lnTo>
                  <a:lnTo>
                    <a:pt x="2218" y="1989"/>
                  </a:lnTo>
                  <a:cubicBezTo>
                    <a:pt x="2994" y="1560"/>
                    <a:pt x="3638" y="903"/>
                    <a:pt x="4075" y="105"/>
                  </a:cubicBezTo>
                  <a:cubicBezTo>
                    <a:pt x="3898" y="80"/>
                    <a:pt x="3725" y="45"/>
                    <a:pt x="355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48"/>
            <p:cNvSpPr/>
            <p:nvPr/>
          </p:nvSpPr>
          <p:spPr>
            <a:xfrm>
              <a:off x="7179616" y="4404187"/>
              <a:ext cx="127386" cy="60671"/>
            </a:xfrm>
            <a:custGeom>
              <a:rect b="b" l="l" r="r" t="t"/>
              <a:pathLst>
                <a:path extrusionOk="0" h="1315" w="2761">
                  <a:moveTo>
                    <a:pt x="2356" y="1"/>
                  </a:moveTo>
                  <a:cubicBezTo>
                    <a:pt x="1746" y="442"/>
                    <a:pt x="1117" y="789"/>
                    <a:pt x="71" y="789"/>
                  </a:cubicBezTo>
                  <a:cubicBezTo>
                    <a:pt x="46" y="789"/>
                    <a:pt x="24" y="785"/>
                    <a:pt x="1" y="785"/>
                  </a:cubicBezTo>
                  <a:lnTo>
                    <a:pt x="1" y="1313"/>
                  </a:lnTo>
                  <a:cubicBezTo>
                    <a:pt x="24" y="1313"/>
                    <a:pt x="47" y="1315"/>
                    <a:pt x="71" y="1315"/>
                  </a:cubicBezTo>
                  <a:cubicBezTo>
                    <a:pt x="1348" y="1315"/>
                    <a:pt x="2003" y="799"/>
                    <a:pt x="2761" y="227"/>
                  </a:cubicBezTo>
                  <a:lnTo>
                    <a:pt x="2761" y="226"/>
                  </a:lnTo>
                  <a:cubicBezTo>
                    <a:pt x="2622" y="159"/>
                    <a:pt x="2487" y="82"/>
                    <a:pt x="235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48"/>
            <p:cNvSpPr/>
            <p:nvPr/>
          </p:nvSpPr>
          <p:spPr>
            <a:xfrm>
              <a:off x="7179616" y="4210912"/>
              <a:ext cx="96796" cy="213478"/>
            </a:xfrm>
            <a:custGeom>
              <a:rect b="b" l="l" r="r" t="t"/>
              <a:pathLst>
                <a:path extrusionOk="0" h="4627" w="2098">
                  <a:moveTo>
                    <a:pt x="64" y="1"/>
                  </a:moveTo>
                  <a:cubicBezTo>
                    <a:pt x="64" y="271"/>
                    <a:pt x="41" y="535"/>
                    <a:pt x="1" y="794"/>
                  </a:cubicBezTo>
                  <a:lnTo>
                    <a:pt x="1" y="4625"/>
                  </a:lnTo>
                  <a:cubicBezTo>
                    <a:pt x="24" y="4625"/>
                    <a:pt x="46" y="4626"/>
                    <a:pt x="69" y="4626"/>
                  </a:cubicBezTo>
                  <a:cubicBezTo>
                    <a:pt x="970" y="4626"/>
                    <a:pt x="1561" y="4370"/>
                    <a:pt x="2098" y="4018"/>
                  </a:cubicBezTo>
                  <a:cubicBezTo>
                    <a:pt x="872" y="3145"/>
                    <a:pt x="66" y="1673"/>
                    <a:pt x="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48"/>
            <p:cNvSpPr/>
            <p:nvPr/>
          </p:nvSpPr>
          <p:spPr>
            <a:xfrm>
              <a:off x="7341147" y="4434777"/>
              <a:ext cx="49875" cy="85216"/>
            </a:xfrm>
            <a:custGeom>
              <a:rect b="b" l="l" r="r" t="t"/>
              <a:pathLst>
                <a:path extrusionOk="0" h="1847" w="1081">
                  <a:moveTo>
                    <a:pt x="994" y="1"/>
                  </a:moveTo>
                  <a:cubicBezTo>
                    <a:pt x="795" y="695"/>
                    <a:pt x="451" y="1322"/>
                    <a:pt x="1" y="1846"/>
                  </a:cubicBezTo>
                  <a:lnTo>
                    <a:pt x="279" y="1846"/>
                  </a:lnTo>
                  <a:cubicBezTo>
                    <a:pt x="660" y="1307"/>
                    <a:pt x="937" y="682"/>
                    <a:pt x="1080" y="2"/>
                  </a:cubicBezTo>
                  <a:cubicBezTo>
                    <a:pt x="1052" y="2"/>
                    <a:pt x="1022" y="2"/>
                    <a:pt x="99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0" name="Google Shape;570;p48"/>
            <p:cNvSpPr/>
            <p:nvPr/>
          </p:nvSpPr>
          <p:spPr>
            <a:xfrm>
              <a:off x="7210436" y="4144842"/>
              <a:ext cx="369700" cy="117697"/>
            </a:xfrm>
            <a:custGeom>
              <a:rect b="b" l="l" r="r" t="t"/>
              <a:pathLst>
                <a:path extrusionOk="0" h="2551" w="8013">
                  <a:moveTo>
                    <a:pt x="519" y="0"/>
                  </a:moveTo>
                  <a:cubicBezTo>
                    <a:pt x="349" y="45"/>
                    <a:pt x="176" y="80"/>
                    <a:pt x="1" y="105"/>
                  </a:cubicBezTo>
                  <a:cubicBezTo>
                    <a:pt x="797" y="1564"/>
                    <a:pt x="2291" y="2550"/>
                    <a:pt x="4006" y="2550"/>
                  </a:cubicBezTo>
                  <a:cubicBezTo>
                    <a:pt x="5722" y="2550"/>
                    <a:pt x="7214" y="1566"/>
                    <a:pt x="8012" y="107"/>
                  </a:cubicBezTo>
                  <a:cubicBezTo>
                    <a:pt x="7836" y="82"/>
                    <a:pt x="7661" y="49"/>
                    <a:pt x="7493" y="4"/>
                  </a:cubicBezTo>
                  <a:cubicBezTo>
                    <a:pt x="6645" y="1026"/>
                    <a:pt x="5397" y="1674"/>
                    <a:pt x="4006" y="1674"/>
                  </a:cubicBezTo>
                  <a:cubicBezTo>
                    <a:pt x="2614" y="1674"/>
                    <a:pt x="1366" y="1025"/>
                    <a:pt x="51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48"/>
            <p:cNvSpPr/>
            <p:nvPr/>
          </p:nvSpPr>
          <p:spPr>
            <a:xfrm>
              <a:off x="7270924" y="4120804"/>
              <a:ext cx="248497" cy="60809"/>
            </a:xfrm>
            <a:custGeom>
              <a:rect b="b" l="l" r="r" t="t"/>
              <a:pathLst>
                <a:path extrusionOk="0" h="1318" w="5386">
                  <a:moveTo>
                    <a:pt x="405" y="0"/>
                  </a:moveTo>
                  <a:cubicBezTo>
                    <a:pt x="274" y="82"/>
                    <a:pt x="140" y="158"/>
                    <a:pt x="0" y="227"/>
                  </a:cubicBezTo>
                  <a:cubicBezTo>
                    <a:pt x="758" y="801"/>
                    <a:pt x="1463" y="1318"/>
                    <a:pt x="2695" y="1318"/>
                  </a:cubicBezTo>
                  <a:cubicBezTo>
                    <a:pt x="3928" y="1318"/>
                    <a:pt x="4628" y="803"/>
                    <a:pt x="5385" y="230"/>
                  </a:cubicBezTo>
                  <a:cubicBezTo>
                    <a:pt x="5247" y="163"/>
                    <a:pt x="5112" y="85"/>
                    <a:pt x="4981" y="5"/>
                  </a:cubicBezTo>
                  <a:cubicBezTo>
                    <a:pt x="4371" y="445"/>
                    <a:pt x="3743" y="791"/>
                    <a:pt x="2695" y="791"/>
                  </a:cubicBezTo>
                  <a:cubicBezTo>
                    <a:pt x="1648" y="791"/>
                    <a:pt x="1028" y="443"/>
                    <a:pt x="40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48"/>
            <p:cNvSpPr/>
            <p:nvPr/>
          </p:nvSpPr>
          <p:spPr>
            <a:xfrm>
              <a:off x="7301653" y="3953459"/>
              <a:ext cx="187180" cy="187641"/>
            </a:xfrm>
            <a:custGeom>
              <a:rect b="b" l="l" r="r" t="t"/>
              <a:pathLst>
                <a:path extrusionOk="0" h="4067" w="4057">
                  <a:moveTo>
                    <a:pt x="1991" y="1"/>
                  </a:moveTo>
                  <a:cubicBezTo>
                    <a:pt x="1835" y="1437"/>
                    <a:pt x="1082" y="2679"/>
                    <a:pt x="1" y="3454"/>
                  </a:cubicBezTo>
                  <a:cubicBezTo>
                    <a:pt x="550" y="3809"/>
                    <a:pt x="1158" y="4067"/>
                    <a:pt x="2029" y="4067"/>
                  </a:cubicBezTo>
                  <a:cubicBezTo>
                    <a:pt x="2901" y="4067"/>
                    <a:pt x="3520" y="3812"/>
                    <a:pt x="4057" y="3460"/>
                  </a:cubicBezTo>
                  <a:cubicBezTo>
                    <a:pt x="2971" y="2686"/>
                    <a:pt x="2214" y="1440"/>
                    <a:pt x="205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48"/>
            <p:cNvSpPr/>
            <p:nvPr/>
          </p:nvSpPr>
          <p:spPr>
            <a:xfrm>
              <a:off x="7187136" y="4151532"/>
              <a:ext cx="416253" cy="175784"/>
            </a:xfrm>
            <a:custGeom>
              <a:rect b="b" l="l" r="r" t="t"/>
              <a:pathLst>
                <a:path extrusionOk="0" h="3810" w="9022">
                  <a:moveTo>
                    <a:pt x="86" y="0"/>
                  </a:moveTo>
                  <a:cubicBezTo>
                    <a:pt x="58" y="0"/>
                    <a:pt x="29" y="2"/>
                    <a:pt x="1" y="2"/>
                  </a:cubicBezTo>
                  <a:cubicBezTo>
                    <a:pt x="456" y="2181"/>
                    <a:pt x="2303" y="3810"/>
                    <a:pt x="4511" y="3810"/>
                  </a:cubicBezTo>
                  <a:cubicBezTo>
                    <a:pt x="6720" y="3810"/>
                    <a:pt x="8566" y="2181"/>
                    <a:pt x="9022" y="2"/>
                  </a:cubicBezTo>
                  <a:cubicBezTo>
                    <a:pt x="8994" y="2"/>
                    <a:pt x="8965" y="2"/>
                    <a:pt x="8937" y="0"/>
                  </a:cubicBezTo>
                  <a:cubicBezTo>
                    <a:pt x="8366" y="2001"/>
                    <a:pt x="6600" y="3458"/>
                    <a:pt x="4511" y="3458"/>
                  </a:cubicBezTo>
                  <a:cubicBezTo>
                    <a:pt x="2421" y="3458"/>
                    <a:pt x="657" y="2001"/>
                    <a:pt x="8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48"/>
            <p:cNvSpPr/>
            <p:nvPr/>
          </p:nvSpPr>
          <p:spPr>
            <a:xfrm>
              <a:off x="7179616" y="4151670"/>
              <a:ext cx="424926" cy="224228"/>
            </a:xfrm>
            <a:custGeom>
              <a:rect b="b" l="l" r="r" t="t"/>
              <a:pathLst>
                <a:path extrusionOk="0" h="4860" w="9210">
                  <a:moveTo>
                    <a:pt x="37" y="1"/>
                  </a:moveTo>
                  <a:cubicBezTo>
                    <a:pt x="27" y="79"/>
                    <a:pt x="16" y="155"/>
                    <a:pt x="1" y="230"/>
                  </a:cubicBezTo>
                  <a:lnTo>
                    <a:pt x="1" y="925"/>
                  </a:lnTo>
                  <a:cubicBezTo>
                    <a:pt x="32" y="752"/>
                    <a:pt x="56" y="577"/>
                    <a:pt x="71" y="399"/>
                  </a:cubicBezTo>
                  <a:cubicBezTo>
                    <a:pt x="262" y="2895"/>
                    <a:pt x="2249" y="4859"/>
                    <a:pt x="4674" y="4859"/>
                  </a:cubicBezTo>
                  <a:cubicBezTo>
                    <a:pt x="6923" y="4859"/>
                    <a:pt x="8797" y="3170"/>
                    <a:pt x="9210" y="933"/>
                  </a:cubicBezTo>
                  <a:lnTo>
                    <a:pt x="9210" y="230"/>
                  </a:lnTo>
                  <a:cubicBezTo>
                    <a:pt x="8797" y="2467"/>
                    <a:pt x="6923" y="4158"/>
                    <a:pt x="4674" y="4158"/>
                  </a:cubicBezTo>
                  <a:cubicBezTo>
                    <a:pt x="2424" y="4158"/>
                    <a:pt x="425" y="2351"/>
                    <a:pt x="102" y="1"/>
                  </a:cubicBezTo>
                  <a:cubicBezTo>
                    <a:pt x="89" y="1"/>
                    <a:pt x="76" y="2"/>
                    <a:pt x="62" y="2"/>
                  </a:cubicBezTo>
                  <a:cubicBezTo>
                    <a:pt x="54" y="2"/>
                    <a:pt x="46" y="1"/>
                    <a:pt x="3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48"/>
            <p:cNvSpPr/>
            <p:nvPr/>
          </p:nvSpPr>
          <p:spPr>
            <a:xfrm>
              <a:off x="7436516" y="3953459"/>
              <a:ext cx="167987" cy="90522"/>
            </a:xfrm>
            <a:custGeom>
              <a:rect b="b" l="l" r="r" t="t"/>
              <a:pathLst>
                <a:path extrusionOk="0" h="1962" w="3641">
                  <a:moveTo>
                    <a:pt x="1" y="1"/>
                  </a:moveTo>
                  <a:cubicBezTo>
                    <a:pt x="829" y="1174"/>
                    <a:pt x="2150" y="1938"/>
                    <a:pt x="3640" y="1961"/>
                  </a:cubicBezTo>
                  <a:lnTo>
                    <a:pt x="3640" y="1610"/>
                  </a:lnTo>
                  <a:cubicBezTo>
                    <a:pt x="2304" y="1588"/>
                    <a:pt x="1109" y="972"/>
                    <a:pt x="2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48"/>
            <p:cNvSpPr/>
            <p:nvPr/>
          </p:nvSpPr>
          <p:spPr>
            <a:xfrm>
              <a:off x="7179616" y="3953459"/>
              <a:ext cx="200467" cy="139151"/>
            </a:xfrm>
            <a:custGeom>
              <a:rect b="b" l="l" r="r" t="t"/>
              <a:pathLst>
                <a:path extrusionOk="0" h="3016" w="4345">
                  <a:moveTo>
                    <a:pt x="4007" y="1"/>
                  </a:moveTo>
                  <a:cubicBezTo>
                    <a:pt x="3194" y="1388"/>
                    <a:pt x="1735" y="2314"/>
                    <a:pt x="71" y="2314"/>
                  </a:cubicBezTo>
                  <a:cubicBezTo>
                    <a:pt x="47" y="2314"/>
                    <a:pt x="24" y="2313"/>
                    <a:pt x="1" y="2313"/>
                  </a:cubicBezTo>
                  <a:lnTo>
                    <a:pt x="1" y="3014"/>
                  </a:lnTo>
                  <a:cubicBezTo>
                    <a:pt x="24" y="3014"/>
                    <a:pt x="47" y="3016"/>
                    <a:pt x="71" y="3016"/>
                  </a:cubicBezTo>
                  <a:cubicBezTo>
                    <a:pt x="2001" y="3016"/>
                    <a:pt x="3653" y="1770"/>
                    <a:pt x="434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48"/>
            <p:cNvSpPr/>
            <p:nvPr/>
          </p:nvSpPr>
          <p:spPr>
            <a:xfrm>
              <a:off x="7410494" y="3953459"/>
              <a:ext cx="194008" cy="139105"/>
            </a:xfrm>
            <a:custGeom>
              <a:rect b="b" l="l" r="r" t="t"/>
              <a:pathLst>
                <a:path extrusionOk="0" h="3015" w="4205">
                  <a:moveTo>
                    <a:pt x="0" y="1"/>
                  </a:moveTo>
                  <a:cubicBezTo>
                    <a:pt x="681" y="1748"/>
                    <a:pt x="2304" y="2986"/>
                    <a:pt x="4204" y="3014"/>
                  </a:cubicBezTo>
                  <a:lnTo>
                    <a:pt x="4204" y="2313"/>
                  </a:lnTo>
                  <a:cubicBezTo>
                    <a:pt x="2569" y="2288"/>
                    <a:pt x="1140" y="1370"/>
                    <a:pt x="33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48"/>
            <p:cNvSpPr/>
            <p:nvPr/>
          </p:nvSpPr>
          <p:spPr>
            <a:xfrm>
              <a:off x="7179616" y="3953459"/>
              <a:ext cx="174446" cy="90614"/>
            </a:xfrm>
            <a:custGeom>
              <a:rect b="b" l="l" r="r" t="t"/>
              <a:pathLst>
                <a:path extrusionOk="0" h="1964" w="3781">
                  <a:moveTo>
                    <a:pt x="3502" y="1"/>
                  </a:moveTo>
                  <a:cubicBezTo>
                    <a:pt x="2657" y="989"/>
                    <a:pt x="1433" y="1613"/>
                    <a:pt x="71" y="1613"/>
                  </a:cubicBezTo>
                  <a:cubicBezTo>
                    <a:pt x="47" y="1613"/>
                    <a:pt x="24" y="1610"/>
                    <a:pt x="1" y="1610"/>
                  </a:cubicBezTo>
                  <a:lnTo>
                    <a:pt x="1" y="1961"/>
                  </a:lnTo>
                  <a:cubicBezTo>
                    <a:pt x="24" y="1963"/>
                    <a:pt x="47" y="1963"/>
                    <a:pt x="71" y="1963"/>
                  </a:cubicBezTo>
                  <a:cubicBezTo>
                    <a:pt x="1590" y="1963"/>
                    <a:pt x="2937" y="1192"/>
                    <a:pt x="378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p48"/>
            <p:cNvSpPr/>
            <p:nvPr/>
          </p:nvSpPr>
          <p:spPr>
            <a:xfrm>
              <a:off x="7610136" y="4120804"/>
              <a:ext cx="416253" cy="206511"/>
            </a:xfrm>
            <a:custGeom>
              <a:rect b="b" l="l" r="r" t="t"/>
              <a:pathLst>
                <a:path extrusionOk="0" h="4476" w="9022">
                  <a:moveTo>
                    <a:pt x="2221" y="0"/>
                  </a:moveTo>
                  <a:cubicBezTo>
                    <a:pt x="2089" y="82"/>
                    <a:pt x="1956" y="158"/>
                    <a:pt x="1816" y="227"/>
                  </a:cubicBezTo>
                  <a:cubicBezTo>
                    <a:pt x="2574" y="801"/>
                    <a:pt x="3233" y="1318"/>
                    <a:pt x="4511" y="1318"/>
                  </a:cubicBezTo>
                  <a:cubicBezTo>
                    <a:pt x="5789" y="1318"/>
                    <a:pt x="6443" y="803"/>
                    <a:pt x="7201" y="230"/>
                  </a:cubicBezTo>
                  <a:cubicBezTo>
                    <a:pt x="7063" y="162"/>
                    <a:pt x="6928" y="85"/>
                    <a:pt x="6796" y="5"/>
                  </a:cubicBezTo>
                  <a:cubicBezTo>
                    <a:pt x="6187" y="445"/>
                    <a:pt x="5522" y="791"/>
                    <a:pt x="4511" y="791"/>
                  </a:cubicBezTo>
                  <a:cubicBezTo>
                    <a:pt x="3498" y="791"/>
                    <a:pt x="2844" y="443"/>
                    <a:pt x="2221" y="0"/>
                  </a:cubicBezTo>
                  <a:close/>
                  <a:moveTo>
                    <a:pt x="1023" y="521"/>
                  </a:moveTo>
                  <a:lnTo>
                    <a:pt x="1023" y="523"/>
                  </a:lnTo>
                  <a:cubicBezTo>
                    <a:pt x="853" y="568"/>
                    <a:pt x="680" y="601"/>
                    <a:pt x="505" y="626"/>
                  </a:cubicBezTo>
                  <a:cubicBezTo>
                    <a:pt x="1301" y="2087"/>
                    <a:pt x="2795" y="3071"/>
                    <a:pt x="4511" y="3071"/>
                  </a:cubicBezTo>
                  <a:cubicBezTo>
                    <a:pt x="6227" y="3071"/>
                    <a:pt x="7719" y="2087"/>
                    <a:pt x="8515" y="628"/>
                  </a:cubicBezTo>
                  <a:cubicBezTo>
                    <a:pt x="8340" y="603"/>
                    <a:pt x="8165" y="570"/>
                    <a:pt x="7995" y="525"/>
                  </a:cubicBezTo>
                  <a:cubicBezTo>
                    <a:pt x="7149" y="1547"/>
                    <a:pt x="5903" y="2195"/>
                    <a:pt x="4511" y="2195"/>
                  </a:cubicBezTo>
                  <a:cubicBezTo>
                    <a:pt x="3119" y="2195"/>
                    <a:pt x="1871" y="1546"/>
                    <a:pt x="1023" y="521"/>
                  </a:cubicBezTo>
                  <a:close/>
                  <a:moveTo>
                    <a:pt x="85" y="666"/>
                  </a:moveTo>
                  <a:cubicBezTo>
                    <a:pt x="57" y="666"/>
                    <a:pt x="29" y="668"/>
                    <a:pt x="1" y="668"/>
                  </a:cubicBezTo>
                  <a:cubicBezTo>
                    <a:pt x="455" y="2845"/>
                    <a:pt x="2302" y="4476"/>
                    <a:pt x="4511" y="4476"/>
                  </a:cubicBezTo>
                  <a:cubicBezTo>
                    <a:pt x="6720" y="4476"/>
                    <a:pt x="8565" y="2847"/>
                    <a:pt x="9022" y="668"/>
                  </a:cubicBezTo>
                  <a:cubicBezTo>
                    <a:pt x="8993" y="668"/>
                    <a:pt x="8965" y="668"/>
                    <a:pt x="8937" y="666"/>
                  </a:cubicBezTo>
                  <a:cubicBezTo>
                    <a:pt x="8364" y="2667"/>
                    <a:pt x="6600" y="4124"/>
                    <a:pt x="4511" y="4124"/>
                  </a:cubicBezTo>
                  <a:cubicBezTo>
                    <a:pt x="2421" y="4124"/>
                    <a:pt x="657" y="2667"/>
                    <a:pt x="85" y="666"/>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48"/>
            <p:cNvSpPr/>
            <p:nvPr/>
          </p:nvSpPr>
          <p:spPr>
            <a:xfrm>
              <a:off x="7845812" y="4428087"/>
              <a:ext cx="181643" cy="91906"/>
            </a:xfrm>
            <a:custGeom>
              <a:rect b="b" l="l" r="r" t="t"/>
              <a:pathLst>
                <a:path extrusionOk="0" h="1992" w="3937">
                  <a:moveTo>
                    <a:pt x="519" y="1"/>
                  </a:moveTo>
                  <a:cubicBezTo>
                    <a:pt x="351" y="46"/>
                    <a:pt x="178" y="81"/>
                    <a:pt x="1" y="106"/>
                  </a:cubicBezTo>
                  <a:cubicBezTo>
                    <a:pt x="437" y="905"/>
                    <a:pt x="1084" y="1560"/>
                    <a:pt x="1860" y="1991"/>
                  </a:cubicBezTo>
                  <a:lnTo>
                    <a:pt x="3937" y="1991"/>
                  </a:lnTo>
                  <a:lnTo>
                    <a:pt x="3937" y="1671"/>
                  </a:lnTo>
                  <a:cubicBezTo>
                    <a:pt x="2573" y="1650"/>
                    <a:pt x="1352" y="1009"/>
                    <a:pt x="51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48"/>
            <p:cNvSpPr/>
            <p:nvPr/>
          </p:nvSpPr>
          <p:spPr>
            <a:xfrm>
              <a:off x="7906300" y="4404049"/>
              <a:ext cx="121157" cy="60763"/>
            </a:xfrm>
            <a:custGeom>
              <a:rect b="b" l="l" r="r" t="t"/>
              <a:pathLst>
                <a:path extrusionOk="0" h="1317" w="2626">
                  <a:moveTo>
                    <a:pt x="407" y="0"/>
                  </a:moveTo>
                  <a:cubicBezTo>
                    <a:pt x="276" y="82"/>
                    <a:pt x="141" y="159"/>
                    <a:pt x="1" y="227"/>
                  </a:cubicBezTo>
                  <a:cubicBezTo>
                    <a:pt x="745" y="790"/>
                    <a:pt x="1438" y="1296"/>
                    <a:pt x="2626" y="1316"/>
                  </a:cubicBezTo>
                  <a:lnTo>
                    <a:pt x="2626" y="788"/>
                  </a:lnTo>
                  <a:cubicBezTo>
                    <a:pt x="1655" y="772"/>
                    <a:pt x="1014" y="432"/>
                    <a:pt x="40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48"/>
            <p:cNvSpPr/>
            <p:nvPr/>
          </p:nvSpPr>
          <p:spPr>
            <a:xfrm>
              <a:off x="7937074" y="4247593"/>
              <a:ext cx="90383" cy="176707"/>
            </a:xfrm>
            <a:custGeom>
              <a:rect b="b" l="l" r="r" t="t"/>
              <a:pathLst>
                <a:path extrusionOk="0" h="3830" w="1959">
                  <a:moveTo>
                    <a:pt x="1959" y="0"/>
                  </a:moveTo>
                  <a:cubicBezTo>
                    <a:pt x="1749" y="1334"/>
                    <a:pt x="1023" y="2485"/>
                    <a:pt x="0" y="3218"/>
                  </a:cubicBezTo>
                  <a:cubicBezTo>
                    <a:pt x="535" y="3563"/>
                    <a:pt x="1126" y="3815"/>
                    <a:pt x="1959" y="3830"/>
                  </a:cubicBezTo>
                  <a:lnTo>
                    <a:pt x="195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48"/>
            <p:cNvSpPr/>
            <p:nvPr/>
          </p:nvSpPr>
          <p:spPr>
            <a:xfrm>
              <a:off x="7822558" y="4434731"/>
              <a:ext cx="49736" cy="85262"/>
            </a:xfrm>
            <a:custGeom>
              <a:rect b="b" l="l" r="r" t="t"/>
              <a:pathLst>
                <a:path extrusionOk="0" h="1848" w="1078">
                  <a:moveTo>
                    <a:pt x="85" y="0"/>
                  </a:moveTo>
                  <a:cubicBezTo>
                    <a:pt x="57" y="2"/>
                    <a:pt x="29" y="2"/>
                    <a:pt x="0" y="3"/>
                  </a:cubicBezTo>
                  <a:cubicBezTo>
                    <a:pt x="142" y="683"/>
                    <a:pt x="420" y="1308"/>
                    <a:pt x="801" y="1847"/>
                  </a:cubicBezTo>
                  <a:lnTo>
                    <a:pt x="1078" y="1847"/>
                  </a:lnTo>
                  <a:cubicBezTo>
                    <a:pt x="628" y="1323"/>
                    <a:pt x="283" y="695"/>
                    <a:pt x="8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48"/>
            <p:cNvSpPr/>
            <p:nvPr/>
          </p:nvSpPr>
          <p:spPr>
            <a:xfrm>
              <a:off x="7787447" y="4434962"/>
              <a:ext cx="61640" cy="85031"/>
            </a:xfrm>
            <a:custGeom>
              <a:rect b="b" l="l" r="r" t="t"/>
              <a:pathLst>
                <a:path extrusionOk="0" h="1843" w="1336">
                  <a:moveTo>
                    <a:pt x="635" y="0"/>
                  </a:moveTo>
                  <a:cubicBezTo>
                    <a:pt x="543" y="668"/>
                    <a:pt x="322" y="1291"/>
                    <a:pt x="0" y="1842"/>
                  </a:cubicBezTo>
                  <a:lnTo>
                    <a:pt x="337" y="1842"/>
                  </a:lnTo>
                  <a:cubicBezTo>
                    <a:pt x="513" y="1391"/>
                    <a:pt x="628" y="904"/>
                    <a:pt x="668" y="395"/>
                  </a:cubicBezTo>
                  <a:cubicBezTo>
                    <a:pt x="706" y="904"/>
                    <a:pt x="821" y="1391"/>
                    <a:pt x="998" y="1842"/>
                  </a:cubicBezTo>
                  <a:lnTo>
                    <a:pt x="1336" y="1842"/>
                  </a:lnTo>
                  <a:cubicBezTo>
                    <a:pt x="1013" y="1291"/>
                    <a:pt x="791" y="668"/>
                    <a:pt x="700"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48"/>
            <p:cNvSpPr/>
            <p:nvPr/>
          </p:nvSpPr>
          <p:spPr>
            <a:xfrm>
              <a:off x="7602615" y="4428179"/>
              <a:ext cx="188010" cy="91814"/>
            </a:xfrm>
            <a:custGeom>
              <a:rect b="b" l="l" r="r" t="t"/>
              <a:pathLst>
                <a:path extrusionOk="0" h="1990" w="4075">
                  <a:moveTo>
                    <a:pt x="3555" y="0"/>
                  </a:moveTo>
                  <a:cubicBezTo>
                    <a:pt x="2709" y="1025"/>
                    <a:pt x="1461" y="1671"/>
                    <a:pt x="69" y="1671"/>
                  </a:cubicBezTo>
                  <a:cubicBezTo>
                    <a:pt x="45" y="1671"/>
                    <a:pt x="24" y="1669"/>
                    <a:pt x="0" y="1669"/>
                  </a:cubicBezTo>
                  <a:lnTo>
                    <a:pt x="0" y="1989"/>
                  </a:lnTo>
                  <a:lnTo>
                    <a:pt x="2216" y="1989"/>
                  </a:lnTo>
                  <a:cubicBezTo>
                    <a:pt x="2992" y="1560"/>
                    <a:pt x="3638" y="903"/>
                    <a:pt x="4074" y="105"/>
                  </a:cubicBezTo>
                  <a:cubicBezTo>
                    <a:pt x="3898" y="80"/>
                    <a:pt x="3725" y="45"/>
                    <a:pt x="355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48"/>
            <p:cNvSpPr/>
            <p:nvPr/>
          </p:nvSpPr>
          <p:spPr>
            <a:xfrm>
              <a:off x="7602615" y="4404187"/>
              <a:ext cx="127386" cy="60671"/>
            </a:xfrm>
            <a:custGeom>
              <a:rect b="b" l="l" r="r" t="t"/>
              <a:pathLst>
                <a:path extrusionOk="0" h="1315" w="2761">
                  <a:moveTo>
                    <a:pt x="2355" y="1"/>
                  </a:moveTo>
                  <a:cubicBezTo>
                    <a:pt x="1746" y="442"/>
                    <a:pt x="1116" y="789"/>
                    <a:pt x="70" y="789"/>
                  </a:cubicBezTo>
                  <a:cubicBezTo>
                    <a:pt x="45" y="789"/>
                    <a:pt x="24" y="785"/>
                    <a:pt x="0" y="785"/>
                  </a:cubicBezTo>
                  <a:lnTo>
                    <a:pt x="0" y="1313"/>
                  </a:lnTo>
                  <a:cubicBezTo>
                    <a:pt x="24" y="1313"/>
                    <a:pt x="45" y="1315"/>
                    <a:pt x="70" y="1315"/>
                  </a:cubicBezTo>
                  <a:cubicBezTo>
                    <a:pt x="1348" y="1315"/>
                    <a:pt x="2002" y="799"/>
                    <a:pt x="2760" y="227"/>
                  </a:cubicBezTo>
                  <a:lnTo>
                    <a:pt x="2760" y="226"/>
                  </a:lnTo>
                  <a:cubicBezTo>
                    <a:pt x="2620" y="159"/>
                    <a:pt x="2487" y="82"/>
                    <a:pt x="235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p48"/>
            <p:cNvSpPr/>
            <p:nvPr/>
          </p:nvSpPr>
          <p:spPr>
            <a:xfrm>
              <a:off x="7602615" y="4210912"/>
              <a:ext cx="96704" cy="213478"/>
            </a:xfrm>
            <a:custGeom>
              <a:rect b="b" l="l" r="r" t="t"/>
              <a:pathLst>
                <a:path extrusionOk="0" h="4627" w="2096">
                  <a:moveTo>
                    <a:pt x="64" y="1"/>
                  </a:moveTo>
                  <a:cubicBezTo>
                    <a:pt x="64" y="271"/>
                    <a:pt x="40" y="535"/>
                    <a:pt x="0" y="794"/>
                  </a:cubicBezTo>
                  <a:lnTo>
                    <a:pt x="0" y="4625"/>
                  </a:lnTo>
                  <a:cubicBezTo>
                    <a:pt x="24" y="4625"/>
                    <a:pt x="45" y="4626"/>
                    <a:pt x="69" y="4626"/>
                  </a:cubicBezTo>
                  <a:cubicBezTo>
                    <a:pt x="970" y="4626"/>
                    <a:pt x="1561" y="4370"/>
                    <a:pt x="2096" y="4018"/>
                  </a:cubicBezTo>
                  <a:cubicBezTo>
                    <a:pt x="871" y="3145"/>
                    <a:pt x="65" y="1673"/>
                    <a:pt x="6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p48"/>
            <p:cNvSpPr/>
            <p:nvPr/>
          </p:nvSpPr>
          <p:spPr>
            <a:xfrm>
              <a:off x="7764147" y="4434777"/>
              <a:ext cx="49829" cy="85216"/>
            </a:xfrm>
            <a:custGeom>
              <a:rect b="b" l="l" r="r" t="t"/>
              <a:pathLst>
                <a:path extrusionOk="0" h="1847" w="1080">
                  <a:moveTo>
                    <a:pt x="993" y="1"/>
                  </a:moveTo>
                  <a:cubicBezTo>
                    <a:pt x="795" y="695"/>
                    <a:pt x="450" y="1322"/>
                    <a:pt x="0" y="1846"/>
                  </a:cubicBezTo>
                  <a:lnTo>
                    <a:pt x="279" y="1846"/>
                  </a:lnTo>
                  <a:cubicBezTo>
                    <a:pt x="660" y="1307"/>
                    <a:pt x="937" y="682"/>
                    <a:pt x="1080" y="2"/>
                  </a:cubicBezTo>
                  <a:cubicBezTo>
                    <a:pt x="1051" y="2"/>
                    <a:pt x="1021" y="2"/>
                    <a:pt x="99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p48"/>
            <p:cNvSpPr/>
            <p:nvPr/>
          </p:nvSpPr>
          <p:spPr>
            <a:xfrm>
              <a:off x="7633436" y="4144842"/>
              <a:ext cx="369608" cy="117697"/>
            </a:xfrm>
            <a:custGeom>
              <a:rect b="b" l="l" r="r" t="t"/>
              <a:pathLst>
                <a:path extrusionOk="0" h="2551" w="8011">
                  <a:moveTo>
                    <a:pt x="518" y="0"/>
                  </a:moveTo>
                  <a:cubicBezTo>
                    <a:pt x="348" y="45"/>
                    <a:pt x="175" y="80"/>
                    <a:pt x="0" y="105"/>
                  </a:cubicBezTo>
                  <a:cubicBezTo>
                    <a:pt x="796" y="1564"/>
                    <a:pt x="2290" y="2550"/>
                    <a:pt x="4006" y="2550"/>
                  </a:cubicBezTo>
                  <a:cubicBezTo>
                    <a:pt x="5722" y="2550"/>
                    <a:pt x="7214" y="1566"/>
                    <a:pt x="8010" y="107"/>
                  </a:cubicBezTo>
                  <a:cubicBezTo>
                    <a:pt x="7835" y="82"/>
                    <a:pt x="7660" y="49"/>
                    <a:pt x="7490" y="4"/>
                  </a:cubicBezTo>
                  <a:cubicBezTo>
                    <a:pt x="6644" y="1026"/>
                    <a:pt x="5397" y="1674"/>
                    <a:pt x="4006" y="1674"/>
                  </a:cubicBezTo>
                  <a:cubicBezTo>
                    <a:pt x="2614" y="1674"/>
                    <a:pt x="1366" y="1025"/>
                    <a:pt x="51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0" name="Google Shape;590;p48"/>
            <p:cNvSpPr/>
            <p:nvPr/>
          </p:nvSpPr>
          <p:spPr>
            <a:xfrm>
              <a:off x="7693923" y="4120804"/>
              <a:ext cx="248450" cy="60809"/>
            </a:xfrm>
            <a:custGeom>
              <a:rect b="b" l="l" r="r" t="t"/>
              <a:pathLst>
                <a:path extrusionOk="0" h="1318" w="5385">
                  <a:moveTo>
                    <a:pt x="405" y="0"/>
                  </a:moveTo>
                  <a:cubicBezTo>
                    <a:pt x="273" y="82"/>
                    <a:pt x="140" y="158"/>
                    <a:pt x="0" y="227"/>
                  </a:cubicBezTo>
                  <a:cubicBezTo>
                    <a:pt x="758" y="801"/>
                    <a:pt x="1462" y="1318"/>
                    <a:pt x="2695" y="1318"/>
                  </a:cubicBezTo>
                  <a:cubicBezTo>
                    <a:pt x="3928" y="1318"/>
                    <a:pt x="4627" y="803"/>
                    <a:pt x="5385" y="230"/>
                  </a:cubicBezTo>
                  <a:cubicBezTo>
                    <a:pt x="5247" y="163"/>
                    <a:pt x="5112" y="85"/>
                    <a:pt x="4980" y="5"/>
                  </a:cubicBezTo>
                  <a:cubicBezTo>
                    <a:pt x="4371" y="445"/>
                    <a:pt x="3741" y="791"/>
                    <a:pt x="2695" y="791"/>
                  </a:cubicBezTo>
                  <a:cubicBezTo>
                    <a:pt x="1647" y="791"/>
                    <a:pt x="1028" y="443"/>
                    <a:pt x="40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48"/>
            <p:cNvSpPr/>
            <p:nvPr/>
          </p:nvSpPr>
          <p:spPr>
            <a:xfrm>
              <a:off x="7724652" y="3953459"/>
              <a:ext cx="187180" cy="187641"/>
            </a:xfrm>
            <a:custGeom>
              <a:rect b="b" l="l" r="r" t="t"/>
              <a:pathLst>
                <a:path extrusionOk="0" h="4067" w="4057">
                  <a:moveTo>
                    <a:pt x="1991" y="1"/>
                  </a:moveTo>
                  <a:cubicBezTo>
                    <a:pt x="1834" y="1437"/>
                    <a:pt x="1081" y="2679"/>
                    <a:pt x="0" y="3454"/>
                  </a:cubicBezTo>
                  <a:cubicBezTo>
                    <a:pt x="550" y="3809"/>
                    <a:pt x="1156" y="4067"/>
                    <a:pt x="2029" y="4067"/>
                  </a:cubicBezTo>
                  <a:cubicBezTo>
                    <a:pt x="2900" y="4067"/>
                    <a:pt x="3520" y="3812"/>
                    <a:pt x="4056" y="3460"/>
                  </a:cubicBezTo>
                  <a:cubicBezTo>
                    <a:pt x="2970" y="2686"/>
                    <a:pt x="2214" y="1440"/>
                    <a:pt x="205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p48"/>
            <p:cNvSpPr/>
            <p:nvPr/>
          </p:nvSpPr>
          <p:spPr>
            <a:xfrm>
              <a:off x="7610136" y="4151532"/>
              <a:ext cx="416253" cy="175784"/>
            </a:xfrm>
            <a:custGeom>
              <a:rect b="b" l="l" r="r" t="t"/>
              <a:pathLst>
                <a:path extrusionOk="0" h="3810" w="9022">
                  <a:moveTo>
                    <a:pt x="85" y="0"/>
                  </a:moveTo>
                  <a:cubicBezTo>
                    <a:pt x="57" y="0"/>
                    <a:pt x="29" y="2"/>
                    <a:pt x="1" y="2"/>
                  </a:cubicBezTo>
                  <a:cubicBezTo>
                    <a:pt x="455" y="2181"/>
                    <a:pt x="2302" y="3810"/>
                    <a:pt x="4511" y="3810"/>
                  </a:cubicBezTo>
                  <a:cubicBezTo>
                    <a:pt x="6720" y="3810"/>
                    <a:pt x="8565" y="2181"/>
                    <a:pt x="9022" y="2"/>
                  </a:cubicBezTo>
                  <a:cubicBezTo>
                    <a:pt x="8993" y="2"/>
                    <a:pt x="8965" y="2"/>
                    <a:pt x="8937" y="0"/>
                  </a:cubicBezTo>
                  <a:cubicBezTo>
                    <a:pt x="8365" y="2001"/>
                    <a:pt x="6600" y="3458"/>
                    <a:pt x="4511" y="3458"/>
                  </a:cubicBezTo>
                  <a:cubicBezTo>
                    <a:pt x="2421" y="3458"/>
                    <a:pt x="657" y="2001"/>
                    <a:pt x="8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p48"/>
            <p:cNvSpPr/>
            <p:nvPr/>
          </p:nvSpPr>
          <p:spPr>
            <a:xfrm>
              <a:off x="7602615" y="4151670"/>
              <a:ext cx="424834" cy="224228"/>
            </a:xfrm>
            <a:custGeom>
              <a:rect b="b" l="l" r="r" t="t"/>
              <a:pathLst>
                <a:path extrusionOk="0" h="4860" w="9208">
                  <a:moveTo>
                    <a:pt x="37" y="1"/>
                  </a:moveTo>
                  <a:cubicBezTo>
                    <a:pt x="27" y="79"/>
                    <a:pt x="14" y="155"/>
                    <a:pt x="0" y="230"/>
                  </a:cubicBezTo>
                  <a:lnTo>
                    <a:pt x="0" y="925"/>
                  </a:lnTo>
                  <a:cubicBezTo>
                    <a:pt x="32" y="752"/>
                    <a:pt x="55" y="577"/>
                    <a:pt x="69" y="399"/>
                  </a:cubicBezTo>
                  <a:cubicBezTo>
                    <a:pt x="260" y="2895"/>
                    <a:pt x="2249" y="4859"/>
                    <a:pt x="4674" y="4859"/>
                  </a:cubicBezTo>
                  <a:cubicBezTo>
                    <a:pt x="6923" y="4859"/>
                    <a:pt x="8795" y="3170"/>
                    <a:pt x="9208" y="933"/>
                  </a:cubicBezTo>
                  <a:lnTo>
                    <a:pt x="9208" y="230"/>
                  </a:lnTo>
                  <a:cubicBezTo>
                    <a:pt x="8796" y="2467"/>
                    <a:pt x="6923" y="4158"/>
                    <a:pt x="4674" y="4158"/>
                  </a:cubicBezTo>
                  <a:cubicBezTo>
                    <a:pt x="2424" y="4158"/>
                    <a:pt x="425" y="2351"/>
                    <a:pt x="102" y="1"/>
                  </a:cubicBezTo>
                  <a:cubicBezTo>
                    <a:pt x="89" y="1"/>
                    <a:pt x="75" y="2"/>
                    <a:pt x="62" y="2"/>
                  </a:cubicBezTo>
                  <a:cubicBezTo>
                    <a:pt x="54" y="2"/>
                    <a:pt x="45" y="1"/>
                    <a:pt x="3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p48"/>
            <p:cNvSpPr/>
            <p:nvPr/>
          </p:nvSpPr>
          <p:spPr>
            <a:xfrm>
              <a:off x="7859515" y="3953459"/>
              <a:ext cx="167940" cy="90522"/>
            </a:xfrm>
            <a:custGeom>
              <a:rect b="b" l="l" r="r" t="t"/>
              <a:pathLst>
                <a:path extrusionOk="0" h="1962" w="3640">
                  <a:moveTo>
                    <a:pt x="0" y="1"/>
                  </a:moveTo>
                  <a:cubicBezTo>
                    <a:pt x="828" y="1174"/>
                    <a:pt x="2149" y="1938"/>
                    <a:pt x="3640" y="1961"/>
                  </a:cubicBezTo>
                  <a:lnTo>
                    <a:pt x="3640" y="1610"/>
                  </a:lnTo>
                  <a:cubicBezTo>
                    <a:pt x="2304" y="1588"/>
                    <a:pt x="1108" y="972"/>
                    <a:pt x="2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48"/>
            <p:cNvSpPr/>
            <p:nvPr/>
          </p:nvSpPr>
          <p:spPr>
            <a:xfrm>
              <a:off x="7602615" y="3953459"/>
              <a:ext cx="200467" cy="139151"/>
            </a:xfrm>
            <a:custGeom>
              <a:rect b="b" l="l" r="r" t="t"/>
              <a:pathLst>
                <a:path extrusionOk="0" h="3016" w="4345">
                  <a:moveTo>
                    <a:pt x="4006" y="1"/>
                  </a:moveTo>
                  <a:cubicBezTo>
                    <a:pt x="3193" y="1388"/>
                    <a:pt x="1734" y="2314"/>
                    <a:pt x="70" y="2314"/>
                  </a:cubicBezTo>
                  <a:cubicBezTo>
                    <a:pt x="47" y="2314"/>
                    <a:pt x="24" y="2313"/>
                    <a:pt x="0" y="2313"/>
                  </a:cubicBezTo>
                  <a:lnTo>
                    <a:pt x="0" y="3014"/>
                  </a:lnTo>
                  <a:cubicBezTo>
                    <a:pt x="24" y="3014"/>
                    <a:pt x="47" y="3016"/>
                    <a:pt x="70" y="3016"/>
                  </a:cubicBezTo>
                  <a:cubicBezTo>
                    <a:pt x="2001" y="3016"/>
                    <a:pt x="3653" y="1770"/>
                    <a:pt x="434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6" name="Google Shape;596;p48"/>
            <p:cNvSpPr/>
            <p:nvPr/>
          </p:nvSpPr>
          <p:spPr>
            <a:xfrm>
              <a:off x="7833447" y="3953459"/>
              <a:ext cx="194008" cy="139105"/>
            </a:xfrm>
            <a:custGeom>
              <a:rect b="b" l="l" r="r" t="t"/>
              <a:pathLst>
                <a:path extrusionOk="0" h="3015" w="4205">
                  <a:moveTo>
                    <a:pt x="1" y="1"/>
                  </a:moveTo>
                  <a:cubicBezTo>
                    <a:pt x="682" y="1748"/>
                    <a:pt x="2304" y="2986"/>
                    <a:pt x="4205" y="3014"/>
                  </a:cubicBezTo>
                  <a:lnTo>
                    <a:pt x="4205" y="2313"/>
                  </a:lnTo>
                  <a:cubicBezTo>
                    <a:pt x="2569" y="2288"/>
                    <a:pt x="1140" y="1370"/>
                    <a:pt x="33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48"/>
            <p:cNvSpPr/>
            <p:nvPr/>
          </p:nvSpPr>
          <p:spPr>
            <a:xfrm>
              <a:off x="7602615" y="3953459"/>
              <a:ext cx="174400" cy="90614"/>
            </a:xfrm>
            <a:custGeom>
              <a:rect b="b" l="l" r="r" t="t"/>
              <a:pathLst>
                <a:path extrusionOk="0" h="1964" w="3780">
                  <a:moveTo>
                    <a:pt x="3501" y="1"/>
                  </a:moveTo>
                  <a:cubicBezTo>
                    <a:pt x="2657" y="989"/>
                    <a:pt x="1433" y="1613"/>
                    <a:pt x="69" y="1613"/>
                  </a:cubicBezTo>
                  <a:cubicBezTo>
                    <a:pt x="45" y="1613"/>
                    <a:pt x="24" y="1610"/>
                    <a:pt x="0" y="1610"/>
                  </a:cubicBezTo>
                  <a:lnTo>
                    <a:pt x="0" y="1961"/>
                  </a:lnTo>
                  <a:cubicBezTo>
                    <a:pt x="24" y="1963"/>
                    <a:pt x="47" y="1963"/>
                    <a:pt x="69" y="1963"/>
                  </a:cubicBezTo>
                  <a:cubicBezTo>
                    <a:pt x="1589" y="1963"/>
                    <a:pt x="2937" y="1192"/>
                    <a:pt x="378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48"/>
            <p:cNvSpPr/>
            <p:nvPr/>
          </p:nvSpPr>
          <p:spPr>
            <a:xfrm>
              <a:off x="8033043" y="4120804"/>
              <a:ext cx="416345" cy="206511"/>
            </a:xfrm>
            <a:custGeom>
              <a:rect b="b" l="l" r="r" t="t"/>
              <a:pathLst>
                <a:path extrusionOk="0" h="4476" w="9024">
                  <a:moveTo>
                    <a:pt x="2222" y="0"/>
                  </a:moveTo>
                  <a:cubicBezTo>
                    <a:pt x="2091" y="82"/>
                    <a:pt x="1956" y="158"/>
                    <a:pt x="1818" y="227"/>
                  </a:cubicBezTo>
                  <a:cubicBezTo>
                    <a:pt x="2575" y="801"/>
                    <a:pt x="3233" y="1318"/>
                    <a:pt x="4511" y="1318"/>
                  </a:cubicBezTo>
                  <a:cubicBezTo>
                    <a:pt x="5790" y="1318"/>
                    <a:pt x="6445" y="803"/>
                    <a:pt x="7203" y="230"/>
                  </a:cubicBezTo>
                  <a:cubicBezTo>
                    <a:pt x="7064" y="162"/>
                    <a:pt x="6929" y="85"/>
                    <a:pt x="6798" y="5"/>
                  </a:cubicBezTo>
                  <a:cubicBezTo>
                    <a:pt x="6188" y="445"/>
                    <a:pt x="5524" y="791"/>
                    <a:pt x="4511" y="791"/>
                  </a:cubicBezTo>
                  <a:cubicBezTo>
                    <a:pt x="3500" y="791"/>
                    <a:pt x="2845" y="443"/>
                    <a:pt x="2222" y="0"/>
                  </a:cubicBezTo>
                  <a:close/>
                  <a:moveTo>
                    <a:pt x="1025" y="521"/>
                  </a:moveTo>
                  <a:lnTo>
                    <a:pt x="1025" y="523"/>
                  </a:lnTo>
                  <a:cubicBezTo>
                    <a:pt x="855" y="568"/>
                    <a:pt x="682" y="601"/>
                    <a:pt x="505" y="626"/>
                  </a:cubicBezTo>
                  <a:cubicBezTo>
                    <a:pt x="1301" y="2087"/>
                    <a:pt x="2795" y="3071"/>
                    <a:pt x="4511" y="3071"/>
                  </a:cubicBezTo>
                  <a:cubicBezTo>
                    <a:pt x="6228" y="3071"/>
                    <a:pt x="7721" y="2087"/>
                    <a:pt x="8517" y="628"/>
                  </a:cubicBezTo>
                  <a:cubicBezTo>
                    <a:pt x="8340" y="603"/>
                    <a:pt x="8167" y="570"/>
                    <a:pt x="7997" y="525"/>
                  </a:cubicBezTo>
                  <a:cubicBezTo>
                    <a:pt x="7151" y="1547"/>
                    <a:pt x="5905" y="2195"/>
                    <a:pt x="4511" y="2195"/>
                  </a:cubicBezTo>
                  <a:cubicBezTo>
                    <a:pt x="3118" y="2195"/>
                    <a:pt x="1871" y="1546"/>
                    <a:pt x="1025" y="521"/>
                  </a:cubicBezTo>
                  <a:close/>
                  <a:moveTo>
                    <a:pt x="87" y="666"/>
                  </a:moveTo>
                  <a:cubicBezTo>
                    <a:pt x="57" y="666"/>
                    <a:pt x="29" y="668"/>
                    <a:pt x="0" y="668"/>
                  </a:cubicBezTo>
                  <a:cubicBezTo>
                    <a:pt x="457" y="2845"/>
                    <a:pt x="2302" y="4476"/>
                    <a:pt x="4511" y="4476"/>
                  </a:cubicBezTo>
                  <a:cubicBezTo>
                    <a:pt x="6721" y="4476"/>
                    <a:pt x="8567" y="2847"/>
                    <a:pt x="9023" y="668"/>
                  </a:cubicBezTo>
                  <a:cubicBezTo>
                    <a:pt x="8995" y="668"/>
                    <a:pt x="8965" y="668"/>
                    <a:pt x="8936" y="666"/>
                  </a:cubicBezTo>
                  <a:cubicBezTo>
                    <a:pt x="8365" y="2667"/>
                    <a:pt x="6601" y="4124"/>
                    <a:pt x="4511" y="4124"/>
                  </a:cubicBezTo>
                  <a:cubicBezTo>
                    <a:pt x="2422" y="4124"/>
                    <a:pt x="657" y="2667"/>
                    <a:pt x="87" y="666"/>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48"/>
            <p:cNvSpPr/>
            <p:nvPr/>
          </p:nvSpPr>
          <p:spPr>
            <a:xfrm>
              <a:off x="8268811" y="4428087"/>
              <a:ext cx="181643" cy="91906"/>
            </a:xfrm>
            <a:custGeom>
              <a:rect b="b" l="l" r="r" t="t"/>
              <a:pathLst>
                <a:path extrusionOk="0" h="1992" w="3937">
                  <a:moveTo>
                    <a:pt x="519" y="1"/>
                  </a:moveTo>
                  <a:cubicBezTo>
                    <a:pt x="349" y="46"/>
                    <a:pt x="175" y="81"/>
                    <a:pt x="1" y="106"/>
                  </a:cubicBezTo>
                  <a:cubicBezTo>
                    <a:pt x="437" y="905"/>
                    <a:pt x="1082" y="1560"/>
                    <a:pt x="1859" y="1991"/>
                  </a:cubicBezTo>
                  <a:lnTo>
                    <a:pt x="3936" y="1991"/>
                  </a:lnTo>
                  <a:lnTo>
                    <a:pt x="3936" y="1671"/>
                  </a:lnTo>
                  <a:cubicBezTo>
                    <a:pt x="2572" y="1650"/>
                    <a:pt x="1351" y="1009"/>
                    <a:pt x="51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48"/>
            <p:cNvSpPr/>
            <p:nvPr/>
          </p:nvSpPr>
          <p:spPr>
            <a:xfrm>
              <a:off x="8329299" y="4404049"/>
              <a:ext cx="121157" cy="60763"/>
            </a:xfrm>
            <a:custGeom>
              <a:rect b="b" l="l" r="r" t="t"/>
              <a:pathLst>
                <a:path extrusionOk="0" h="1317" w="2626">
                  <a:moveTo>
                    <a:pt x="407" y="0"/>
                  </a:moveTo>
                  <a:cubicBezTo>
                    <a:pt x="274" y="82"/>
                    <a:pt x="140" y="159"/>
                    <a:pt x="0" y="227"/>
                  </a:cubicBezTo>
                  <a:cubicBezTo>
                    <a:pt x="745" y="790"/>
                    <a:pt x="1436" y="1296"/>
                    <a:pt x="2625" y="1316"/>
                  </a:cubicBezTo>
                  <a:lnTo>
                    <a:pt x="2625" y="788"/>
                  </a:lnTo>
                  <a:cubicBezTo>
                    <a:pt x="1654" y="772"/>
                    <a:pt x="1013" y="432"/>
                    <a:pt x="40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p48"/>
            <p:cNvSpPr/>
            <p:nvPr/>
          </p:nvSpPr>
          <p:spPr>
            <a:xfrm>
              <a:off x="8360027" y="4247593"/>
              <a:ext cx="90429" cy="176707"/>
            </a:xfrm>
            <a:custGeom>
              <a:rect b="b" l="l" r="r" t="t"/>
              <a:pathLst>
                <a:path extrusionOk="0" h="3830" w="1960">
                  <a:moveTo>
                    <a:pt x="1959" y="0"/>
                  </a:moveTo>
                  <a:cubicBezTo>
                    <a:pt x="1750" y="1334"/>
                    <a:pt x="1023" y="2485"/>
                    <a:pt x="1" y="3218"/>
                  </a:cubicBezTo>
                  <a:cubicBezTo>
                    <a:pt x="535" y="3563"/>
                    <a:pt x="1127" y="3815"/>
                    <a:pt x="1959" y="3830"/>
                  </a:cubicBezTo>
                  <a:lnTo>
                    <a:pt x="195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48"/>
            <p:cNvSpPr/>
            <p:nvPr/>
          </p:nvSpPr>
          <p:spPr>
            <a:xfrm>
              <a:off x="8245511" y="4434731"/>
              <a:ext cx="49782" cy="85262"/>
            </a:xfrm>
            <a:custGeom>
              <a:rect b="b" l="l" r="r" t="t"/>
              <a:pathLst>
                <a:path extrusionOk="0" h="1848" w="1079">
                  <a:moveTo>
                    <a:pt x="86" y="0"/>
                  </a:moveTo>
                  <a:cubicBezTo>
                    <a:pt x="57" y="2"/>
                    <a:pt x="29" y="2"/>
                    <a:pt x="1" y="3"/>
                  </a:cubicBezTo>
                  <a:cubicBezTo>
                    <a:pt x="142" y="683"/>
                    <a:pt x="421" y="1308"/>
                    <a:pt x="802" y="1847"/>
                  </a:cubicBezTo>
                  <a:lnTo>
                    <a:pt x="1079" y="1847"/>
                  </a:lnTo>
                  <a:cubicBezTo>
                    <a:pt x="629" y="1323"/>
                    <a:pt x="284" y="695"/>
                    <a:pt x="8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48"/>
            <p:cNvSpPr/>
            <p:nvPr/>
          </p:nvSpPr>
          <p:spPr>
            <a:xfrm>
              <a:off x="8210354" y="4434962"/>
              <a:ext cx="61732" cy="85031"/>
            </a:xfrm>
            <a:custGeom>
              <a:rect b="b" l="l" r="r" t="t"/>
              <a:pathLst>
                <a:path extrusionOk="0" h="1843" w="1338">
                  <a:moveTo>
                    <a:pt x="636" y="0"/>
                  </a:moveTo>
                  <a:cubicBezTo>
                    <a:pt x="545" y="668"/>
                    <a:pt x="323" y="1291"/>
                    <a:pt x="0" y="1842"/>
                  </a:cubicBezTo>
                  <a:lnTo>
                    <a:pt x="338" y="1842"/>
                  </a:lnTo>
                  <a:cubicBezTo>
                    <a:pt x="515" y="1391"/>
                    <a:pt x="630" y="904"/>
                    <a:pt x="668" y="395"/>
                  </a:cubicBezTo>
                  <a:cubicBezTo>
                    <a:pt x="708" y="904"/>
                    <a:pt x="823" y="1391"/>
                    <a:pt x="999" y="1842"/>
                  </a:cubicBezTo>
                  <a:lnTo>
                    <a:pt x="1338" y="1842"/>
                  </a:lnTo>
                  <a:cubicBezTo>
                    <a:pt x="1014" y="1291"/>
                    <a:pt x="793" y="668"/>
                    <a:pt x="70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48"/>
            <p:cNvSpPr/>
            <p:nvPr/>
          </p:nvSpPr>
          <p:spPr>
            <a:xfrm>
              <a:off x="8025568" y="4428179"/>
              <a:ext cx="188010" cy="91814"/>
            </a:xfrm>
            <a:custGeom>
              <a:rect b="b" l="l" r="r" t="t"/>
              <a:pathLst>
                <a:path extrusionOk="0" h="1990" w="4075">
                  <a:moveTo>
                    <a:pt x="3555" y="0"/>
                  </a:moveTo>
                  <a:cubicBezTo>
                    <a:pt x="2709" y="1025"/>
                    <a:pt x="1462" y="1671"/>
                    <a:pt x="69" y="1671"/>
                  </a:cubicBezTo>
                  <a:cubicBezTo>
                    <a:pt x="46" y="1671"/>
                    <a:pt x="24" y="1669"/>
                    <a:pt x="1" y="1669"/>
                  </a:cubicBezTo>
                  <a:lnTo>
                    <a:pt x="1" y="1989"/>
                  </a:lnTo>
                  <a:lnTo>
                    <a:pt x="2216" y="1989"/>
                  </a:lnTo>
                  <a:cubicBezTo>
                    <a:pt x="2992" y="1560"/>
                    <a:pt x="3639" y="903"/>
                    <a:pt x="4075" y="105"/>
                  </a:cubicBezTo>
                  <a:cubicBezTo>
                    <a:pt x="3898" y="80"/>
                    <a:pt x="3725" y="45"/>
                    <a:pt x="355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48"/>
            <p:cNvSpPr/>
            <p:nvPr/>
          </p:nvSpPr>
          <p:spPr>
            <a:xfrm>
              <a:off x="8025568" y="4404187"/>
              <a:ext cx="127386" cy="60671"/>
            </a:xfrm>
            <a:custGeom>
              <a:rect b="b" l="l" r="r" t="t"/>
              <a:pathLst>
                <a:path extrusionOk="0" h="1315" w="2761">
                  <a:moveTo>
                    <a:pt x="2356" y="1"/>
                  </a:moveTo>
                  <a:cubicBezTo>
                    <a:pt x="1746" y="442"/>
                    <a:pt x="1117" y="789"/>
                    <a:pt x="69" y="789"/>
                  </a:cubicBezTo>
                  <a:cubicBezTo>
                    <a:pt x="46" y="789"/>
                    <a:pt x="24" y="785"/>
                    <a:pt x="1" y="785"/>
                  </a:cubicBezTo>
                  <a:lnTo>
                    <a:pt x="1" y="1313"/>
                  </a:lnTo>
                  <a:cubicBezTo>
                    <a:pt x="24" y="1313"/>
                    <a:pt x="46" y="1315"/>
                    <a:pt x="69" y="1315"/>
                  </a:cubicBezTo>
                  <a:cubicBezTo>
                    <a:pt x="1347" y="1315"/>
                    <a:pt x="2003" y="799"/>
                    <a:pt x="2761" y="227"/>
                  </a:cubicBezTo>
                  <a:lnTo>
                    <a:pt x="2761" y="226"/>
                  </a:lnTo>
                  <a:cubicBezTo>
                    <a:pt x="2621" y="159"/>
                    <a:pt x="2488" y="82"/>
                    <a:pt x="235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48"/>
            <p:cNvSpPr/>
            <p:nvPr/>
          </p:nvSpPr>
          <p:spPr>
            <a:xfrm>
              <a:off x="8025568" y="4210912"/>
              <a:ext cx="96750" cy="213478"/>
            </a:xfrm>
            <a:custGeom>
              <a:rect b="b" l="l" r="r" t="t"/>
              <a:pathLst>
                <a:path extrusionOk="0" h="4627" w="2097">
                  <a:moveTo>
                    <a:pt x="64" y="1"/>
                  </a:moveTo>
                  <a:cubicBezTo>
                    <a:pt x="64" y="271"/>
                    <a:pt x="41" y="535"/>
                    <a:pt x="1" y="794"/>
                  </a:cubicBezTo>
                  <a:lnTo>
                    <a:pt x="1" y="4625"/>
                  </a:lnTo>
                  <a:cubicBezTo>
                    <a:pt x="24" y="4625"/>
                    <a:pt x="46" y="4626"/>
                    <a:pt x="69" y="4626"/>
                  </a:cubicBezTo>
                  <a:cubicBezTo>
                    <a:pt x="970" y="4626"/>
                    <a:pt x="1560" y="4370"/>
                    <a:pt x="2096" y="4018"/>
                  </a:cubicBezTo>
                  <a:cubicBezTo>
                    <a:pt x="872" y="3145"/>
                    <a:pt x="66" y="1673"/>
                    <a:pt x="6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7" name="Google Shape;607;p48"/>
            <p:cNvSpPr/>
            <p:nvPr/>
          </p:nvSpPr>
          <p:spPr>
            <a:xfrm>
              <a:off x="8187100" y="4434777"/>
              <a:ext cx="49875" cy="85216"/>
            </a:xfrm>
            <a:custGeom>
              <a:rect b="b" l="l" r="r" t="t"/>
              <a:pathLst>
                <a:path extrusionOk="0" h="1847" w="1081">
                  <a:moveTo>
                    <a:pt x="994" y="1"/>
                  </a:moveTo>
                  <a:cubicBezTo>
                    <a:pt x="795" y="695"/>
                    <a:pt x="451" y="1322"/>
                    <a:pt x="1" y="1846"/>
                  </a:cubicBezTo>
                  <a:lnTo>
                    <a:pt x="279" y="1846"/>
                  </a:lnTo>
                  <a:cubicBezTo>
                    <a:pt x="661" y="1307"/>
                    <a:pt x="937" y="682"/>
                    <a:pt x="1080" y="2"/>
                  </a:cubicBezTo>
                  <a:cubicBezTo>
                    <a:pt x="1050" y="2"/>
                    <a:pt x="1022" y="2"/>
                    <a:pt x="99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48"/>
            <p:cNvSpPr/>
            <p:nvPr/>
          </p:nvSpPr>
          <p:spPr>
            <a:xfrm>
              <a:off x="8056343" y="4144842"/>
              <a:ext cx="369654" cy="117697"/>
            </a:xfrm>
            <a:custGeom>
              <a:rect b="b" l="l" r="r" t="t"/>
              <a:pathLst>
                <a:path extrusionOk="0" h="2551" w="8012">
                  <a:moveTo>
                    <a:pt x="520" y="0"/>
                  </a:moveTo>
                  <a:cubicBezTo>
                    <a:pt x="350" y="45"/>
                    <a:pt x="177" y="80"/>
                    <a:pt x="0" y="105"/>
                  </a:cubicBezTo>
                  <a:cubicBezTo>
                    <a:pt x="798" y="1564"/>
                    <a:pt x="2290" y="2550"/>
                    <a:pt x="4008" y="2550"/>
                  </a:cubicBezTo>
                  <a:cubicBezTo>
                    <a:pt x="5723" y="2550"/>
                    <a:pt x="7216" y="1566"/>
                    <a:pt x="8012" y="107"/>
                  </a:cubicBezTo>
                  <a:cubicBezTo>
                    <a:pt x="7835" y="82"/>
                    <a:pt x="7662" y="49"/>
                    <a:pt x="7492" y="4"/>
                  </a:cubicBezTo>
                  <a:cubicBezTo>
                    <a:pt x="6646" y="1026"/>
                    <a:pt x="5398" y="1674"/>
                    <a:pt x="4008" y="1674"/>
                  </a:cubicBezTo>
                  <a:cubicBezTo>
                    <a:pt x="2615" y="1674"/>
                    <a:pt x="1366" y="1025"/>
                    <a:pt x="520"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p48"/>
            <p:cNvSpPr/>
            <p:nvPr/>
          </p:nvSpPr>
          <p:spPr>
            <a:xfrm>
              <a:off x="8116877" y="4120804"/>
              <a:ext cx="248497" cy="60809"/>
            </a:xfrm>
            <a:custGeom>
              <a:rect b="b" l="l" r="r" t="t"/>
              <a:pathLst>
                <a:path extrusionOk="0" h="1318" w="5386">
                  <a:moveTo>
                    <a:pt x="405" y="0"/>
                  </a:moveTo>
                  <a:cubicBezTo>
                    <a:pt x="274" y="82"/>
                    <a:pt x="141" y="158"/>
                    <a:pt x="1" y="227"/>
                  </a:cubicBezTo>
                  <a:cubicBezTo>
                    <a:pt x="758" y="801"/>
                    <a:pt x="1463" y="1318"/>
                    <a:pt x="2696" y="1318"/>
                  </a:cubicBezTo>
                  <a:cubicBezTo>
                    <a:pt x="3926" y="1318"/>
                    <a:pt x="4628" y="803"/>
                    <a:pt x="5386" y="230"/>
                  </a:cubicBezTo>
                  <a:cubicBezTo>
                    <a:pt x="5247" y="163"/>
                    <a:pt x="5112" y="85"/>
                    <a:pt x="4981" y="5"/>
                  </a:cubicBezTo>
                  <a:cubicBezTo>
                    <a:pt x="4371" y="445"/>
                    <a:pt x="3742" y="791"/>
                    <a:pt x="2696" y="791"/>
                  </a:cubicBezTo>
                  <a:cubicBezTo>
                    <a:pt x="1648" y="791"/>
                    <a:pt x="1028" y="443"/>
                    <a:pt x="40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0" name="Google Shape;610;p48"/>
            <p:cNvSpPr/>
            <p:nvPr/>
          </p:nvSpPr>
          <p:spPr>
            <a:xfrm>
              <a:off x="8147605" y="3953459"/>
              <a:ext cx="187180" cy="187641"/>
            </a:xfrm>
            <a:custGeom>
              <a:rect b="b" l="l" r="r" t="t"/>
              <a:pathLst>
                <a:path extrusionOk="0" h="4067" w="4057">
                  <a:moveTo>
                    <a:pt x="1991" y="1"/>
                  </a:moveTo>
                  <a:cubicBezTo>
                    <a:pt x="1835" y="1437"/>
                    <a:pt x="1082" y="2679"/>
                    <a:pt x="1" y="3454"/>
                  </a:cubicBezTo>
                  <a:cubicBezTo>
                    <a:pt x="551" y="3809"/>
                    <a:pt x="1157" y="4067"/>
                    <a:pt x="2030" y="4067"/>
                  </a:cubicBezTo>
                  <a:cubicBezTo>
                    <a:pt x="2901" y="4067"/>
                    <a:pt x="3520" y="3812"/>
                    <a:pt x="4057" y="3460"/>
                  </a:cubicBezTo>
                  <a:cubicBezTo>
                    <a:pt x="2971" y="2686"/>
                    <a:pt x="2214" y="1440"/>
                    <a:pt x="205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48"/>
            <p:cNvSpPr/>
            <p:nvPr/>
          </p:nvSpPr>
          <p:spPr>
            <a:xfrm>
              <a:off x="8033043" y="4151532"/>
              <a:ext cx="416345" cy="175784"/>
            </a:xfrm>
            <a:custGeom>
              <a:rect b="b" l="l" r="r" t="t"/>
              <a:pathLst>
                <a:path extrusionOk="0" h="3810" w="9024">
                  <a:moveTo>
                    <a:pt x="87" y="0"/>
                  </a:moveTo>
                  <a:cubicBezTo>
                    <a:pt x="59" y="0"/>
                    <a:pt x="29" y="2"/>
                    <a:pt x="0" y="2"/>
                  </a:cubicBezTo>
                  <a:cubicBezTo>
                    <a:pt x="457" y="2181"/>
                    <a:pt x="2302" y="3810"/>
                    <a:pt x="4513" y="3810"/>
                  </a:cubicBezTo>
                  <a:cubicBezTo>
                    <a:pt x="6721" y="3810"/>
                    <a:pt x="8567" y="2181"/>
                    <a:pt x="9023" y="2"/>
                  </a:cubicBezTo>
                  <a:cubicBezTo>
                    <a:pt x="8995" y="2"/>
                    <a:pt x="8966" y="2"/>
                    <a:pt x="8936" y="0"/>
                  </a:cubicBezTo>
                  <a:cubicBezTo>
                    <a:pt x="8365" y="2001"/>
                    <a:pt x="6601" y="3458"/>
                    <a:pt x="4513" y="3458"/>
                  </a:cubicBezTo>
                  <a:cubicBezTo>
                    <a:pt x="2422" y="3458"/>
                    <a:pt x="658" y="2001"/>
                    <a:pt x="8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48"/>
            <p:cNvSpPr/>
            <p:nvPr/>
          </p:nvSpPr>
          <p:spPr>
            <a:xfrm>
              <a:off x="8025568" y="4151670"/>
              <a:ext cx="424880" cy="224228"/>
            </a:xfrm>
            <a:custGeom>
              <a:rect b="b" l="l" r="r" t="t"/>
              <a:pathLst>
                <a:path extrusionOk="0" h="4860" w="9209">
                  <a:moveTo>
                    <a:pt x="38" y="1"/>
                  </a:moveTo>
                  <a:cubicBezTo>
                    <a:pt x="28" y="79"/>
                    <a:pt x="14" y="155"/>
                    <a:pt x="1" y="230"/>
                  </a:cubicBezTo>
                  <a:lnTo>
                    <a:pt x="1" y="925"/>
                  </a:lnTo>
                  <a:cubicBezTo>
                    <a:pt x="33" y="752"/>
                    <a:pt x="56" y="577"/>
                    <a:pt x="69" y="399"/>
                  </a:cubicBezTo>
                  <a:cubicBezTo>
                    <a:pt x="261" y="2895"/>
                    <a:pt x="2249" y="4859"/>
                    <a:pt x="4673" y="4859"/>
                  </a:cubicBezTo>
                  <a:lnTo>
                    <a:pt x="4675" y="4859"/>
                  </a:lnTo>
                  <a:cubicBezTo>
                    <a:pt x="6923" y="4859"/>
                    <a:pt x="8795" y="3170"/>
                    <a:pt x="9208" y="933"/>
                  </a:cubicBezTo>
                  <a:lnTo>
                    <a:pt x="9208" y="230"/>
                  </a:lnTo>
                  <a:cubicBezTo>
                    <a:pt x="8795" y="2467"/>
                    <a:pt x="6923" y="4158"/>
                    <a:pt x="4675" y="4158"/>
                  </a:cubicBezTo>
                  <a:cubicBezTo>
                    <a:pt x="2424" y="4158"/>
                    <a:pt x="426" y="2351"/>
                    <a:pt x="102" y="1"/>
                  </a:cubicBezTo>
                  <a:cubicBezTo>
                    <a:pt x="89" y="1"/>
                    <a:pt x="76" y="2"/>
                    <a:pt x="62" y="2"/>
                  </a:cubicBezTo>
                  <a:cubicBezTo>
                    <a:pt x="54" y="2"/>
                    <a:pt x="46" y="1"/>
                    <a:pt x="3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48"/>
            <p:cNvSpPr/>
            <p:nvPr/>
          </p:nvSpPr>
          <p:spPr>
            <a:xfrm>
              <a:off x="8282514" y="3953459"/>
              <a:ext cx="167940" cy="90522"/>
            </a:xfrm>
            <a:custGeom>
              <a:rect b="b" l="l" r="r" t="t"/>
              <a:pathLst>
                <a:path extrusionOk="0" h="1962" w="3640">
                  <a:moveTo>
                    <a:pt x="0" y="1"/>
                  </a:moveTo>
                  <a:cubicBezTo>
                    <a:pt x="828" y="1174"/>
                    <a:pt x="2149" y="1938"/>
                    <a:pt x="3639" y="1961"/>
                  </a:cubicBezTo>
                  <a:lnTo>
                    <a:pt x="3639" y="1610"/>
                  </a:lnTo>
                  <a:cubicBezTo>
                    <a:pt x="2304" y="1588"/>
                    <a:pt x="1108" y="972"/>
                    <a:pt x="2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4" name="Google Shape;614;p48"/>
            <p:cNvSpPr/>
            <p:nvPr/>
          </p:nvSpPr>
          <p:spPr>
            <a:xfrm>
              <a:off x="8025568" y="3953459"/>
              <a:ext cx="200467" cy="139151"/>
            </a:xfrm>
            <a:custGeom>
              <a:rect b="b" l="l" r="r" t="t"/>
              <a:pathLst>
                <a:path extrusionOk="0" h="3016" w="4345">
                  <a:moveTo>
                    <a:pt x="4007" y="1"/>
                  </a:moveTo>
                  <a:cubicBezTo>
                    <a:pt x="3192" y="1388"/>
                    <a:pt x="1735" y="2314"/>
                    <a:pt x="69" y="2314"/>
                  </a:cubicBezTo>
                  <a:cubicBezTo>
                    <a:pt x="48" y="2314"/>
                    <a:pt x="24" y="2313"/>
                    <a:pt x="1" y="2313"/>
                  </a:cubicBezTo>
                  <a:lnTo>
                    <a:pt x="1" y="3014"/>
                  </a:lnTo>
                  <a:cubicBezTo>
                    <a:pt x="24" y="3014"/>
                    <a:pt x="48" y="3016"/>
                    <a:pt x="69" y="3016"/>
                  </a:cubicBezTo>
                  <a:cubicBezTo>
                    <a:pt x="2001" y="3016"/>
                    <a:pt x="3654" y="1770"/>
                    <a:pt x="434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5" name="Google Shape;615;p48"/>
            <p:cNvSpPr/>
            <p:nvPr/>
          </p:nvSpPr>
          <p:spPr>
            <a:xfrm>
              <a:off x="8256446" y="3953459"/>
              <a:ext cx="194008" cy="139105"/>
            </a:xfrm>
            <a:custGeom>
              <a:rect b="b" l="l" r="r" t="t"/>
              <a:pathLst>
                <a:path extrusionOk="0" h="3015" w="4205">
                  <a:moveTo>
                    <a:pt x="0" y="1"/>
                  </a:moveTo>
                  <a:cubicBezTo>
                    <a:pt x="682" y="1748"/>
                    <a:pt x="2304" y="2986"/>
                    <a:pt x="4204" y="3014"/>
                  </a:cubicBezTo>
                  <a:lnTo>
                    <a:pt x="4204" y="2313"/>
                  </a:lnTo>
                  <a:cubicBezTo>
                    <a:pt x="2569" y="2288"/>
                    <a:pt x="1140" y="1370"/>
                    <a:pt x="33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6" name="Google Shape;616;p48"/>
            <p:cNvSpPr/>
            <p:nvPr/>
          </p:nvSpPr>
          <p:spPr>
            <a:xfrm>
              <a:off x="8025568" y="3953459"/>
              <a:ext cx="174446" cy="90614"/>
            </a:xfrm>
            <a:custGeom>
              <a:rect b="b" l="l" r="r" t="t"/>
              <a:pathLst>
                <a:path extrusionOk="0" h="1964" w="3781">
                  <a:moveTo>
                    <a:pt x="3502" y="1"/>
                  </a:moveTo>
                  <a:cubicBezTo>
                    <a:pt x="2658" y="989"/>
                    <a:pt x="1433" y="1613"/>
                    <a:pt x="69" y="1613"/>
                  </a:cubicBezTo>
                  <a:cubicBezTo>
                    <a:pt x="46" y="1613"/>
                    <a:pt x="24" y="1610"/>
                    <a:pt x="1" y="1610"/>
                  </a:cubicBezTo>
                  <a:lnTo>
                    <a:pt x="1" y="1961"/>
                  </a:lnTo>
                  <a:cubicBezTo>
                    <a:pt x="24" y="1963"/>
                    <a:pt x="46" y="1963"/>
                    <a:pt x="69" y="1963"/>
                  </a:cubicBezTo>
                  <a:cubicBezTo>
                    <a:pt x="1590" y="1963"/>
                    <a:pt x="2937" y="1192"/>
                    <a:pt x="378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p48"/>
            <p:cNvSpPr/>
            <p:nvPr/>
          </p:nvSpPr>
          <p:spPr>
            <a:xfrm>
              <a:off x="8455996" y="4120804"/>
              <a:ext cx="416345" cy="206511"/>
            </a:xfrm>
            <a:custGeom>
              <a:rect b="b" l="l" r="r" t="t"/>
              <a:pathLst>
                <a:path extrusionOk="0" h="4476" w="9024">
                  <a:moveTo>
                    <a:pt x="2223" y="0"/>
                  </a:moveTo>
                  <a:cubicBezTo>
                    <a:pt x="2091" y="82"/>
                    <a:pt x="1956" y="158"/>
                    <a:pt x="1818" y="227"/>
                  </a:cubicBezTo>
                  <a:cubicBezTo>
                    <a:pt x="2576" y="801"/>
                    <a:pt x="3234" y="1318"/>
                    <a:pt x="4511" y="1318"/>
                  </a:cubicBezTo>
                  <a:cubicBezTo>
                    <a:pt x="5791" y="1318"/>
                    <a:pt x="6445" y="803"/>
                    <a:pt x="7203" y="230"/>
                  </a:cubicBezTo>
                  <a:cubicBezTo>
                    <a:pt x="7063" y="162"/>
                    <a:pt x="6930" y="85"/>
                    <a:pt x="6798" y="5"/>
                  </a:cubicBezTo>
                  <a:cubicBezTo>
                    <a:pt x="6189" y="445"/>
                    <a:pt x="5524" y="791"/>
                    <a:pt x="4511" y="791"/>
                  </a:cubicBezTo>
                  <a:cubicBezTo>
                    <a:pt x="3500" y="791"/>
                    <a:pt x="2846" y="443"/>
                    <a:pt x="2223" y="0"/>
                  </a:cubicBezTo>
                  <a:close/>
                  <a:moveTo>
                    <a:pt x="1025" y="521"/>
                  </a:moveTo>
                  <a:lnTo>
                    <a:pt x="1025" y="523"/>
                  </a:lnTo>
                  <a:cubicBezTo>
                    <a:pt x="855" y="568"/>
                    <a:pt x="682" y="601"/>
                    <a:pt x="506" y="626"/>
                  </a:cubicBezTo>
                  <a:cubicBezTo>
                    <a:pt x="1302" y="2087"/>
                    <a:pt x="2796" y="3071"/>
                    <a:pt x="4511" y="3071"/>
                  </a:cubicBezTo>
                  <a:cubicBezTo>
                    <a:pt x="6227" y="3071"/>
                    <a:pt x="7721" y="2087"/>
                    <a:pt x="8517" y="628"/>
                  </a:cubicBezTo>
                  <a:cubicBezTo>
                    <a:pt x="8341" y="603"/>
                    <a:pt x="8168" y="570"/>
                    <a:pt x="7998" y="525"/>
                  </a:cubicBezTo>
                  <a:cubicBezTo>
                    <a:pt x="7152" y="1547"/>
                    <a:pt x="5906" y="2195"/>
                    <a:pt x="4511" y="2195"/>
                  </a:cubicBezTo>
                  <a:cubicBezTo>
                    <a:pt x="3119" y="2195"/>
                    <a:pt x="1871" y="1546"/>
                    <a:pt x="1025" y="521"/>
                  </a:cubicBezTo>
                  <a:close/>
                  <a:moveTo>
                    <a:pt x="86" y="666"/>
                  </a:moveTo>
                  <a:cubicBezTo>
                    <a:pt x="58" y="666"/>
                    <a:pt x="29" y="668"/>
                    <a:pt x="1" y="668"/>
                  </a:cubicBezTo>
                  <a:cubicBezTo>
                    <a:pt x="457" y="2845"/>
                    <a:pt x="2303" y="4476"/>
                    <a:pt x="4511" y="4476"/>
                  </a:cubicBezTo>
                  <a:cubicBezTo>
                    <a:pt x="6722" y="4476"/>
                    <a:pt x="8567" y="2847"/>
                    <a:pt x="9024" y="668"/>
                  </a:cubicBezTo>
                  <a:cubicBezTo>
                    <a:pt x="8995" y="668"/>
                    <a:pt x="8965" y="668"/>
                    <a:pt x="8937" y="666"/>
                  </a:cubicBezTo>
                  <a:cubicBezTo>
                    <a:pt x="8366" y="2667"/>
                    <a:pt x="6602" y="4124"/>
                    <a:pt x="4511" y="4124"/>
                  </a:cubicBezTo>
                  <a:cubicBezTo>
                    <a:pt x="2423" y="4124"/>
                    <a:pt x="657" y="2667"/>
                    <a:pt x="86" y="666"/>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p48"/>
            <p:cNvSpPr/>
            <p:nvPr/>
          </p:nvSpPr>
          <p:spPr>
            <a:xfrm>
              <a:off x="8691811" y="4428087"/>
              <a:ext cx="181597" cy="91906"/>
            </a:xfrm>
            <a:custGeom>
              <a:rect b="b" l="l" r="r" t="t"/>
              <a:pathLst>
                <a:path extrusionOk="0" h="1992" w="3936">
                  <a:moveTo>
                    <a:pt x="518" y="1"/>
                  </a:moveTo>
                  <a:cubicBezTo>
                    <a:pt x="348" y="46"/>
                    <a:pt x="175" y="81"/>
                    <a:pt x="0" y="106"/>
                  </a:cubicBezTo>
                  <a:cubicBezTo>
                    <a:pt x="435" y="905"/>
                    <a:pt x="1081" y="1560"/>
                    <a:pt x="1859" y="1991"/>
                  </a:cubicBezTo>
                  <a:lnTo>
                    <a:pt x="3936" y="1991"/>
                  </a:lnTo>
                  <a:lnTo>
                    <a:pt x="3936" y="1671"/>
                  </a:lnTo>
                  <a:cubicBezTo>
                    <a:pt x="2572" y="1650"/>
                    <a:pt x="1351" y="1009"/>
                    <a:pt x="51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9" name="Google Shape;619;p48"/>
            <p:cNvSpPr/>
            <p:nvPr/>
          </p:nvSpPr>
          <p:spPr>
            <a:xfrm>
              <a:off x="8752252" y="4404049"/>
              <a:ext cx="121157" cy="60763"/>
            </a:xfrm>
            <a:custGeom>
              <a:rect b="b" l="l" r="r" t="t"/>
              <a:pathLst>
                <a:path extrusionOk="0" h="1317" w="2626">
                  <a:moveTo>
                    <a:pt x="406" y="0"/>
                  </a:moveTo>
                  <a:cubicBezTo>
                    <a:pt x="274" y="82"/>
                    <a:pt x="141" y="159"/>
                    <a:pt x="1" y="227"/>
                  </a:cubicBezTo>
                  <a:cubicBezTo>
                    <a:pt x="745" y="790"/>
                    <a:pt x="1437" y="1296"/>
                    <a:pt x="2626" y="1316"/>
                  </a:cubicBezTo>
                  <a:lnTo>
                    <a:pt x="2626" y="788"/>
                  </a:lnTo>
                  <a:cubicBezTo>
                    <a:pt x="1655" y="772"/>
                    <a:pt x="1014" y="432"/>
                    <a:pt x="40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48"/>
            <p:cNvSpPr/>
            <p:nvPr/>
          </p:nvSpPr>
          <p:spPr>
            <a:xfrm>
              <a:off x="8783027" y="4247593"/>
              <a:ext cx="90383" cy="176707"/>
            </a:xfrm>
            <a:custGeom>
              <a:rect b="b" l="l" r="r" t="t"/>
              <a:pathLst>
                <a:path extrusionOk="0" h="3830" w="1959">
                  <a:moveTo>
                    <a:pt x="1959" y="0"/>
                  </a:moveTo>
                  <a:cubicBezTo>
                    <a:pt x="1749" y="1334"/>
                    <a:pt x="1023" y="2485"/>
                    <a:pt x="0" y="3218"/>
                  </a:cubicBezTo>
                  <a:cubicBezTo>
                    <a:pt x="535" y="3563"/>
                    <a:pt x="1126" y="3815"/>
                    <a:pt x="1959" y="3830"/>
                  </a:cubicBezTo>
                  <a:lnTo>
                    <a:pt x="195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48"/>
            <p:cNvSpPr/>
            <p:nvPr/>
          </p:nvSpPr>
          <p:spPr>
            <a:xfrm>
              <a:off x="8668418" y="4434731"/>
              <a:ext cx="49875" cy="85262"/>
            </a:xfrm>
            <a:custGeom>
              <a:rect b="b" l="l" r="r" t="t"/>
              <a:pathLst>
                <a:path extrusionOk="0" h="1848" w="1081">
                  <a:moveTo>
                    <a:pt x="87" y="0"/>
                  </a:moveTo>
                  <a:cubicBezTo>
                    <a:pt x="59" y="2"/>
                    <a:pt x="31" y="2"/>
                    <a:pt x="1" y="3"/>
                  </a:cubicBezTo>
                  <a:cubicBezTo>
                    <a:pt x="144" y="683"/>
                    <a:pt x="421" y="1308"/>
                    <a:pt x="802" y="1847"/>
                  </a:cubicBezTo>
                  <a:lnTo>
                    <a:pt x="1080" y="1847"/>
                  </a:lnTo>
                  <a:cubicBezTo>
                    <a:pt x="630" y="1323"/>
                    <a:pt x="286" y="695"/>
                    <a:pt x="8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2" name="Google Shape;622;p48"/>
            <p:cNvSpPr/>
            <p:nvPr/>
          </p:nvSpPr>
          <p:spPr>
            <a:xfrm>
              <a:off x="8633307" y="4434962"/>
              <a:ext cx="61778" cy="85031"/>
            </a:xfrm>
            <a:custGeom>
              <a:rect b="b" l="l" r="r" t="t"/>
              <a:pathLst>
                <a:path extrusionOk="0" h="1843" w="1339">
                  <a:moveTo>
                    <a:pt x="637" y="0"/>
                  </a:moveTo>
                  <a:cubicBezTo>
                    <a:pt x="545" y="668"/>
                    <a:pt x="324" y="1291"/>
                    <a:pt x="1" y="1842"/>
                  </a:cubicBezTo>
                  <a:lnTo>
                    <a:pt x="339" y="1842"/>
                  </a:lnTo>
                  <a:cubicBezTo>
                    <a:pt x="515" y="1391"/>
                    <a:pt x="630" y="904"/>
                    <a:pt x="668" y="395"/>
                  </a:cubicBezTo>
                  <a:cubicBezTo>
                    <a:pt x="708" y="904"/>
                    <a:pt x="823" y="1391"/>
                    <a:pt x="1000" y="1842"/>
                  </a:cubicBezTo>
                  <a:lnTo>
                    <a:pt x="1338" y="1842"/>
                  </a:lnTo>
                  <a:cubicBezTo>
                    <a:pt x="1015" y="1291"/>
                    <a:pt x="793" y="668"/>
                    <a:pt x="702"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 name="Google Shape;623;p48"/>
            <p:cNvSpPr/>
            <p:nvPr/>
          </p:nvSpPr>
          <p:spPr>
            <a:xfrm>
              <a:off x="8448568" y="4428179"/>
              <a:ext cx="188010" cy="91814"/>
            </a:xfrm>
            <a:custGeom>
              <a:rect b="b" l="l" r="r" t="t"/>
              <a:pathLst>
                <a:path extrusionOk="0" h="1990" w="4075">
                  <a:moveTo>
                    <a:pt x="3555" y="0"/>
                  </a:moveTo>
                  <a:cubicBezTo>
                    <a:pt x="2707" y="1025"/>
                    <a:pt x="1461" y="1671"/>
                    <a:pt x="69" y="1671"/>
                  </a:cubicBezTo>
                  <a:cubicBezTo>
                    <a:pt x="45" y="1671"/>
                    <a:pt x="24" y="1669"/>
                    <a:pt x="0" y="1669"/>
                  </a:cubicBezTo>
                  <a:lnTo>
                    <a:pt x="0" y="1989"/>
                  </a:lnTo>
                  <a:lnTo>
                    <a:pt x="2216" y="1989"/>
                  </a:lnTo>
                  <a:cubicBezTo>
                    <a:pt x="2992" y="1560"/>
                    <a:pt x="3638" y="903"/>
                    <a:pt x="4075" y="105"/>
                  </a:cubicBezTo>
                  <a:cubicBezTo>
                    <a:pt x="3898" y="80"/>
                    <a:pt x="3725" y="45"/>
                    <a:pt x="355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 name="Google Shape;624;p48"/>
            <p:cNvSpPr/>
            <p:nvPr/>
          </p:nvSpPr>
          <p:spPr>
            <a:xfrm>
              <a:off x="8448568" y="4404187"/>
              <a:ext cx="127386" cy="60671"/>
            </a:xfrm>
            <a:custGeom>
              <a:rect b="b" l="l" r="r" t="t"/>
              <a:pathLst>
                <a:path extrusionOk="0" h="1315" w="2761">
                  <a:moveTo>
                    <a:pt x="2356" y="1"/>
                  </a:moveTo>
                  <a:cubicBezTo>
                    <a:pt x="1746" y="442"/>
                    <a:pt x="1116" y="789"/>
                    <a:pt x="69" y="789"/>
                  </a:cubicBezTo>
                  <a:cubicBezTo>
                    <a:pt x="45" y="789"/>
                    <a:pt x="24" y="785"/>
                    <a:pt x="0" y="785"/>
                  </a:cubicBezTo>
                  <a:lnTo>
                    <a:pt x="0" y="1313"/>
                  </a:lnTo>
                  <a:cubicBezTo>
                    <a:pt x="24" y="1313"/>
                    <a:pt x="45" y="1315"/>
                    <a:pt x="69" y="1315"/>
                  </a:cubicBezTo>
                  <a:cubicBezTo>
                    <a:pt x="1346" y="1315"/>
                    <a:pt x="2003" y="799"/>
                    <a:pt x="2760" y="227"/>
                  </a:cubicBezTo>
                  <a:lnTo>
                    <a:pt x="2760" y="226"/>
                  </a:lnTo>
                  <a:cubicBezTo>
                    <a:pt x="2620" y="159"/>
                    <a:pt x="2487" y="82"/>
                    <a:pt x="2356"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48"/>
            <p:cNvSpPr/>
            <p:nvPr/>
          </p:nvSpPr>
          <p:spPr>
            <a:xfrm>
              <a:off x="8448568" y="4210912"/>
              <a:ext cx="96704" cy="213478"/>
            </a:xfrm>
            <a:custGeom>
              <a:rect b="b" l="l" r="r" t="t"/>
              <a:pathLst>
                <a:path extrusionOk="0" h="4627" w="2096">
                  <a:moveTo>
                    <a:pt x="64" y="1"/>
                  </a:moveTo>
                  <a:cubicBezTo>
                    <a:pt x="64" y="271"/>
                    <a:pt x="40" y="535"/>
                    <a:pt x="0" y="794"/>
                  </a:cubicBezTo>
                  <a:lnTo>
                    <a:pt x="0" y="4625"/>
                  </a:lnTo>
                  <a:cubicBezTo>
                    <a:pt x="24" y="4625"/>
                    <a:pt x="45" y="4626"/>
                    <a:pt x="69" y="4626"/>
                  </a:cubicBezTo>
                  <a:cubicBezTo>
                    <a:pt x="970" y="4626"/>
                    <a:pt x="1559" y="4370"/>
                    <a:pt x="2096" y="4018"/>
                  </a:cubicBezTo>
                  <a:cubicBezTo>
                    <a:pt x="872" y="3145"/>
                    <a:pt x="65" y="1673"/>
                    <a:pt x="6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p48"/>
            <p:cNvSpPr/>
            <p:nvPr/>
          </p:nvSpPr>
          <p:spPr>
            <a:xfrm>
              <a:off x="8610099" y="4434777"/>
              <a:ext cx="49782" cy="85216"/>
            </a:xfrm>
            <a:custGeom>
              <a:rect b="b" l="l" r="r" t="t"/>
              <a:pathLst>
                <a:path extrusionOk="0" h="1847" w="1079">
                  <a:moveTo>
                    <a:pt x="993" y="1"/>
                  </a:moveTo>
                  <a:cubicBezTo>
                    <a:pt x="795" y="695"/>
                    <a:pt x="450" y="1322"/>
                    <a:pt x="1" y="1846"/>
                  </a:cubicBezTo>
                  <a:lnTo>
                    <a:pt x="277" y="1846"/>
                  </a:lnTo>
                  <a:cubicBezTo>
                    <a:pt x="658" y="1307"/>
                    <a:pt x="937" y="682"/>
                    <a:pt x="1078" y="2"/>
                  </a:cubicBezTo>
                  <a:cubicBezTo>
                    <a:pt x="1050" y="2"/>
                    <a:pt x="1022" y="2"/>
                    <a:pt x="99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p48"/>
            <p:cNvSpPr/>
            <p:nvPr/>
          </p:nvSpPr>
          <p:spPr>
            <a:xfrm>
              <a:off x="8479296" y="4144842"/>
              <a:ext cx="369700" cy="117697"/>
            </a:xfrm>
            <a:custGeom>
              <a:rect b="b" l="l" r="r" t="t"/>
              <a:pathLst>
                <a:path extrusionOk="0" h="2551" w="8013">
                  <a:moveTo>
                    <a:pt x="520" y="0"/>
                  </a:moveTo>
                  <a:cubicBezTo>
                    <a:pt x="350" y="45"/>
                    <a:pt x="177" y="80"/>
                    <a:pt x="1" y="105"/>
                  </a:cubicBezTo>
                  <a:cubicBezTo>
                    <a:pt x="797" y="1564"/>
                    <a:pt x="2291" y="2550"/>
                    <a:pt x="4006" y="2550"/>
                  </a:cubicBezTo>
                  <a:cubicBezTo>
                    <a:pt x="5722" y="2550"/>
                    <a:pt x="7216" y="1566"/>
                    <a:pt x="8012" y="107"/>
                  </a:cubicBezTo>
                  <a:cubicBezTo>
                    <a:pt x="7836" y="82"/>
                    <a:pt x="7663" y="49"/>
                    <a:pt x="7493" y="4"/>
                  </a:cubicBezTo>
                  <a:cubicBezTo>
                    <a:pt x="6647" y="1026"/>
                    <a:pt x="5399" y="1674"/>
                    <a:pt x="4006" y="1674"/>
                  </a:cubicBezTo>
                  <a:cubicBezTo>
                    <a:pt x="2616" y="1674"/>
                    <a:pt x="1366" y="1025"/>
                    <a:pt x="520"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8" name="Google Shape;628;p48"/>
            <p:cNvSpPr/>
            <p:nvPr/>
          </p:nvSpPr>
          <p:spPr>
            <a:xfrm>
              <a:off x="8539876" y="4120804"/>
              <a:ext cx="248497" cy="60809"/>
            </a:xfrm>
            <a:custGeom>
              <a:rect b="b" l="l" r="r" t="t"/>
              <a:pathLst>
                <a:path extrusionOk="0" h="1318" w="5386">
                  <a:moveTo>
                    <a:pt x="405" y="0"/>
                  </a:moveTo>
                  <a:cubicBezTo>
                    <a:pt x="273" y="82"/>
                    <a:pt x="138" y="158"/>
                    <a:pt x="0" y="227"/>
                  </a:cubicBezTo>
                  <a:cubicBezTo>
                    <a:pt x="758" y="801"/>
                    <a:pt x="1463" y="1318"/>
                    <a:pt x="2693" y="1318"/>
                  </a:cubicBezTo>
                  <a:cubicBezTo>
                    <a:pt x="3926" y="1318"/>
                    <a:pt x="4627" y="803"/>
                    <a:pt x="5385" y="230"/>
                  </a:cubicBezTo>
                  <a:cubicBezTo>
                    <a:pt x="5245" y="163"/>
                    <a:pt x="5112" y="85"/>
                    <a:pt x="4980" y="5"/>
                  </a:cubicBezTo>
                  <a:cubicBezTo>
                    <a:pt x="4371" y="445"/>
                    <a:pt x="3741" y="791"/>
                    <a:pt x="2693" y="791"/>
                  </a:cubicBezTo>
                  <a:cubicBezTo>
                    <a:pt x="1647" y="791"/>
                    <a:pt x="1028" y="443"/>
                    <a:pt x="40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48"/>
            <p:cNvSpPr/>
            <p:nvPr/>
          </p:nvSpPr>
          <p:spPr>
            <a:xfrm>
              <a:off x="8570512" y="3953459"/>
              <a:ext cx="187180" cy="187641"/>
            </a:xfrm>
            <a:custGeom>
              <a:rect b="b" l="l" r="r" t="t"/>
              <a:pathLst>
                <a:path extrusionOk="0" h="4067" w="4057">
                  <a:moveTo>
                    <a:pt x="1993" y="1"/>
                  </a:moveTo>
                  <a:cubicBezTo>
                    <a:pt x="1836" y="1437"/>
                    <a:pt x="1083" y="2679"/>
                    <a:pt x="1" y="3454"/>
                  </a:cubicBezTo>
                  <a:lnTo>
                    <a:pt x="2" y="3454"/>
                  </a:lnTo>
                  <a:cubicBezTo>
                    <a:pt x="552" y="3809"/>
                    <a:pt x="1158" y="4067"/>
                    <a:pt x="2029" y="4067"/>
                  </a:cubicBezTo>
                  <a:cubicBezTo>
                    <a:pt x="2902" y="4067"/>
                    <a:pt x="3522" y="3812"/>
                    <a:pt x="4057" y="3460"/>
                  </a:cubicBezTo>
                  <a:cubicBezTo>
                    <a:pt x="2971" y="2686"/>
                    <a:pt x="2214" y="1440"/>
                    <a:pt x="205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 name="Google Shape;630;p48"/>
            <p:cNvSpPr/>
            <p:nvPr/>
          </p:nvSpPr>
          <p:spPr>
            <a:xfrm>
              <a:off x="8455996" y="4151532"/>
              <a:ext cx="416345" cy="175784"/>
            </a:xfrm>
            <a:custGeom>
              <a:rect b="b" l="l" r="r" t="t"/>
              <a:pathLst>
                <a:path extrusionOk="0" h="3810" w="9024">
                  <a:moveTo>
                    <a:pt x="86" y="0"/>
                  </a:moveTo>
                  <a:cubicBezTo>
                    <a:pt x="58" y="0"/>
                    <a:pt x="29" y="2"/>
                    <a:pt x="1" y="2"/>
                  </a:cubicBezTo>
                  <a:cubicBezTo>
                    <a:pt x="457" y="2181"/>
                    <a:pt x="2303" y="3810"/>
                    <a:pt x="4511" y="3810"/>
                  </a:cubicBezTo>
                  <a:cubicBezTo>
                    <a:pt x="6722" y="3810"/>
                    <a:pt x="8567" y="2181"/>
                    <a:pt x="9024" y="2"/>
                  </a:cubicBezTo>
                  <a:cubicBezTo>
                    <a:pt x="8995" y="2"/>
                    <a:pt x="8965" y="2"/>
                    <a:pt x="8937" y="0"/>
                  </a:cubicBezTo>
                  <a:cubicBezTo>
                    <a:pt x="8366" y="2001"/>
                    <a:pt x="6602" y="3458"/>
                    <a:pt x="4511" y="3458"/>
                  </a:cubicBezTo>
                  <a:cubicBezTo>
                    <a:pt x="2423" y="3458"/>
                    <a:pt x="657" y="2001"/>
                    <a:pt x="8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 name="Google Shape;631;p48"/>
            <p:cNvSpPr/>
            <p:nvPr/>
          </p:nvSpPr>
          <p:spPr>
            <a:xfrm>
              <a:off x="8448568" y="4151670"/>
              <a:ext cx="424834" cy="224228"/>
            </a:xfrm>
            <a:custGeom>
              <a:rect b="b" l="l" r="r" t="t"/>
              <a:pathLst>
                <a:path extrusionOk="0" h="4860" w="9208">
                  <a:moveTo>
                    <a:pt x="37" y="1"/>
                  </a:moveTo>
                  <a:cubicBezTo>
                    <a:pt x="27" y="79"/>
                    <a:pt x="14" y="155"/>
                    <a:pt x="0" y="230"/>
                  </a:cubicBezTo>
                  <a:lnTo>
                    <a:pt x="0" y="925"/>
                  </a:lnTo>
                  <a:cubicBezTo>
                    <a:pt x="32" y="752"/>
                    <a:pt x="55" y="577"/>
                    <a:pt x="69" y="399"/>
                  </a:cubicBezTo>
                  <a:cubicBezTo>
                    <a:pt x="260" y="2895"/>
                    <a:pt x="2247" y="4859"/>
                    <a:pt x="4672" y="4859"/>
                  </a:cubicBezTo>
                  <a:cubicBezTo>
                    <a:pt x="6923" y="4859"/>
                    <a:pt x="8795" y="3170"/>
                    <a:pt x="9208" y="933"/>
                  </a:cubicBezTo>
                  <a:lnTo>
                    <a:pt x="9208" y="230"/>
                  </a:lnTo>
                  <a:cubicBezTo>
                    <a:pt x="8795" y="2467"/>
                    <a:pt x="6923" y="4158"/>
                    <a:pt x="4672" y="4158"/>
                  </a:cubicBezTo>
                  <a:cubicBezTo>
                    <a:pt x="2424" y="4158"/>
                    <a:pt x="424" y="2351"/>
                    <a:pt x="100" y="1"/>
                  </a:cubicBezTo>
                  <a:cubicBezTo>
                    <a:pt x="87" y="1"/>
                    <a:pt x="75" y="2"/>
                    <a:pt x="62" y="2"/>
                  </a:cubicBezTo>
                  <a:cubicBezTo>
                    <a:pt x="54" y="2"/>
                    <a:pt x="45" y="1"/>
                    <a:pt x="3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48"/>
            <p:cNvSpPr/>
            <p:nvPr/>
          </p:nvSpPr>
          <p:spPr>
            <a:xfrm>
              <a:off x="8705468" y="3953459"/>
              <a:ext cx="167940" cy="90522"/>
            </a:xfrm>
            <a:custGeom>
              <a:rect b="b" l="l" r="r" t="t"/>
              <a:pathLst>
                <a:path extrusionOk="0" h="1962" w="3640">
                  <a:moveTo>
                    <a:pt x="1" y="1"/>
                  </a:moveTo>
                  <a:cubicBezTo>
                    <a:pt x="828" y="1174"/>
                    <a:pt x="2149" y="1938"/>
                    <a:pt x="3640" y="1961"/>
                  </a:cubicBezTo>
                  <a:lnTo>
                    <a:pt x="3640" y="1610"/>
                  </a:lnTo>
                  <a:cubicBezTo>
                    <a:pt x="2304" y="1588"/>
                    <a:pt x="1108" y="972"/>
                    <a:pt x="27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p48"/>
            <p:cNvSpPr/>
            <p:nvPr/>
          </p:nvSpPr>
          <p:spPr>
            <a:xfrm>
              <a:off x="8448568" y="3953459"/>
              <a:ext cx="200375" cy="139151"/>
            </a:xfrm>
            <a:custGeom>
              <a:rect b="b" l="l" r="r" t="t"/>
              <a:pathLst>
                <a:path extrusionOk="0" h="3016" w="4343">
                  <a:moveTo>
                    <a:pt x="4005" y="1"/>
                  </a:moveTo>
                  <a:cubicBezTo>
                    <a:pt x="3192" y="1388"/>
                    <a:pt x="1734" y="2314"/>
                    <a:pt x="69" y="2314"/>
                  </a:cubicBezTo>
                  <a:cubicBezTo>
                    <a:pt x="45" y="2314"/>
                    <a:pt x="24" y="2313"/>
                    <a:pt x="0" y="2313"/>
                  </a:cubicBezTo>
                  <a:lnTo>
                    <a:pt x="0" y="3014"/>
                  </a:lnTo>
                  <a:cubicBezTo>
                    <a:pt x="24" y="3014"/>
                    <a:pt x="45" y="3016"/>
                    <a:pt x="69" y="3016"/>
                  </a:cubicBezTo>
                  <a:cubicBezTo>
                    <a:pt x="2001" y="3016"/>
                    <a:pt x="3653" y="1770"/>
                    <a:pt x="434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48"/>
            <p:cNvSpPr/>
            <p:nvPr/>
          </p:nvSpPr>
          <p:spPr>
            <a:xfrm>
              <a:off x="8679399" y="3953459"/>
              <a:ext cx="194008" cy="139105"/>
            </a:xfrm>
            <a:custGeom>
              <a:rect b="b" l="l" r="r" t="t"/>
              <a:pathLst>
                <a:path extrusionOk="0" h="3015" w="4205">
                  <a:moveTo>
                    <a:pt x="1" y="1"/>
                  </a:moveTo>
                  <a:cubicBezTo>
                    <a:pt x="682" y="1748"/>
                    <a:pt x="2305" y="2986"/>
                    <a:pt x="4205" y="3014"/>
                  </a:cubicBezTo>
                  <a:lnTo>
                    <a:pt x="4205" y="2313"/>
                  </a:lnTo>
                  <a:cubicBezTo>
                    <a:pt x="2569" y="2288"/>
                    <a:pt x="1140" y="1370"/>
                    <a:pt x="33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 name="Google Shape;635;p48"/>
            <p:cNvSpPr/>
            <p:nvPr/>
          </p:nvSpPr>
          <p:spPr>
            <a:xfrm>
              <a:off x="8448568" y="3953459"/>
              <a:ext cx="174354" cy="90614"/>
            </a:xfrm>
            <a:custGeom>
              <a:rect b="b" l="l" r="r" t="t"/>
              <a:pathLst>
                <a:path extrusionOk="0" h="1964" w="3779">
                  <a:moveTo>
                    <a:pt x="3502" y="1"/>
                  </a:moveTo>
                  <a:cubicBezTo>
                    <a:pt x="2655" y="989"/>
                    <a:pt x="1433" y="1613"/>
                    <a:pt x="69" y="1613"/>
                  </a:cubicBezTo>
                  <a:cubicBezTo>
                    <a:pt x="45" y="1613"/>
                    <a:pt x="22" y="1610"/>
                    <a:pt x="0" y="1610"/>
                  </a:cubicBezTo>
                  <a:lnTo>
                    <a:pt x="0" y="1961"/>
                  </a:lnTo>
                  <a:cubicBezTo>
                    <a:pt x="22" y="1963"/>
                    <a:pt x="45" y="1963"/>
                    <a:pt x="69" y="1963"/>
                  </a:cubicBezTo>
                  <a:cubicBezTo>
                    <a:pt x="1589" y="1963"/>
                    <a:pt x="2937" y="1192"/>
                    <a:pt x="377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p48"/>
            <p:cNvSpPr/>
            <p:nvPr/>
          </p:nvSpPr>
          <p:spPr>
            <a:xfrm>
              <a:off x="8878995" y="4120804"/>
              <a:ext cx="416253" cy="206511"/>
            </a:xfrm>
            <a:custGeom>
              <a:rect b="b" l="l" r="r" t="t"/>
              <a:pathLst>
                <a:path extrusionOk="0" h="4476" w="9022">
                  <a:moveTo>
                    <a:pt x="2223" y="0"/>
                  </a:moveTo>
                  <a:cubicBezTo>
                    <a:pt x="2091" y="82"/>
                    <a:pt x="1956" y="158"/>
                    <a:pt x="1816" y="227"/>
                  </a:cubicBezTo>
                  <a:cubicBezTo>
                    <a:pt x="2576" y="801"/>
                    <a:pt x="3234" y="1318"/>
                    <a:pt x="4511" y="1318"/>
                  </a:cubicBezTo>
                  <a:cubicBezTo>
                    <a:pt x="5789" y="1318"/>
                    <a:pt x="6445" y="803"/>
                    <a:pt x="7203" y="230"/>
                  </a:cubicBezTo>
                  <a:cubicBezTo>
                    <a:pt x="7063" y="162"/>
                    <a:pt x="6930" y="85"/>
                    <a:pt x="6798" y="5"/>
                  </a:cubicBezTo>
                  <a:cubicBezTo>
                    <a:pt x="6188" y="445"/>
                    <a:pt x="5522" y="791"/>
                    <a:pt x="4511" y="791"/>
                  </a:cubicBezTo>
                  <a:cubicBezTo>
                    <a:pt x="3500" y="791"/>
                    <a:pt x="2845" y="443"/>
                    <a:pt x="2223" y="0"/>
                  </a:cubicBezTo>
                  <a:close/>
                  <a:moveTo>
                    <a:pt x="1023" y="521"/>
                  </a:moveTo>
                  <a:lnTo>
                    <a:pt x="1023" y="523"/>
                  </a:lnTo>
                  <a:cubicBezTo>
                    <a:pt x="855" y="568"/>
                    <a:pt x="682" y="601"/>
                    <a:pt x="505" y="626"/>
                  </a:cubicBezTo>
                  <a:cubicBezTo>
                    <a:pt x="1301" y="2087"/>
                    <a:pt x="2795" y="3071"/>
                    <a:pt x="4511" y="3071"/>
                  </a:cubicBezTo>
                  <a:cubicBezTo>
                    <a:pt x="6227" y="3071"/>
                    <a:pt x="7721" y="2087"/>
                    <a:pt x="8517" y="628"/>
                  </a:cubicBezTo>
                  <a:cubicBezTo>
                    <a:pt x="8340" y="603"/>
                    <a:pt x="8167" y="570"/>
                    <a:pt x="7997" y="525"/>
                  </a:cubicBezTo>
                  <a:cubicBezTo>
                    <a:pt x="7149" y="1547"/>
                    <a:pt x="5904" y="2195"/>
                    <a:pt x="4511" y="2195"/>
                  </a:cubicBezTo>
                  <a:cubicBezTo>
                    <a:pt x="3119" y="2195"/>
                    <a:pt x="1871" y="1546"/>
                    <a:pt x="1023" y="521"/>
                  </a:cubicBezTo>
                  <a:close/>
                  <a:moveTo>
                    <a:pt x="86" y="666"/>
                  </a:moveTo>
                  <a:cubicBezTo>
                    <a:pt x="57" y="666"/>
                    <a:pt x="29" y="668"/>
                    <a:pt x="1" y="668"/>
                  </a:cubicBezTo>
                  <a:cubicBezTo>
                    <a:pt x="457" y="2845"/>
                    <a:pt x="2302" y="4476"/>
                    <a:pt x="4511" y="4476"/>
                  </a:cubicBezTo>
                  <a:cubicBezTo>
                    <a:pt x="6720" y="4476"/>
                    <a:pt x="8565" y="2847"/>
                    <a:pt x="9022" y="668"/>
                  </a:cubicBezTo>
                  <a:cubicBezTo>
                    <a:pt x="8993" y="668"/>
                    <a:pt x="8965" y="668"/>
                    <a:pt x="8937" y="666"/>
                  </a:cubicBezTo>
                  <a:cubicBezTo>
                    <a:pt x="8365" y="2667"/>
                    <a:pt x="6601" y="4124"/>
                    <a:pt x="4511" y="4124"/>
                  </a:cubicBezTo>
                  <a:cubicBezTo>
                    <a:pt x="2422" y="4124"/>
                    <a:pt x="657" y="2667"/>
                    <a:pt x="86" y="666"/>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7" name="Google Shape;637;p48"/>
            <p:cNvSpPr/>
            <p:nvPr/>
          </p:nvSpPr>
          <p:spPr>
            <a:xfrm>
              <a:off x="9114718" y="4428087"/>
              <a:ext cx="181689" cy="91906"/>
            </a:xfrm>
            <a:custGeom>
              <a:rect b="b" l="l" r="r" t="t"/>
              <a:pathLst>
                <a:path extrusionOk="0" h="1992" w="3938">
                  <a:moveTo>
                    <a:pt x="520" y="1"/>
                  </a:moveTo>
                  <a:cubicBezTo>
                    <a:pt x="350" y="46"/>
                    <a:pt x="177" y="81"/>
                    <a:pt x="0" y="106"/>
                  </a:cubicBezTo>
                  <a:cubicBezTo>
                    <a:pt x="436" y="905"/>
                    <a:pt x="1083" y="1560"/>
                    <a:pt x="1859" y="1991"/>
                  </a:cubicBezTo>
                  <a:lnTo>
                    <a:pt x="3938" y="1991"/>
                  </a:lnTo>
                  <a:lnTo>
                    <a:pt x="3938" y="1671"/>
                  </a:lnTo>
                  <a:cubicBezTo>
                    <a:pt x="2573" y="1650"/>
                    <a:pt x="1353" y="1009"/>
                    <a:pt x="52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48"/>
            <p:cNvSpPr/>
            <p:nvPr/>
          </p:nvSpPr>
          <p:spPr>
            <a:xfrm>
              <a:off x="9175252" y="4404049"/>
              <a:ext cx="121157" cy="60763"/>
            </a:xfrm>
            <a:custGeom>
              <a:rect b="b" l="l" r="r" t="t"/>
              <a:pathLst>
                <a:path extrusionOk="0" h="1317" w="2626">
                  <a:moveTo>
                    <a:pt x="405" y="0"/>
                  </a:moveTo>
                  <a:cubicBezTo>
                    <a:pt x="274" y="82"/>
                    <a:pt x="140" y="159"/>
                    <a:pt x="1" y="227"/>
                  </a:cubicBezTo>
                  <a:cubicBezTo>
                    <a:pt x="743" y="790"/>
                    <a:pt x="1436" y="1296"/>
                    <a:pt x="2626" y="1316"/>
                  </a:cubicBezTo>
                  <a:lnTo>
                    <a:pt x="2626" y="788"/>
                  </a:lnTo>
                  <a:cubicBezTo>
                    <a:pt x="1654" y="772"/>
                    <a:pt x="1013" y="432"/>
                    <a:pt x="40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9" name="Google Shape;639;p48"/>
            <p:cNvSpPr/>
            <p:nvPr/>
          </p:nvSpPr>
          <p:spPr>
            <a:xfrm>
              <a:off x="9205980" y="4247593"/>
              <a:ext cx="90429" cy="176707"/>
            </a:xfrm>
            <a:custGeom>
              <a:rect b="b" l="l" r="r" t="t"/>
              <a:pathLst>
                <a:path extrusionOk="0" h="3830" w="1960">
                  <a:moveTo>
                    <a:pt x="1960" y="0"/>
                  </a:moveTo>
                  <a:cubicBezTo>
                    <a:pt x="1750" y="1334"/>
                    <a:pt x="1023" y="2485"/>
                    <a:pt x="1" y="3218"/>
                  </a:cubicBezTo>
                  <a:cubicBezTo>
                    <a:pt x="535" y="3563"/>
                    <a:pt x="1127" y="3815"/>
                    <a:pt x="1960" y="3830"/>
                  </a:cubicBezTo>
                  <a:lnTo>
                    <a:pt x="196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48"/>
            <p:cNvSpPr/>
            <p:nvPr/>
          </p:nvSpPr>
          <p:spPr>
            <a:xfrm>
              <a:off x="9091510" y="4434731"/>
              <a:ext cx="49736" cy="85262"/>
            </a:xfrm>
            <a:custGeom>
              <a:rect b="b" l="l" r="r" t="t"/>
              <a:pathLst>
                <a:path extrusionOk="0" h="1848" w="1078">
                  <a:moveTo>
                    <a:pt x="85" y="0"/>
                  </a:moveTo>
                  <a:cubicBezTo>
                    <a:pt x="57" y="2"/>
                    <a:pt x="28" y="2"/>
                    <a:pt x="0" y="3"/>
                  </a:cubicBezTo>
                  <a:cubicBezTo>
                    <a:pt x="142" y="683"/>
                    <a:pt x="420" y="1308"/>
                    <a:pt x="801" y="1847"/>
                  </a:cubicBezTo>
                  <a:lnTo>
                    <a:pt x="1078" y="1847"/>
                  </a:lnTo>
                  <a:cubicBezTo>
                    <a:pt x="628" y="1323"/>
                    <a:pt x="283" y="695"/>
                    <a:pt x="8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p48"/>
            <p:cNvSpPr/>
            <p:nvPr/>
          </p:nvSpPr>
          <p:spPr>
            <a:xfrm>
              <a:off x="9056306" y="4434962"/>
              <a:ext cx="61732" cy="85031"/>
            </a:xfrm>
            <a:custGeom>
              <a:rect b="b" l="l" r="r" t="t"/>
              <a:pathLst>
                <a:path extrusionOk="0" h="1843" w="1338">
                  <a:moveTo>
                    <a:pt x="636" y="0"/>
                  </a:moveTo>
                  <a:cubicBezTo>
                    <a:pt x="545" y="668"/>
                    <a:pt x="323" y="1291"/>
                    <a:pt x="0" y="1842"/>
                  </a:cubicBezTo>
                  <a:lnTo>
                    <a:pt x="338" y="1842"/>
                  </a:lnTo>
                  <a:cubicBezTo>
                    <a:pt x="515" y="1391"/>
                    <a:pt x="630" y="904"/>
                    <a:pt x="668" y="395"/>
                  </a:cubicBezTo>
                  <a:cubicBezTo>
                    <a:pt x="708" y="904"/>
                    <a:pt x="823" y="1391"/>
                    <a:pt x="1000" y="1842"/>
                  </a:cubicBezTo>
                  <a:lnTo>
                    <a:pt x="1338" y="1842"/>
                  </a:lnTo>
                  <a:cubicBezTo>
                    <a:pt x="1015" y="1291"/>
                    <a:pt x="793" y="668"/>
                    <a:pt x="70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p48"/>
            <p:cNvSpPr/>
            <p:nvPr/>
          </p:nvSpPr>
          <p:spPr>
            <a:xfrm>
              <a:off x="8871567" y="4428179"/>
              <a:ext cx="188010" cy="91814"/>
            </a:xfrm>
            <a:custGeom>
              <a:rect b="b" l="l" r="r" t="t"/>
              <a:pathLst>
                <a:path extrusionOk="0" h="1990" w="4075">
                  <a:moveTo>
                    <a:pt x="3554" y="0"/>
                  </a:moveTo>
                  <a:cubicBezTo>
                    <a:pt x="2707" y="1025"/>
                    <a:pt x="1461" y="1671"/>
                    <a:pt x="68" y="1671"/>
                  </a:cubicBezTo>
                  <a:cubicBezTo>
                    <a:pt x="45" y="1671"/>
                    <a:pt x="23" y="1669"/>
                    <a:pt x="0" y="1669"/>
                  </a:cubicBezTo>
                  <a:lnTo>
                    <a:pt x="0" y="1989"/>
                  </a:lnTo>
                  <a:lnTo>
                    <a:pt x="2215" y="1989"/>
                  </a:lnTo>
                  <a:cubicBezTo>
                    <a:pt x="2991" y="1560"/>
                    <a:pt x="3638" y="903"/>
                    <a:pt x="4074" y="105"/>
                  </a:cubicBezTo>
                  <a:cubicBezTo>
                    <a:pt x="3898" y="80"/>
                    <a:pt x="3724" y="45"/>
                    <a:pt x="355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p48"/>
            <p:cNvSpPr/>
            <p:nvPr/>
          </p:nvSpPr>
          <p:spPr>
            <a:xfrm>
              <a:off x="8871567" y="4404187"/>
              <a:ext cx="127340" cy="60671"/>
            </a:xfrm>
            <a:custGeom>
              <a:rect b="b" l="l" r="r" t="t"/>
              <a:pathLst>
                <a:path extrusionOk="0" h="1315" w="2760">
                  <a:moveTo>
                    <a:pt x="2355" y="1"/>
                  </a:moveTo>
                  <a:cubicBezTo>
                    <a:pt x="1744" y="442"/>
                    <a:pt x="1116" y="789"/>
                    <a:pt x="68" y="789"/>
                  </a:cubicBezTo>
                  <a:cubicBezTo>
                    <a:pt x="45" y="789"/>
                    <a:pt x="23" y="785"/>
                    <a:pt x="0" y="785"/>
                  </a:cubicBezTo>
                  <a:lnTo>
                    <a:pt x="0" y="1313"/>
                  </a:lnTo>
                  <a:cubicBezTo>
                    <a:pt x="23" y="1313"/>
                    <a:pt x="45" y="1315"/>
                    <a:pt x="68" y="1315"/>
                  </a:cubicBezTo>
                  <a:cubicBezTo>
                    <a:pt x="1346" y="1315"/>
                    <a:pt x="2000" y="799"/>
                    <a:pt x="2760" y="227"/>
                  </a:cubicBezTo>
                  <a:lnTo>
                    <a:pt x="2760" y="226"/>
                  </a:lnTo>
                  <a:cubicBezTo>
                    <a:pt x="2620" y="159"/>
                    <a:pt x="2487" y="82"/>
                    <a:pt x="235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p48"/>
            <p:cNvSpPr/>
            <p:nvPr/>
          </p:nvSpPr>
          <p:spPr>
            <a:xfrm>
              <a:off x="8871567" y="4210912"/>
              <a:ext cx="96704" cy="213478"/>
            </a:xfrm>
            <a:custGeom>
              <a:rect b="b" l="l" r="r" t="t"/>
              <a:pathLst>
                <a:path extrusionOk="0" h="4627" w="2096">
                  <a:moveTo>
                    <a:pt x="63" y="1"/>
                  </a:moveTo>
                  <a:cubicBezTo>
                    <a:pt x="63" y="271"/>
                    <a:pt x="40" y="535"/>
                    <a:pt x="0" y="794"/>
                  </a:cubicBezTo>
                  <a:lnTo>
                    <a:pt x="0" y="4625"/>
                  </a:lnTo>
                  <a:cubicBezTo>
                    <a:pt x="23" y="4625"/>
                    <a:pt x="45" y="4626"/>
                    <a:pt x="68" y="4626"/>
                  </a:cubicBezTo>
                  <a:cubicBezTo>
                    <a:pt x="969" y="4626"/>
                    <a:pt x="1559" y="4370"/>
                    <a:pt x="2095" y="4018"/>
                  </a:cubicBezTo>
                  <a:cubicBezTo>
                    <a:pt x="871" y="3145"/>
                    <a:pt x="65" y="1673"/>
                    <a:pt x="65"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5" name="Google Shape;645;p48"/>
            <p:cNvSpPr/>
            <p:nvPr/>
          </p:nvSpPr>
          <p:spPr>
            <a:xfrm>
              <a:off x="9033098" y="4434777"/>
              <a:ext cx="49736" cy="85216"/>
            </a:xfrm>
            <a:custGeom>
              <a:rect b="b" l="l" r="r" t="t"/>
              <a:pathLst>
                <a:path extrusionOk="0" h="1847" w="1078">
                  <a:moveTo>
                    <a:pt x="993" y="1"/>
                  </a:moveTo>
                  <a:cubicBezTo>
                    <a:pt x="795" y="695"/>
                    <a:pt x="450" y="1322"/>
                    <a:pt x="0" y="1846"/>
                  </a:cubicBezTo>
                  <a:lnTo>
                    <a:pt x="277" y="1846"/>
                  </a:lnTo>
                  <a:cubicBezTo>
                    <a:pt x="658" y="1307"/>
                    <a:pt x="936" y="682"/>
                    <a:pt x="1078" y="2"/>
                  </a:cubicBezTo>
                  <a:cubicBezTo>
                    <a:pt x="1049" y="2"/>
                    <a:pt x="1021" y="2"/>
                    <a:pt x="99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p48"/>
            <p:cNvSpPr/>
            <p:nvPr/>
          </p:nvSpPr>
          <p:spPr>
            <a:xfrm>
              <a:off x="8902295" y="4144842"/>
              <a:ext cx="369654" cy="117697"/>
            </a:xfrm>
            <a:custGeom>
              <a:rect b="b" l="l" r="r" t="t"/>
              <a:pathLst>
                <a:path extrusionOk="0" h="2551" w="8012">
                  <a:moveTo>
                    <a:pt x="520" y="0"/>
                  </a:moveTo>
                  <a:cubicBezTo>
                    <a:pt x="350" y="45"/>
                    <a:pt x="177" y="80"/>
                    <a:pt x="0" y="105"/>
                  </a:cubicBezTo>
                  <a:cubicBezTo>
                    <a:pt x="796" y="1564"/>
                    <a:pt x="2290" y="2550"/>
                    <a:pt x="4006" y="2550"/>
                  </a:cubicBezTo>
                  <a:cubicBezTo>
                    <a:pt x="5722" y="2550"/>
                    <a:pt x="7216" y="1566"/>
                    <a:pt x="8012" y="107"/>
                  </a:cubicBezTo>
                  <a:cubicBezTo>
                    <a:pt x="7835" y="82"/>
                    <a:pt x="7662" y="49"/>
                    <a:pt x="7492" y="4"/>
                  </a:cubicBezTo>
                  <a:cubicBezTo>
                    <a:pt x="6646" y="1026"/>
                    <a:pt x="5399" y="1674"/>
                    <a:pt x="4006" y="1674"/>
                  </a:cubicBezTo>
                  <a:cubicBezTo>
                    <a:pt x="2615" y="1674"/>
                    <a:pt x="1366" y="1025"/>
                    <a:pt x="520"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p48"/>
            <p:cNvSpPr/>
            <p:nvPr/>
          </p:nvSpPr>
          <p:spPr>
            <a:xfrm>
              <a:off x="8962829" y="4120804"/>
              <a:ext cx="248497" cy="60809"/>
            </a:xfrm>
            <a:custGeom>
              <a:rect b="b" l="l" r="r" t="t"/>
              <a:pathLst>
                <a:path extrusionOk="0" h="1318" w="5386">
                  <a:moveTo>
                    <a:pt x="406" y="0"/>
                  </a:moveTo>
                  <a:cubicBezTo>
                    <a:pt x="274" y="82"/>
                    <a:pt x="139" y="158"/>
                    <a:pt x="1" y="227"/>
                  </a:cubicBezTo>
                  <a:cubicBezTo>
                    <a:pt x="759" y="801"/>
                    <a:pt x="1462" y="1318"/>
                    <a:pt x="2694" y="1318"/>
                  </a:cubicBezTo>
                  <a:cubicBezTo>
                    <a:pt x="3927" y="1318"/>
                    <a:pt x="4628" y="803"/>
                    <a:pt x="5386" y="230"/>
                  </a:cubicBezTo>
                  <a:cubicBezTo>
                    <a:pt x="5246" y="163"/>
                    <a:pt x="5113" y="85"/>
                    <a:pt x="4981" y="5"/>
                  </a:cubicBezTo>
                  <a:cubicBezTo>
                    <a:pt x="4371" y="445"/>
                    <a:pt x="3742" y="791"/>
                    <a:pt x="2694" y="791"/>
                  </a:cubicBezTo>
                  <a:cubicBezTo>
                    <a:pt x="1646" y="791"/>
                    <a:pt x="1028" y="443"/>
                    <a:pt x="40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p48"/>
            <p:cNvSpPr/>
            <p:nvPr/>
          </p:nvSpPr>
          <p:spPr>
            <a:xfrm>
              <a:off x="8993511" y="3953459"/>
              <a:ext cx="187180" cy="187641"/>
            </a:xfrm>
            <a:custGeom>
              <a:rect b="b" l="l" r="r" t="t"/>
              <a:pathLst>
                <a:path extrusionOk="0" h="4067" w="4057">
                  <a:moveTo>
                    <a:pt x="1992" y="1"/>
                  </a:moveTo>
                  <a:cubicBezTo>
                    <a:pt x="1836" y="1437"/>
                    <a:pt x="1083" y="2679"/>
                    <a:pt x="0" y="3454"/>
                  </a:cubicBezTo>
                  <a:lnTo>
                    <a:pt x="2" y="3454"/>
                  </a:lnTo>
                  <a:cubicBezTo>
                    <a:pt x="550" y="3809"/>
                    <a:pt x="1158" y="4067"/>
                    <a:pt x="2029" y="4067"/>
                  </a:cubicBezTo>
                  <a:cubicBezTo>
                    <a:pt x="2902" y="4067"/>
                    <a:pt x="3521" y="3812"/>
                    <a:pt x="4056" y="3460"/>
                  </a:cubicBezTo>
                  <a:cubicBezTo>
                    <a:pt x="2970" y="2686"/>
                    <a:pt x="2214" y="1440"/>
                    <a:pt x="205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p48"/>
            <p:cNvSpPr/>
            <p:nvPr/>
          </p:nvSpPr>
          <p:spPr>
            <a:xfrm>
              <a:off x="8878995" y="4151532"/>
              <a:ext cx="416345" cy="175784"/>
            </a:xfrm>
            <a:custGeom>
              <a:rect b="b" l="l" r="r" t="t"/>
              <a:pathLst>
                <a:path extrusionOk="0" h="3810" w="9024">
                  <a:moveTo>
                    <a:pt x="86" y="0"/>
                  </a:moveTo>
                  <a:cubicBezTo>
                    <a:pt x="57" y="0"/>
                    <a:pt x="29" y="2"/>
                    <a:pt x="1" y="2"/>
                  </a:cubicBezTo>
                  <a:cubicBezTo>
                    <a:pt x="457" y="2181"/>
                    <a:pt x="2302" y="3810"/>
                    <a:pt x="4511" y="3810"/>
                  </a:cubicBezTo>
                  <a:cubicBezTo>
                    <a:pt x="6720" y="3810"/>
                    <a:pt x="8567" y="2181"/>
                    <a:pt x="9023" y="2"/>
                  </a:cubicBezTo>
                  <a:cubicBezTo>
                    <a:pt x="8993" y="2"/>
                    <a:pt x="8965" y="2"/>
                    <a:pt x="8937" y="0"/>
                  </a:cubicBezTo>
                  <a:cubicBezTo>
                    <a:pt x="8365" y="2001"/>
                    <a:pt x="6601" y="3458"/>
                    <a:pt x="4511" y="3458"/>
                  </a:cubicBezTo>
                  <a:cubicBezTo>
                    <a:pt x="2422" y="3458"/>
                    <a:pt x="657" y="2001"/>
                    <a:pt x="8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48"/>
            <p:cNvSpPr/>
            <p:nvPr/>
          </p:nvSpPr>
          <p:spPr>
            <a:xfrm>
              <a:off x="8871567" y="4151670"/>
              <a:ext cx="424834" cy="224228"/>
            </a:xfrm>
            <a:custGeom>
              <a:rect b="b" l="l" r="r" t="t"/>
              <a:pathLst>
                <a:path extrusionOk="0" h="4860" w="9208">
                  <a:moveTo>
                    <a:pt x="37" y="1"/>
                  </a:moveTo>
                  <a:cubicBezTo>
                    <a:pt x="27" y="79"/>
                    <a:pt x="13" y="155"/>
                    <a:pt x="0" y="230"/>
                  </a:cubicBezTo>
                  <a:lnTo>
                    <a:pt x="0" y="925"/>
                  </a:lnTo>
                  <a:cubicBezTo>
                    <a:pt x="32" y="752"/>
                    <a:pt x="55" y="577"/>
                    <a:pt x="68" y="399"/>
                  </a:cubicBezTo>
                  <a:cubicBezTo>
                    <a:pt x="260" y="2895"/>
                    <a:pt x="2247" y="4859"/>
                    <a:pt x="4672" y="4859"/>
                  </a:cubicBezTo>
                  <a:cubicBezTo>
                    <a:pt x="6922" y="4859"/>
                    <a:pt x="8794" y="3170"/>
                    <a:pt x="9208" y="933"/>
                  </a:cubicBezTo>
                  <a:lnTo>
                    <a:pt x="9208" y="230"/>
                  </a:lnTo>
                  <a:cubicBezTo>
                    <a:pt x="8794" y="2467"/>
                    <a:pt x="6922" y="4158"/>
                    <a:pt x="4672" y="4158"/>
                  </a:cubicBezTo>
                  <a:cubicBezTo>
                    <a:pt x="2423" y="4158"/>
                    <a:pt x="423" y="2351"/>
                    <a:pt x="100" y="1"/>
                  </a:cubicBezTo>
                  <a:cubicBezTo>
                    <a:pt x="87" y="1"/>
                    <a:pt x="75" y="2"/>
                    <a:pt x="62" y="2"/>
                  </a:cubicBezTo>
                  <a:cubicBezTo>
                    <a:pt x="53" y="2"/>
                    <a:pt x="45" y="1"/>
                    <a:pt x="3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p48"/>
            <p:cNvSpPr/>
            <p:nvPr/>
          </p:nvSpPr>
          <p:spPr>
            <a:xfrm>
              <a:off x="9128375" y="3953459"/>
              <a:ext cx="168033" cy="90522"/>
            </a:xfrm>
            <a:custGeom>
              <a:rect b="b" l="l" r="r" t="t"/>
              <a:pathLst>
                <a:path extrusionOk="0" h="1962" w="3642">
                  <a:moveTo>
                    <a:pt x="0" y="1"/>
                  </a:moveTo>
                  <a:cubicBezTo>
                    <a:pt x="830" y="1174"/>
                    <a:pt x="2151" y="1938"/>
                    <a:pt x="3642" y="1961"/>
                  </a:cubicBezTo>
                  <a:lnTo>
                    <a:pt x="3642" y="1610"/>
                  </a:lnTo>
                  <a:cubicBezTo>
                    <a:pt x="2306" y="1588"/>
                    <a:pt x="1110" y="972"/>
                    <a:pt x="279"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48"/>
            <p:cNvSpPr/>
            <p:nvPr/>
          </p:nvSpPr>
          <p:spPr>
            <a:xfrm>
              <a:off x="8871567" y="3953459"/>
              <a:ext cx="200375" cy="139151"/>
            </a:xfrm>
            <a:custGeom>
              <a:rect b="b" l="l" r="r" t="t"/>
              <a:pathLst>
                <a:path extrusionOk="0" h="3016" w="4343">
                  <a:moveTo>
                    <a:pt x="4004" y="1"/>
                  </a:moveTo>
                  <a:cubicBezTo>
                    <a:pt x="3191" y="1388"/>
                    <a:pt x="1734" y="2314"/>
                    <a:pt x="68" y="2314"/>
                  </a:cubicBezTo>
                  <a:cubicBezTo>
                    <a:pt x="45" y="2314"/>
                    <a:pt x="23" y="2313"/>
                    <a:pt x="0" y="2313"/>
                  </a:cubicBezTo>
                  <a:lnTo>
                    <a:pt x="0" y="3014"/>
                  </a:lnTo>
                  <a:cubicBezTo>
                    <a:pt x="23" y="3014"/>
                    <a:pt x="45" y="3016"/>
                    <a:pt x="68" y="3016"/>
                  </a:cubicBezTo>
                  <a:cubicBezTo>
                    <a:pt x="2000" y="3016"/>
                    <a:pt x="3653" y="1770"/>
                    <a:pt x="434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p48"/>
            <p:cNvSpPr/>
            <p:nvPr/>
          </p:nvSpPr>
          <p:spPr>
            <a:xfrm>
              <a:off x="9102306" y="3953459"/>
              <a:ext cx="194100" cy="139105"/>
            </a:xfrm>
            <a:custGeom>
              <a:rect b="b" l="l" r="r" t="t"/>
              <a:pathLst>
                <a:path extrusionOk="0" h="3015" w="4207">
                  <a:moveTo>
                    <a:pt x="1" y="1"/>
                  </a:moveTo>
                  <a:cubicBezTo>
                    <a:pt x="684" y="1748"/>
                    <a:pt x="2304" y="2986"/>
                    <a:pt x="4207" y="3014"/>
                  </a:cubicBezTo>
                  <a:lnTo>
                    <a:pt x="4207" y="2313"/>
                  </a:lnTo>
                  <a:cubicBezTo>
                    <a:pt x="2571" y="2288"/>
                    <a:pt x="1142" y="1370"/>
                    <a:pt x="341"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4" name="Google Shape;654;p48"/>
            <p:cNvSpPr/>
            <p:nvPr/>
          </p:nvSpPr>
          <p:spPr>
            <a:xfrm>
              <a:off x="8871567" y="3953459"/>
              <a:ext cx="174307" cy="90614"/>
            </a:xfrm>
            <a:custGeom>
              <a:rect b="b" l="l" r="r" t="t"/>
              <a:pathLst>
                <a:path extrusionOk="0" h="1964" w="3778">
                  <a:moveTo>
                    <a:pt x="3501" y="1"/>
                  </a:moveTo>
                  <a:cubicBezTo>
                    <a:pt x="2655" y="989"/>
                    <a:pt x="1432" y="1613"/>
                    <a:pt x="68" y="1613"/>
                  </a:cubicBezTo>
                  <a:cubicBezTo>
                    <a:pt x="45" y="1613"/>
                    <a:pt x="23" y="1610"/>
                    <a:pt x="0" y="1610"/>
                  </a:cubicBezTo>
                  <a:lnTo>
                    <a:pt x="0" y="1961"/>
                  </a:lnTo>
                  <a:cubicBezTo>
                    <a:pt x="23" y="1963"/>
                    <a:pt x="45" y="1963"/>
                    <a:pt x="68" y="1963"/>
                  </a:cubicBezTo>
                  <a:cubicBezTo>
                    <a:pt x="1589" y="1963"/>
                    <a:pt x="2936" y="1192"/>
                    <a:pt x="3778"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p48"/>
            <p:cNvSpPr/>
            <p:nvPr/>
          </p:nvSpPr>
          <p:spPr>
            <a:xfrm>
              <a:off x="7170711" y="3951475"/>
              <a:ext cx="2122417" cy="566476"/>
            </a:xfrm>
            <a:custGeom>
              <a:rect b="b" l="l" r="r" t="t"/>
              <a:pathLst>
                <a:path extrusionOk="0" fill="none" h="12278" w="46002">
                  <a:moveTo>
                    <a:pt x="1" y="1"/>
                  </a:moveTo>
                  <a:lnTo>
                    <a:pt x="46002" y="1"/>
                  </a:lnTo>
                  <a:lnTo>
                    <a:pt x="46002" y="12278"/>
                  </a:lnTo>
                  <a:lnTo>
                    <a:pt x="1" y="12278"/>
                  </a:lnTo>
                  <a:close/>
                </a:path>
              </a:pathLst>
            </a:custGeom>
            <a:noFill/>
            <a:ln cap="flat" cmpd="sng" w="19050">
              <a:solidFill>
                <a:schemeClr val="accent2"/>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56" name="Google Shape;656;p48"/>
          <p:cNvSpPr/>
          <p:nvPr/>
        </p:nvSpPr>
        <p:spPr>
          <a:xfrm>
            <a:off x="8430775" y="4497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7" name="Google Shape;657;p48"/>
          <p:cNvSpPr/>
          <p:nvPr/>
        </p:nvSpPr>
        <p:spPr>
          <a:xfrm>
            <a:off x="473100" y="426888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bg>
      <p:bgPr>
        <a:solidFill>
          <a:schemeClr val="dk1"/>
        </a:solidFill>
      </p:bgPr>
    </p:bg>
    <p:spTree>
      <p:nvGrpSpPr>
        <p:cNvPr id="658" name="Shape 658"/>
        <p:cNvGrpSpPr/>
        <p:nvPr/>
      </p:nvGrpSpPr>
      <p:grpSpPr>
        <a:xfrm>
          <a:off x="0" y="0"/>
          <a:ext cx="0" cy="0"/>
          <a:chOff x="0" y="0"/>
          <a:chExt cx="0" cy="0"/>
        </a:xfrm>
      </p:grpSpPr>
      <p:grpSp>
        <p:nvGrpSpPr>
          <p:cNvPr id="659" name="Google Shape;659;p49"/>
          <p:cNvGrpSpPr/>
          <p:nvPr/>
        </p:nvGrpSpPr>
        <p:grpSpPr>
          <a:xfrm>
            <a:off x="230208" y="148539"/>
            <a:ext cx="8683584" cy="4846423"/>
            <a:chOff x="230208" y="148539"/>
            <a:chExt cx="8683584" cy="4846423"/>
          </a:xfrm>
        </p:grpSpPr>
        <p:sp>
          <p:nvSpPr>
            <p:cNvPr id="660" name="Google Shape;660;p49"/>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61" name="Google Shape;661;p49"/>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662" name="Google Shape;662;p49"/>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663" name="Google Shape;663;p49"/>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3000"/>
              <a:buNone/>
              <a:defRPr>
                <a:solidFill>
                  <a:schemeClr val="dk1"/>
                </a:solidFill>
              </a:defRPr>
            </a:lvl1pPr>
            <a:lvl2pPr lvl="1" algn="l">
              <a:lnSpc>
                <a:spcPct val="100000"/>
              </a:lnSpc>
              <a:spcBef>
                <a:spcPts val="0"/>
              </a:spcBef>
              <a:spcAft>
                <a:spcPts val="0"/>
              </a:spcAft>
              <a:buClr>
                <a:schemeClr val="dk1"/>
              </a:buClr>
              <a:buSzPts val="3000"/>
              <a:buNone/>
              <a:defRPr>
                <a:solidFill>
                  <a:schemeClr val="dk1"/>
                </a:solidFill>
              </a:defRPr>
            </a:lvl2pPr>
            <a:lvl3pPr lvl="2" algn="l">
              <a:lnSpc>
                <a:spcPct val="100000"/>
              </a:lnSpc>
              <a:spcBef>
                <a:spcPts val="0"/>
              </a:spcBef>
              <a:spcAft>
                <a:spcPts val="0"/>
              </a:spcAft>
              <a:buClr>
                <a:schemeClr val="dk1"/>
              </a:buClr>
              <a:buSzPts val="3000"/>
              <a:buNone/>
              <a:defRPr>
                <a:solidFill>
                  <a:schemeClr val="dk1"/>
                </a:solidFill>
              </a:defRPr>
            </a:lvl3pPr>
            <a:lvl4pPr lvl="3" algn="l">
              <a:lnSpc>
                <a:spcPct val="100000"/>
              </a:lnSpc>
              <a:spcBef>
                <a:spcPts val="0"/>
              </a:spcBef>
              <a:spcAft>
                <a:spcPts val="0"/>
              </a:spcAft>
              <a:buClr>
                <a:schemeClr val="dk1"/>
              </a:buClr>
              <a:buSzPts val="3000"/>
              <a:buNone/>
              <a:defRPr>
                <a:solidFill>
                  <a:schemeClr val="dk1"/>
                </a:solidFill>
              </a:defRPr>
            </a:lvl4pPr>
            <a:lvl5pPr lvl="4" algn="l">
              <a:lnSpc>
                <a:spcPct val="100000"/>
              </a:lnSpc>
              <a:spcBef>
                <a:spcPts val="0"/>
              </a:spcBef>
              <a:spcAft>
                <a:spcPts val="0"/>
              </a:spcAft>
              <a:buClr>
                <a:schemeClr val="dk1"/>
              </a:buClr>
              <a:buSzPts val="3000"/>
              <a:buNone/>
              <a:defRPr>
                <a:solidFill>
                  <a:schemeClr val="dk1"/>
                </a:solidFill>
              </a:defRPr>
            </a:lvl5pPr>
            <a:lvl6pPr lvl="5" algn="l">
              <a:lnSpc>
                <a:spcPct val="100000"/>
              </a:lnSpc>
              <a:spcBef>
                <a:spcPts val="0"/>
              </a:spcBef>
              <a:spcAft>
                <a:spcPts val="0"/>
              </a:spcAft>
              <a:buClr>
                <a:schemeClr val="dk1"/>
              </a:buClr>
              <a:buSzPts val="3000"/>
              <a:buNone/>
              <a:defRPr>
                <a:solidFill>
                  <a:schemeClr val="dk1"/>
                </a:solidFill>
              </a:defRPr>
            </a:lvl6pPr>
            <a:lvl7pPr lvl="6" algn="l">
              <a:lnSpc>
                <a:spcPct val="100000"/>
              </a:lnSpc>
              <a:spcBef>
                <a:spcPts val="0"/>
              </a:spcBef>
              <a:spcAft>
                <a:spcPts val="0"/>
              </a:spcAft>
              <a:buClr>
                <a:schemeClr val="dk1"/>
              </a:buClr>
              <a:buSzPts val="3000"/>
              <a:buNone/>
              <a:defRPr>
                <a:solidFill>
                  <a:schemeClr val="dk1"/>
                </a:solidFill>
              </a:defRPr>
            </a:lvl7pPr>
            <a:lvl8pPr lvl="7" algn="l">
              <a:lnSpc>
                <a:spcPct val="100000"/>
              </a:lnSpc>
              <a:spcBef>
                <a:spcPts val="0"/>
              </a:spcBef>
              <a:spcAft>
                <a:spcPts val="0"/>
              </a:spcAft>
              <a:buClr>
                <a:schemeClr val="dk1"/>
              </a:buClr>
              <a:buSzPts val="3000"/>
              <a:buNone/>
              <a:defRPr>
                <a:solidFill>
                  <a:schemeClr val="dk1"/>
                </a:solidFill>
              </a:defRPr>
            </a:lvl8pPr>
            <a:lvl9pPr lvl="8" algn="l">
              <a:lnSpc>
                <a:spcPct val="100000"/>
              </a:lnSpc>
              <a:spcBef>
                <a:spcPts val="0"/>
              </a:spcBef>
              <a:spcAft>
                <a:spcPts val="0"/>
              </a:spcAft>
              <a:buClr>
                <a:schemeClr val="dk1"/>
              </a:buClr>
              <a:buSzPts val="3000"/>
              <a:buNone/>
              <a:defRPr>
                <a:solidFill>
                  <a:schemeClr val="dk1"/>
                </a:solidFill>
              </a:defRPr>
            </a:lvl9pPr>
          </a:lstStyle>
          <a:p/>
        </p:txBody>
      </p:sp>
      <p:grpSp>
        <p:nvGrpSpPr>
          <p:cNvPr id="664" name="Google Shape;664;p49"/>
          <p:cNvGrpSpPr/>
          <p:nvPr/>
        </p:nvGrpSpPr>
        <p:grpSpPr>
          <a:xfrm>
            <a:off x="-277941" y="3329366"/>
            <a:ext cx="914958" cy="2016776"/>
            <a:chOff x="-201741" y="3329366"/>
            <a:chExt cx="914958" cy="2016776"/>
          </a:xfrm>
        </p:grpSpPr>
        <p:sp>
          <p:nvSpPr>
            <p:cNvPr id="665" name="Google Shape;665;p49"/>
            <p:cNvSpPr/>
            <p:nvPr/>
          </p:nvSpPr>
          <p:spPr>
            <a:xfrm rot="5400000">
              <a:off x="-752650" y="3880275"/>
              <a:ext cx="2016776" cy="914958"/>
            </a:xfrm>
            <a:custGeom>
              <a:rect b="b" l="l" r="r" t="t"/>
              <a:pathLst>
                <a:path extrusionOk="0" h="18219" w="75302">
                  <a:moveTo>
                    <a:pt x="0" y="0"/>
                  </a:moveTo>
                  <a:lnTo>
                    <a:pt x="0" y="18219"/>
                  </a:lnTo>
                  <a:lnTo>
                    <a:pt x="75301" y="18219"/>
                  </a:lnTo>
                  <a:lnTo>
                    <a:pt x="75301" y="0"/>
                  </a:lnTo>
                  <a:close/>
                </a:path>
              </a:pathLst>
            </a:custGeom>
            <a:solidFill>
              <a:schemeClr val="accent3"/>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66" name="Google Shape;666;p49"/>
            <p:cNvGrpSpPr/>
            <p:nvPr/>
          </p:nvGrpSpPr>
          <p:grpSpPr>
            <a:xfrm rot="5400000">
              <a:off x="-639274" y="4003871"/>
              <a:ext cx="1786760" cy="667725"/>
              <a:chOff x="-1027525" y="2855525"/>
              <a:chExt cx="889466" cy="332400"/>
            </a:xfrm>
          </p:grpSpPr>
          <p:sp>
            <p:nvSpPr>
              <p:cNvPr id="667" name="Google Shape;667;p49"/>
              <p:cNvSpPr/>
              <p:nvPr/>
            </p:nvSpPr>
            <p:spPr>
              <a:xfrm>
                <a:off x="-775775" y="3027550"/>
                <a:ext cx="47200" cy="60775"/>
              </a:xfrm>
              <a:custGeom>
                <a:rect b="b" l="l" r="r" t="t"/>
                <a:pathLst>
                  <a:path extrusionOk="0" h="2431" w="1888">
                    <a:moveTo>
                      <a:pt x="1786" y="0"/>
                    </a:moveTo>
                    <a:cubicBezTo>
                      <a:pt x="1070" y="705"/>
                      <a:pt x="469" y="1521"/>
                      <a:pt x="1" y="2429"/>
                    </a:cubicBezTo>
                    <a:cubicBezTo>
                      <a:pt x="21" y="2429"/>
                      <a:pt x="41" y="2430"/>
                      <a:pt x="61" y="2430"/>
                    </a:cubicBezTo>
                    <a:cubicBezTo>
                      <a:pt x="1068" y="2430"/>
                      <a:pt x="1888" y="1609"/>
                      <a:pt x="1888" y="601"/>
                    </a:cubicBezTo>
                    <a:cubicBezTo>
                      <a:pt x="1888" y="398"/>
                      <a:pt x="1855" y="197"/>
                      <a:pt x="178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49"/>
              <p:cNvSpPr/>
              <p:nvPr/>
            </p:nvSpPr>
            <p:spPr>
              <a:xfrm>
                <a:off x="-728050" y="2982525"/>
                <a:ext cx="64400" cy="49050"/>
              </a:xfrm>
              <a:custGeom>
                <a:rect b="b" l="l" r="r" t="t"/>
                <a:pathLst>
                  <a:path extrusionOk="0" h="1962" w="2576">
                    <a:moveTo>
                      <a:pt x="2546" y="1"/>
                    </a:moveTo>
                    <a:cubicBezTo>
                      <a:pt x="1616" y="399"/>
                      <a:pt x="760" y="963"/>
                      <a:pt x="1" y="1681"/>
                    </a:cubicBezTo>
                    <a:cubicBezTo>
                      <a:pt x="274" y="1865"/>
                      <a:pt x="590" y="1961"/>
                      <a:pt x="918" y="1961"/>
                    </a:cubicBezTo>
                    <a:cubicBezTo>
                      <a:pt x="1833" y="1961"/>
                      <a:pt x="2574" y="1218"/>
                      <a:pt x="2576" y="305"/>
                    </a:cubicBezTo>
                    <a:cubicBezTo>
                      <a:pt x="2576" y="206"/>
                      <a:pt x="2566" y="104"/>
                      <a:pt x="254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p49"/>
              <p:cNvSpPr/>
              <p:nvPr/>
            </p:nvSpPr>
            <p:spPr>
              <a:xfrm>
                <a:off x="-1023000" y="2966125"/>
                <a:ext cx="73875" cy="40425"/>
              </a:xfrm>
              <a:custGeom>
                <a:rect b="b" l="l" r="r" t="t"/>
                <a:pathLst>
                  <a:path extrusionOk="0" h="1617" w="2955">
                    <a:moveTo>
                      <a:pt x="4" y="0"/>
                    </a:moveTo>
                    <a:cubicBezTo>
                      <a:pt x="3" y="32"/>
                      <a:pt x="1" y="64"/>
                      <a:pt x="1" y="97"/>
                    </a:cubicBezTo>
                    <a:cubicBezTo>
                      <a:pt x="1" y="935"/>
                      <a:pt x="682" y="1616"/>
                      <a:pt x="1520" y="1616"/>
                    </a:cubicBezTo>
                    <a:cubicBezTo>
                      <a:pt x="2171" y="1616"/>
                      <a:pt x="2739" y="1213"/>
                      <a:pt x="2954" y="605"/>
                    </a:cubicBezTo>
                    <a:cubicBezTo>
                      <a:pt x="2015" y="220"/>
                      <a:pt x="1024" y="19"/>
                      <a:pt x="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p49"/>
              <p:cNvSpPr/>
              <p:nvPr/>
            </p:nvSpPr>
            <p:spPr>
              <a:xfrm>
                <a:off x="-943450" y="2983850"/>
                <a:ext cx="62400" cy="47725"/>
              </a:xfrm>
              <a:custGeom>
                <a:rect b="b" l="l" r="r" t="t"/>
                <a:pathLst>
                  <a:path extrusionOk="0" h="1909" w="2496">
                    <a:moveTo>
                      <a:pt x="19" y="1"/>
                    </a:moveTo>
                    <a:cubicBezTo>
                      <a:pt x="5" y="84"/>
                      <a:pt x="0" y="169"/>
                      <a:pt x="0" y="252"/>
                    </a:cubicBezTo>
                    <a:cubicBezTo>
                      <a:pt x="0" y="1165"/>
                      <a:pt x="743" y="1908"/>
                      <a:pt x="1656" y="1908"/>
                    </a:cubicBezTo>
                    <a:cubicBezTo>
                      <a:pt x="1952" y="1908"/>
                      <a:pt x="2241" y="1830"/>
                      <a:pt x="2495" y="1680"/>
                    </a:cubicBezTo>
                    <a:cubicBezTo>
                      <a:pt x="1754" y="969"/>
                      <a:pt x="923" y="406"/>
                      <a:pt x="1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1" name="Google Shape;671;p49"/>
              <p:cNvSpPr/>
              <p:nvPr/>
            </p:nvSpPr>
            <p:spPr>
              <a:xfrm>
                <a:off x="-878300" y="3030825"/>
                <a:ext cx="45125" cy="59825"/>
              </a:xfrm>
              <a:custGeom>
                <a:rect b="b" l="l" r="r" t="t"/>
                <a:pathLst>
                  <a:path extrusionOk="0" h="2393" w="1805">
                    <a:moveTo>
                      <a:pt x="93" y="1"/>
                    </a:moveTo>
                    <a:cubicBezTo>
                      <a:pt x="33" y="184"/>
                      <a:pt x="1" y="374"/>
                      <a:pt x="1" y="564"/>
                    </a:cubicBezTo>
                    <a:cubicBezTo>
                      <a:pt x="1" y="1565"/>
                      <a:pt x="807" y="2379"/>
                      <a:pt x="1805" y="2393"/>
                    </a:cubicBezTo>
                    <a:cubicBezTo>
                      <a:pt x="1357" y="1508"/>
                      <a:pt x="782" y="704"/>
                      <a:pt x="9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49"/>
              <p:cNvSpPr/>
              <p:nvPr/>
            </p:nvSpPr>
            <p:spPr>
              <a:xfrm>
                <a:off x="-800050" y="2939300"/>
                <a:ext cx="217225" cy="247050"/>
              </a:xfrm>
              <a:custGeom>
                <a:rect b="b" l="l" r="r" t="t"/>
                <a:pathLst>
                  <a:path extrusionOk="0" h="9882" w="8689">
                    <a:moveTo>
                      <a:pt x="8615" y="74"/>
                    </a:moveTo>
                    <a:lnTo>
                      <a:pt x="8615" y="112"/>
                    </a:lnTo>
                    <a:cubicBezTo>
                      <a:pt x="4511" y="129"/>
                      <a:pt x="938" y="3049"/>
                      <a:pt x="111" y="7073"/>
                    </a:cubicBezTo>
                    <a:lnTo>
                      <a:pt x="124" y="7826"/>
                    </a:lnTo>
                    <a:cubicBezTo>
                      <a:pt x="112" y="7871"/>
                      <a:pt x="101" y="7914"/>
                      <a:pt x="89" y="7959"/>
                    </a:cubicBezTo>
                    <a:lnTo>
                      <a:pt x="74" y="7070"/>
                    </a:lnTo>
                    <a:cubicBezTo>
                      <a:pt x="903" y="3029"/>
                      <a:pt x="4493" y="92"/>
                      <a:pt x="8615" y="74"/>
                    </a:cubicBezTo>
                    <a:close/>
                    <a:moveTo>
                      <a:pt x="112" y="8139"/>
                    </a:moveTo>
                    <a:lnTo>
                      <a:pt x="112" y="9275"/>
                    </a:lnTo>
                    <a:lnTo>
                      <a:pt x="112" y="9806"/>
                    </a:lnTo>
                    <a:lnTo>
                      <a:pt x="74" y="9806"/>
                    </a:lnTo>
                    <a:lnTo>
                      <a:pt x="74" y="8139"/>
                    </a:lnTo>
                    <a:close/>
                    <a:moveTo>
                      <a:pt x="186" y="9593"/>
                    </a:moveTo>
                    <a:lnTo>
                      <a:pt x="365" y="9806"/>
                    </a:lnTo>
                    <a:lnTo>
                      <a:pt x="186" y="9806"/>
                    </a:lnTo>
                    <a:lnTo>
                      <a:pt x="186" y="9593"/>
                    </a:lnTo>
                    <a:close/>
                    <a:moveTo>
                      <a:pt x="832" y="6149"/>
                    </a:moveTo>
                    <a:lnTo>
                      <a:pt x="2944" y="9806"/>
                    </a:lnTo>
                    <a:lnTo>
                      <a:pt x="654" y="9806"/>
                    </a:lnTo>
                    <a:lnTo>
                      <a:pt x="186" y="9248"/>
                    </a:lnTo>
                    <a:lnTo>
                      <a:pt x="186" y="8066"/>
                    </a:lnTo>
                    <a:lnTo>
                      <a:pt x="141" y="8066"/>
                    </a:lnTo>
                    <a:cubicBezTo>
                      <a:pt x="166" y="7962"/>
                      <a:pt x="194" y="7861"/>
                      <a:pt x="222" y="7759"/>
                    </a:cubicBezTo>
                    <a:cubicBezTo>
                      <a:pt x="237" y="7703"/>
                      <a:pt x="250" y="7646"/>
                      <a:pt x="267" y="7591"/>
                    </a:cubicBezTo>
                    <a:cubicBezTo>
                      <a:pt x="310" y="7444"/>
                      <a:pt x="359" y="7300"/>
                      <a:pt x="410" y="7155"/>
                    </a:cubicBezTo>
                    <a:cubicBezTo>
                      <a:pt x="417" y="7136"/>
                      <a:pt x="422" y="7116"/>
                      <a:pt x="430" y="7096"/>
                    </a:cubicBezTo>
                    <a:cubicBezTo>
                      <a:pt x="489" y="6933"/>
                      <a:pt x="552" y="6770"/>
                      <a:pt x="620" y="6608"/>
                    </a:cubicBezTo>
                    <a:cubicBezTo>
                      <a:pt x="642" y="6560"/>
                      <a:pt x="665" y="6513"/>
                      <a:pt x="687" y="6465"/>
                    </a:cubicBezTo>
                    <a:cubicBezTo>
                      <a:pt x="734" y="6358"/>
                      <a:pt x="780" y="6253"/>
                      <a:pt x="832" y="6149"/>
                    </a:cubicBezTo>
                    <a:close/>
                    <a:moveTo>
                      <a:pt x="8652" y="1"/>
                    </a:moveTo>
                    <a:cubicBezTo>
                      <a:pt x="4479" y="1"/>
                      <a:pt x="842" y="2967"/>
                      <a:pt x="1" y="7063"/>
                    </a:cubicBezTo>
                    <a:lnTo>
                      <a:pt x="17" y="8066"/>
                    </a:lnTo>
                    <a:lnTo>
                      <a:pt x="1" y="8066"/>
                    </a:lnTo>
                    <a:lnTo>
                      <a:pt x="1" y="9881"/>
                    </a:lnTo>
                    <a:lnTo>
                      <a:pt x="524" y="9881"/>
                    </a:lnTo>
                    <a:lnTo>
                      <a:pt x="186" y="9478"/>
                    </a:lnTo>
                    <a:lnTo>
                      <a:pt x="186" y="9363"/>
                    </a:lnTo>
                    <a:lnTo>
                      <a:pt x="619" y="9880"/>
                    </a:lnTo>
                    <a:lnTo>
                      <a:pt x="3070" y="9880"/>
                    </a:lnTo>
                    <a:lnTo>
                      <a:pt x="877" y="6079"/>
                    </a:lnTo>
                    <a:lnTo>
                      <a:pt x="870" y="6069"/>
                    </a:lnTo>
                    <a:cubicBezTo>
                      <a:pt x="1350" y="5106"/>
                      <a:pt x="1978" y="4240"/>
                      <a:pt x="2737" y="3495"/>
                    </a:cubicBezTo>
                    <a:cubicBezTo>
                      <a:pt x="2779" y="3454"/>
                      <a:pt x="2822" y="3412"/>
                      <a:pt x="2866" y="3372"/>
                    </a:cubicBezTo>
                    <a:cubicBezTo>
                      <a:pt x="3663" y="2621"/>
                      <a:pt x="4561" y="2038"/>
                      <a:pt x="5536" y="1641"/>
                    </a:cubicBezTo>
                    <a:cubicBezTo>
                      <a:pt x="6525" y="1238"/>
                      <a:pt x="7573" y="1033"/>
                      <a:pt x="8652" y="1033"/>
                    </a:cubicBezTo>
                    <a:lnTo>
                      <a:pt x="8689" y="1033"/>
                    </a:lnTo>
                    <a:lnTo>
                      <a:pt x="8689" y="904"/>
                    </a:lnTo>
                    <a:lnTo>
                      <a:pt x="8652" y="904"/>
                    </a:lnTo>
                    <a:cubicBezTo>
                      <a:pt x="4218" y="904"/>
                      <a:pt x="1192" y="4258"/>
                      <a:pt x="191" y="7458"/>
                    </a:cubicBezTo>
                    <a:lnTo>
                      <a:pt x="184" y="7080"/>
                    </a:lnTo>
                    <a:cubicBezTo>
                      <a:pt x="1005" y="3085"/>
                      <a:pt x="4568" y="186"/>
                      <a:pt x="8652" y="186"/>
                    </a:cubicBezTo>
                    <a:lnTo>
                      <a:pt x="8689" y="186"/>
                    </a:lnTo>
                    <a:lnTo>
                      <a:pt x="8689"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p49"/>
              <p:cNvSpPr/>
              <p:nvPr/>
            </p:nvSpPr>
            <p:spPr>
              <a:xfrm>
                <a:off x="-726800" y="2989200"/>
                <a:ext cx="101050" cy="197150"/>
              </a:xfrm>
              <a:custGeom>
                <a:rect b="b" l="l" r="r" t="t"/>
                <a:pathLst>
                  <a:path extrusionOk="0" h="7886" w="4042">
                    <a:moveTo>
                      <a:pt x="2659" y="465"/>
                    </a:moveTo>
                    <a:lnTo>
                      <a:pt x="3953" y="7810"/>
                    </a:lnTo>
                    <a:lnTo>
                      <a:pt x="2347" y="7810"/>
                    </a:lnTo>
                    <a:lnTo>
                      <a:pt x="132" y="1724"/>
                    </a:lnTo>
                    <a:lnTo>
                      <a:pt x="132" y="1724"/>
                    </a:lnTo>
                    <a:cubicBezTo>
                      <a:pt x="364" y="1826"/>
                      <a:pt x="612" y="1879"/>
                      <a:pt x="868" y="1879"/>
                    </a:cubicBezTo>
                    <a:cubicBezTo>
                      <a:pt x="1729" y="1879"/>
                      <a:pt x="2464" y="1284"/>
                      <a:pt x="2659" y="465"/>
                    </a:cubicBezTo>
                    <a:close/>
                    <a:moveTo>
                      <a:pt x="2650" y="0"/>
                    </a:moveTo>
                    <a:lnTo>
                      <a:pt x="2622" y="248"/>
                    </a:lnTo>
                    <a:cubicBezTo>
                      <a:pt x="2516" y="1136"/>
                      <a:pt x="1763" y="1804"/>
                      <a:pt x="868" y="1804"/>
                    </a:cubicBezTo>
                    <a:cubicBezTo>
                      <a:pt x="593" y="1804"/>
                      <a:pt x="329" y="1742"/>
                      <a:pt x="82" y="1619"/>
                    </a:cubicBezTo>
                    <a:lnTo>
                      <a:pt x="0" y="1578"/>
                    </a:lnTo>
                    <a:lnTo>
                      <a:pt x="2287" y="7860"/>
                    </a:lnTo>
                    <a:lnTo>
                      <a:pt x="2296" y="7885"/>
                    </a:lnTo>
                    <a:lnTo>
                      <a:pt x="4041" y="7885"/>
                    </a:lnTo>
                    <a:lnTo>
                      <a:pt x="2650"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p49"/>
              <p:cNvSpPr/>
              <p:nvPr/>
            </p:nvSpPr>
            <p:spPr>
              <a:xfrm>
                <a:off x="-776150" y="3036575"/>
                <a:ext cx="104800" cy="149725"/>
              </a:xfrm>
              <a:custGeom>
                <a:rect b="b" l="l" r="r" t="t"/>
                <a:pathLst>
                  <a:path extrusionOk="0" h="5989" w="4192">
                    <a:moveTo>
                      <a:pt x="2081" y="407"/>
                    </a:moveTo>
                    <a:lnTo>
                      <a:pt x="4085" y="5915"/>
                    </a:lnTo>
                    <a:lnTo>
                      <a:pt x="2243" y="5915"/>
                    </a:lnTo>
                    <a:lnTo>
                      <a:pt x="127" y="2253"/>
                    </a:lnTo>
                    <a:cubicBezTo>
                      <a:pt x="1157" y="2226"/>
                      <a:pt x="1996" y="1421"/>
                      <a:pt x="2081" y="407"/>
                    </a:cubicBezTo>
                    <a:close/>
                    <a:moveTo>
                      <a:pt x="2011" y="1"/>
                    </a:moveTo>
                    <a:lnTo>
                      <a:pt x="2013" y="216"/>
                    </a:lnTo>
                    <a:lnTo>
                      <a:pt x="2014" y="240"/>
                    </a:lnTo>
                    <a:cubicBezTo>
                      <a:pt x="2014" y="1310"/>
                      <a:pt x="1145" y="2179"/>
                      <a:pt x="76" y="2179"/>
                    </a:cubicBezTo>
                    <a:lnTo>
                      <a:pt x="1" y="2179"/>
                    </a:lnTo>
                    <a:lnTo>
                      <a:pt x="2189" y="5970"/>
                    </a:lnTo>
                    <a:lnTo>
                      <a:pt x="2201" y="5989"/>
                    </a:lnTo>
                    <a:lnTo>
                      <a:pt x="4191" y="5989"/>
                    </a:lnTo>
                    <a:lnTo>
                      <a:pt x="2011"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5" name="Google Shape;675;p49"/>
              <p:cNvSpPr/>
              <p:nvPr/>
            </p:nvSpPr>
            <p:spPr>
              <a:xfrm>
                <a:off x="-659375" y="2981325"/>
                <a:ext cx="76475" cy="205025"/>
              </a:xfrm>
              <a:custGeom>
                <a:rect b="b" l="l" r="r" t="t"/>
                <a:pathLst>
                  <a:path extrusionOk="0" h="8201" w="3059">
                    <a:moveTo>
                      <a:pt x="2985" y="327"/>
                    </a:moveTo>
                    <a:lnTo>
                      <a:pt x="2985" y="8125"/>
                    </a:lnTo>
                    <a:lnTo>
                      <a:pt x="1481" y="8125"/>
                    </a:lnTo>
                    <a:lnTo>
                      <a:pt x="138" y="507"/>
                    </a:lnTo>
                    <a:lnTo>
                      <a:pt x="138" y="507"/>
                    </a:lnTo>
                    <a:cubicBezTo>
                      <a:pt x="456" y="933"/>
                      <a:pt x="965" y="1193"/>
                      <a:pt x="1502" y="1193"/>
                    </a:cubicBezTo>
                    <a:cubicBezTo>
                      <a:pt x="2117" y="1193"/>
                      <a:pt x="2683" y="857"/>
                      <a:pt x="2985" y="327"/>
                    </a:cubicBezTo>
                    <a:close/>
                    <a:moveTo>
                      <a:pt x="3058" y="0"/>
                    </a:moveTo>
                    <a:lnTo>
                      <a:pt x="2987" y="157"/>
                    </a:lnTo>
                    <a:cubicBezTo>
                      <a:pt x="2723" y="742"/>
                      <a:pt x="2140" y="1120"/>
                      <a:pt x="1501" y="1120"/>
                    </a:cubicBezTo>
                    <a:cubicBezTo>
                      <a:pt x="931" y="1120"/>
                      <a:pt x="395" y="813"/>
                      <a:pt x="102" y="322"/>
                    </a:cubicBezTo>
                    <a:lnTo>
                      <a:pt x="0" y="149"/>
                    </a:lnTo>
                    <a:lnTo>
                      <a:pt x="1414" y="8169"/>
                    </a:lnTo>
                    <a:lnTo>
                      <a:pt x="1419" y="8200"/>
                    </a:lnTo>
                    <a:lnTo>
                      <a:pt x="3058" y="8200"/>
                    </a:lnTo>
                    <a:lnTo>
                      <a:pt x="3058"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49"/>
              <p:cNvSpPr/>
              <p:nvPr/>
            </p:nvSpPr>
            <p:spPr>
              <a:xfrm>
                <a:off x="-658050" y="2966050"/>
                <a:ext cx="74225" cy="40500"/>
              </a:xfrm>
              <a:custGeom>
                <a:rect b="b" l="l" r="r" t="t"/>
                <a:pathLst>
                  <a:path extrusionOk="0" h="1620" w="2969">
                    <a:moveTo>
                      <a:pt x="2965" y="0"/>
                    </a:moveTo>
                    <a:cubicBezTo>
                      <a:pt x="1941" y="2"/>
                      <a:pt x="943" y="188"/>
                      <a:pt x="0" y="555"/>
                    </a:cubicBezTo>
                    <a:cubicBezTo>
                      <a:pt x="197" y="1184"/>
                      <a:pt x="783" y="1619"/>
                      <a:pt x="1448" y="1619"/>
                    </a:cubicBezTo>
                    <a:cubicBezTo>
                      <a:pt x="2287" y="1619"/>
                      <a:pt x="2969" y="938"/>
                      <a:pt x="2969" y="100"/>
                    </a:cubicBezTo>
                    <a:cubicBezTo>
                      <a:pt x="2969" y="67"/>
                      <a:pt x="2967" y="33"/>
                      <a:pt x="296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7" name="Google Shape;677;p49"/>
              <p:cNvSpPr/>
              <p:nvPr/>
            </p:nvSpPr>
            <p:spPr>
              <a:xfrm>
                <a:off x="-701950" y="2929775"/>
                <a:ext cx="8975" cy="8975"/>
              </a:xfrm>
              <a:custGeom>
                <a:rect b="b" l="l" r="r" t="t"/>
                <a:pathLst>
                  <a:path extrusionOk="0" h="359" w="359">
                    <a:moveTo>
                      <a:pt x="181" y="0"/>
                    </a:moveTo>
                    <a:cubicBezTo>
                      <a:pt x="81" y="0"/>
                      <a:pt x="1" y="80"/>
                      <a:pt x="1" y="180"/>
                    </a:cubicBezTo>
                    <a:cubicBezTo>
                      <a:pt x="1" y="278"/>
                      <a:pt x="81" y="358"/>
                      <a:pt x="181" y="358"/>
                    </a:cubicBezTo>
                    <a:cubicBezTo>
                      <a:pt x="279" y="358"/>
                      <a:pt x="359" y="278"/>
                      <a:pt x="359" y="180"/>
                    </a:cubicBezTo>
                    <a:cubicBezTo>
                      <a:pt x="359" y="80"/>
                      <a:pt x="279" y="0"/>
                      <a:pt x="18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8" name="Google Shape;678;p49"/>
              <p:cNvSpPr/>
              <p:nvPr/>
            </p:nvSpPr>
            <p:spPr>
              <a:xfrm>
                <a:off x="-734825" y="2948350"/>
                <a:ext cx="8975" cy="9000"/>
              </a:xfrm>
              <a:custGeom>
                <a:rect b="b" l="l" r="r" t="t"/>
                <a:pathLst>
                  <a:path extrusionOk="0" h="360" w="359">
                    <a:moveTo>
                      <a:pt x="178" y="0"/>
                    </a:moveTo>
                    <a:cubicBezTo>
                      <a:pt x="80" y="0"/>
                      <a:pt x="0" y="82"/>
                      <a:pt x="0" y="180"/>
                    </a:cubicBezTo>
                    <a:cubicBezTo>
                      <a:pt x="0" y="280"/>
                      <a:pt x="80" y="360"/>
                      <a:pt x="178" y="360"/>
                    </a:cubicBezTo>
                    <a:cubicBezTo>
                      <a:pt x="278" y="360"/>
                      <a:pt x="358" y="280"/>
                      <a:pt x="358" y="180"/>
                    </a:cubicBezTo>
                    <a:cubicBezTo>
                      <a:pt x="358" y="82"/>
                      <a:pt x="278" y="0"/>
                      <a:pt x="17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p49"/>
              <p:cNvSpPr/>
              <p:nvPr/>
            </p:nvSpPr>
            <p:spPr>
              <a:xfrm>
                <a:off x="-636100" y="2909375"/>
                <a:ext cx="8975" cy="8975"/>
              </a:xfrm>
              <a:custGeom>
                <a:rect b="b" l="l" r="r" t="t"/>
                <a:pathLst>
                  <a:path extrusionOk="0" h="359" w="359">
                    <a:moveTo>
                      <a:pt x="178" y="0"/>
                    </a:moveTo>
                    <a:cubicBezTo>
                      <a:pt x="80" y="0"/>
                      <a:pt x="0" y="80"/>
                      <a:pt x="0" y="178"/>
                    </a:cubicBezTo>
                    <a:cubicBezTo>
                      <a:pt x="0" y="278"/>
                      <a:pt x="80" y="358"/>
                      <a:pt x="178" y="358"/>
                    </a:cubicBezTo>
                    <a:cubicBezTo>
                      <a:pt x="278" y="358"/>
                      <a:pt x="358" y="278"/>
                      <a:pt x="358" y="178"/>
                    </a:cubicBezTo>
                    <a:cubicBezTo>
                      <a:pt x="358" y="80"/>
                      <a:pt x="278" y="0"/>
                      <a:pt x="17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0" name="Google Shape;680;p49"/>
              <p:cNvSpPr/>
              <p:nvPr/>
            </p:nvSpPr>
            <p:spPr>
              <a:xfrm>
                <a:off x="-762200" y="2972650"/>
                <a:ext cx="8975" cy="9025"/>
              </a:xfrm>
              <a:custGeom>
                <a:rect b="b" l="l" r="r" t="t"/>
                <a:pathLst>
                  <a:path extrusionOk="0" h="361" w="359">
                    <a:moveTo>
                      <a:pt x="181" y="1"/>
                    </a:moveTo>
                    <a:cubicBezTo>
                      <a:pt x="82" y="1"/>
                      <a:pt x="1" y="83"/>
                      <a:pt x="1" y="181"/>
                    </a:cubicBezTo>
                    <a:cubicBezTo>
                      <a:pt x="1" y="279"/>
                      <a:pt x="81" y="361"/>
                      <a:pt x="181" y="361"/>
                    </a:cubicBezTo>
                    <a:cubicBezTo>
                      <a:pt x="279" y="361"/>
                      <a:pt x="359" y="279"/>
                      <a:pt x="359" y="181"/>
                    </a:cubicBezTo>
                    <a:cubicBezTo>
                      <a:pt x="359" y="83"/>
                      <a:pt x="279"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p49"/>
              <p:cNvSpPr/>
              <p:nvPr/>
            </p:nvSpPr>
            <p:spPr>
              <a:xfrm>
                <a:off x="-603050" y="2904525"/>
                <a:ext cx="8975" cy="9000"/>
              </a:xfrm>
              <a:custGeom>
                <a:rect b="b" l="l" r="r" t="t"/>
                <a:pathLst>
                  <a:path extrusionOk="0" h="360" w="359">
                    <a:moveTo>
                      <a:pt x="179" y="1"/>
                    </a:moveTo>
                    <a:cubicBezTo>
                      <a:pt x="81" y="1"/>
                      <a:pt x="1" y="81"/>
                      <a:pt x="1" y="181"/>
                    </a:cubicBezTo>
                    <a:cubicBezTo>
                      <a:pt x="1" y="279"/>
                      <a:pt x="81" y="359"/>
                      <a:pt x="179" y="359"/>
                    </a:cubicBezTo>
                    <a:cubicBezTo>
                      <a:pt x="279" y="359"/>
                      <a:pt x="359" y="279"/>
                      <a:pt x="359" y="181"/>
                    </a:cubicBezTo>
                    <a:cubicBezTo>
                      <a:pt x="359" y="81"/>
                      <a:pt x="279" y="1"/>
                      <a:pt x="17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49"/>
              <p:cNvSpPr/>
              <p:nvPr/>
            </p:nvSpPr>
            <p:spPr>
              <a:xfrm>
                <a:off x="-669675" y="2917225"/>
                <a:ext cx="8975" cy="9000"/>
              </a:xfrm>
              <a:custGeom>
                <a:rect b="b" l="l" r="r" t="t"/>
                <a:pathLst>
                  <a:path extrusionOk="0" h="360" w="359">
                    <a:moveTo>
                      <a:pt x="181" y="1"/>
                    </a:moveTo>
                    <a:cubicBezTo>
                      <a:pt x="81" y="1"/>
                      <a:pt x="1" y="81"/>
                      <a:pt x="1" y="181"/>
                    </a:cubicBezTo>
                    <a:cubicBezTo>
                      <a:pt x="1" y="279"/>
                      <a:pt x="81" y="359"/>
                      <a:pt x="181" y="359"/>
                    </a:cubicBezTo>
                    <a:cubicBezTo>
                      <a:pt x="279" y="359"/>
                      <a:pt x="359" y="279"/>
                      <a:pt x="359" y="181"/>
                    </a:cubicBezTo>
                    <a:cubicBezTo>
                      <a:pt x="359" y="81"/>
                      <a:pt x="279"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3" name="Google Shape;683;p49"/>
              <p:cNvSpPr/>
              <p:nvPr/>
            </p:nvSpPr>
            <p:spPr>
              <a:xfrm>
                <a:off x="-800050" y="2855525"/>
                <a:ext cx="217225" cy="237500"/>
              </a:xfrm>
              <a:custGeom>
                <a:rect b="b" l="l" r="r" t="t"/>
                <a:pathLst>
                  <a:path extrusionOk="0" h="9500" w="8689">
                    <a:moveTo>
                      <a:pt x="8610" y="75"/>
                    </a:moveTo>
                    <a:lnTo>
                      <a:pt x="8610" y="2727"/>
                    </a:lnTo>
                    <a:cubicBezTo>
                      <a:pt x="8450" y="2729"/>
                      <a:pt x="8289" y="2732"/>
                      <a:pt x="8127" y="2740"/>
                    </a:cubicBezTo>
                    <a:cubicBezTo>
                      <a:pt x="8119" y="2740"/>
                      <a:pt x="8111" y="2740"/>
                      <a:pt x="8102" y="2742"/>
                    </a:cubicBezTo>
                    <a:cubicBezTo>
                      <a:pt x="7932" y="2750"/>
                      <a:pt x="7764" y="2762"/>
                      <a:pt x="7598" y="2780"/>
                    </a:cubicBezTo>
                    <a:lnTo>
                      <a:pt x="7121" y="75"/>
                    </a:lnTo>
                    <a:close/>
                    <a:moveTo>
                      <a:pt x="6896" y="75"/>
                    </a:moveTo>
                    <a:lnTo>
                      <a:pt x="7378" y="2805"/>
                    </a:lnTo>
                    <a:cubicBezTo>
                      <a:pt x="7221" y="2825"/>
                      <a:pt x="7065" y="2849"/>
                      <a:pt x="6910" y="2875"/>
                    </a:cubicBezTo>
                    <a:cubicBezTo>
                      <a:pt x="6895" y="2879"/>
                      <a:pt x="6881" y="2879"/>
                      <a:pt x="6866" y="2882"/>
                    </a:cubicBezTo>
                    <a:cubicBezTo>
                      <a:pt x="6696" y="2912"/>
                      <a:pt x="6528" y="2945"/>
                      <a:pt x="6363" y="2984"/>
                    </a:cubicBezTo>
                    <a:lnTo>
                      <a:pt x="5304" y="75"/>
                    </a:lnTo>
                    <a:close/>
                    <a:moveTo>
                      <a:pt x="5067" y="75"/>
                    </a:moveTo>
                    <a:lnTo>
                      <a:pt x="6147" y="3037"/>
                    </a:lnTo>
                    <a:cubicBezTo>
                      <a:pt x="6137" y="3039"/>
                      <a:pt x="6127" y="3042"/>
                      <a:pt x="6118" y="3045"/>
                    </a:cubicBezTo>
                    <a:cubicBezTo>
                      <a:pt x="5957" y="3087"/>
                      <a:pt x="5795" y="3132"/>
                      <a:pt x="5637" y="3182"/>
                    </a:cubicBezTo>
                    <a:cubicBezTo>
                      <a:pt x="5634" y="3184"/>
                      <a:pt x="5630" y="3185"/>
                      <a:pt x="5627" y="3185"/>
                    </a:cubicBezTo>
                    <a:cubicBezTo>
                      <a:pt x="5471" y="3237"/>
                      <a:pt x="5316" y="3290"/>
                      <a:pt x="5162" y="3348"/>
                    </a:cubicBezTo>
                    <a:cubicBezTo>
                      <a:pt x="5154" y="3352"/>
                      <a:pt x="5146" y="3355"/>
                      <a:pt x="5137" y="3358"/>
                    </a:cubicBezTo>
                    <a:lnTo>
                      <a:pt x="3240" y="75"/>
                    </a:lnTo>
                    <a:close/>
                    <a:moveTo>
                      <a:pt x="2985" y="75"/>
                    </a:moveTo>
                    <a:lnTo>
                      <a:pt x="4929" y="3442"/>
                    </a:lnTo>
                    <a:cubicBezTo>
                      <a:pt x="4919" y="3447"/>
                      <a:pt x="4909" y="3452"/>
                      <a:pt x="4899" y="3455"/>
                    </a:cubicBezTo>
                    <a:cubicBezTo>
                      <a:pt x="4738" y="3523"/>
                      <a:pt x="4579" y="3593"/>
                      <a:pt x="4425" y="3668"/>
                    </a:cubicBezTo>
                    <a:cubicBezTo>
                      <a:pt x="4423" y="3670"/>
                      <a:pt x="4421" y="3670"/>
                      <a:pt x="4420" y="3672"/>
                    </a:cubicBezTo>
                    <a:cubicBezTo>
                      <a:pt x="4263" y="3748"/>
                      <a:pt x="4111" y="3828"/>
                      <a:pt x="3965" y="3911"/>
                    </a:cubicBezTo>
                    <a:cubicBezTo>
                      <a:pt x="3958" y="3915"/>
                      <a:pt x="3950" y="3918"/>
                      <a:pt x="3943" y="3921"/>
                    </a:cubicBezTo>
                    <a:lnTo>
                      <a:pt x="715" y="75"/>
                    </a:lnTo>
                    <a:close/>
                    <a:moveTo>
                      <a:pt x="427" y="75"/>
                    </a:moveTo>
                    <a:lnTo>
                      <a:pt x="3752" y="4036"/>
                    </a:lnTo>
                    <a:cubicBezTo>
                      <a:pt x="3707" y="4063"/>
                      <a:pt x="3663" y="4091"/>
                      <a:pt x="3620" y="4118"/>
                    </a:cubicBezTo>
                    <a:cubicBezTo>
                      <a:pt x="3585" y="4140"/>
                      <a:pt x="3550" y="4161"/>
                      <a:pt x="3517" y="4183"/>
                    </a:cubicBezTo>
                    <a:cubicBezTo>
                      <a:pt x="3455" y="4223"/>
                      <a:pt x="3395" y="4265"/>
                      <a:pt x="3335" y="4306"/>
                    </a:cubicBezTo>
                    <a:cubicBezTo>
                      <a:pt x="3314" y="4321"/>
                      <a:pt x="3292" y="4334"/>
                      <a:pt x="3272" y="4348"/>
                    </a:cubicBezTo>
                    <a:cubicBezTo>
                      <a:pt x="3192" y="4404"/>
                      <a:pt x="3112" y="4463"/>
                      <a:pt x="3035" y="4519"/>
                    </a:cubicBezTo>
                    <a:cubicBezTo>
                      <a:pt x="3010" y="4539"/>
                      <a:pt x="2985" y="4559"/>
                      <a:pt x="2962" y="4578"/>
                    </a:cubicBezTo>
                    <a:cubicBezTo>
                      <a:pt x="2914" y="4614"/>
                      <a:pt x="2866" y="4651"/>
                      <a:pt x="2817" y="4689"/>
                    </a:cubicBezTo>
                    <a:lnTo>
                      <a:pt x="186" y="2481"/>
                    </a:lnTo>
                    <a:lnTo>
                      <a:pt x="186" y="75"/>
                    </a:lnTo>
                    <a:close/>
                    <a:moveTo>
                      <a:pt x="186" y="2577"/>
                    </a:moveTo>
                    <a:lnTo>
                      <a:pt x="2759" y="4738"/>
                    </a:lnTo>
                    <a:lnTo>
                      <a:pt x="2709" y="4779"/>
                    </a:lnTo>
                    <a:lnTo>
                      <a:pt x="2702" y="4786"/>
                    </a:lnTo>
                    <a:lnTo>
                      <a:pt x="186" y="2674"/>
                    </a:lnTo>
                    <a:lnTo>
                      <a:pt x="186" y="2577"/>
                    </a:lnTo>
                    <a:close/>
                    <a:moveTo>
                      <a:pt x="186" y="2769"/>
                    </a:moveTo>
                    <a:lnTo>
                      <a:pt x="2646" y="4834"/>
                    </a:lnTo>
                    <a:cubicBezTo>
                      <a:pt x="2602" y="4869"/>
                      <a:pt x="2561" y="4907"/>
                      <a:pt x="2519" y="4946"/>
                    </a:cubicBezTo>
                    <a:cubicBezTo>
                      <a:pt x="2491" y="4971"/>
                      <a:pt x="2461" y="4996"/>
                      <a:pt x="2432" y="5021"/>
                    </a:cubicBezTo>
                    <a:cubicBezTo>
                      <a:pt x="2374" y="5076"/>
                      <a:pt x="2318" y="5131"/>
                      <a:pt x="2259" y="5186"/>
                    </a:cubicBezTo>
                    <a:cubicBezTo>
                      <a:pt x="2244" y="5201"/>
                      <a:pt x="2226" y="5216"/>
                      <a:pt x="2211" y="5232"/>
                    </a:cubicBezTo>
                    <a:cubicBezTo>
                      <a:pt x="2138" y="5304"/>
                      <a:pt x="2066" y="5375"/>
                      <a:pt x="1996" y="5450"/>
                    </a:cubicBezTo>
                    <a:cubicBezTo>
                      <a:pt x="1976" y="5470"/>
                      <a:pt x="1958" y="5492"/>
                      <a:pt x="1938" y="5514"/>
                    </a:cubicBezTo>
                    <a:cubicBezTo>
                      <a:pt x="1893" y="5564"/>
                      <a:pt x="1844" y="5614"/>
                      <a:pt x="1800" y="5664"/>
                    </a:cubicBezTo>
                    <a:lnTo>
                      <a:pt x="186" y="4731"/>
                    </a:lnTo>
                    <a:lnTo>
                      <a:pt x="186" y="2769"/>
                    </a:lnTo>
                    <a:close/>
                    <a:moveTo>
                      <a:pt x="186" y="4818"/>
                    </a:moveTo>
                    <a:lnTo>
                      <a:pt x="1751" y="5720"/>
                    </a:lnTo>
                    <a:cubicBezTo>
                      <a:pt x="1735" y="5740"/>
                      <a:pt x="1718" y="5759"/>
                      <a:pt x="1701" y="5777"/>
                    </a:cubicBezTo>
                    <a:lnTo>
                      <a:pt x="186" y="4902"/>
                    </a:lnTo>
                    <a:lnTo>
                      <a:pt x="186" y="4818"/>
                    </a:lnTo>
                    <a:close/>
                    <a:moveTo>
                      <a:pt x="186" y="4987"/>
                    </a:moveTo>
                    <a:lnTo>
                      <a:pt x="1653" y="5835"/>
                    </a:lnTo>
                    <a:cubicBezTo>
                      <a:pt x="1616" y="5880"/>
                      <a:pt x="1580" y="5925"/>
                      <a:pt x="1545" y="5972"/>
                    </a:cubicBezTo>
                    <a:cubicBezTo>
                      <a:pt x="1508" y="6015"/>
                      <a:pt x="1473" y="6058"/>
                      <a:pt x="1438" y="6103"/>
                    </a:cubicBezTo>
                    <a:cubicBezTo>
                      <a:pt x="1400" y="6153"/>
                      <a:pt x="1361" y="6207"/>
                      <a:pt x="1325" y="6258"/>
                    </a:cubicBezTo>
                    <a:cubicBezTo>
                      <a:pt x="1290" y="6305"/>
                      <a:pt x="1255" y="6350"/>
                      <a:pt x="1222" y="6398"/>
                    </a:cubicBezTo>
                    <a:cubicBezTo>
                      <a:pt x="1185" y="6450"/>
                      <a:pt x="1150" y="6503"/>
                      <a:pt x="1115" y="6556"/>
                    </a:cubicBezTo>
                    <a:cubicBezTo>
                      <a:pt x="1082" y="6605"/>
                      <a:pt x="1048" y="6653"/>
                      <a:pt x="1017" y="6701"/>
                    </a:cubicBezTo>
                    <a:cubicBezTo>
                      <a:pt x="983" y="6755"/>
                      <a:pt x="950" y="6810"/>
                      <a:pt x="917" y="6865"/>
                    </a:cubicBezTo>
                    <a:cubicBezTo>
                      <a:pt x="887" y="6915"/>
                      <a:pt x="855" y="6964"/>
                      <a:pt x="825" y="7014"/>
                    </a:cubicBezTo>
                    <a:cubicBezTo>
                      <a:pt x="792" y="7071"/>
                      <a:pt x="762" y="7129"/>
                      <a:pt x="730" y="7186"/>
                    </a:cubicBezTo>
                    <a:cubicBezTo>
                      <a:pt x="702" y="7236"/>
                      <a:pt x="672" y="7286"/>
                      <a:pt x="645" y="7338"/>
                    </a:cubicBezTo>
                    <a:cubicBezTo>
                      <a:pt x="614" y="7398"/>
                      <a:pt x="584" y="7461"/>
                      <a:pt x="552" y="7522"/>
                    </a:cubicBezTo>
                    <a:cubicBezTo>
                      <a:pt x="527" y="7571"/>
                      <a:pt x="502" y="7619"/>
                      <a:pt x="479" y="7667"/>
                    </a:cubicBezTo>
                    <a:cubicBezTo>
                      <a:pt x="445" y="7737"/>
                      <a:pt x="415" y="7807"/>
                      <a:pt x="384" y="7877"/>
                    </a:cubicBezTo>
                    <a:cubicBezTo>
                      <a:pt x="365" y="7921"/>
                      <a:pt x="344" y="7964"/>
                      <a:pt x="325" y="8007"/>
                    </a:cubicBezTo>
                    <a:cubicBezTo>
                      <a:pt x="277" y="8122"/>
                      <a:pt x="229" y="8239"/>
                      <a:pt x="186" y="8355"/>
                    </a:cubicBezTo>
                    <a:lnTo>
                      <a:pt x="186" y="4987"/>
                    </a:lnTo>
                    <a:close/>
                    <a:moveTo>
                      <a:pt x="111" y="75"/>
                    </a:moveTo>
                    <a:lnTo>
                      <a:pt x="111" y="8777"/>
                    </a:lnTo>
                    <a:lnTo>
                      <a:pt x="182" y="8575"/>
                    </a:lnTo>
                    <a:cubicBezTo>
                      <a:pt x="544" y="7559"/>
                      <a:pt x="1067" y="6643"/>
                      <a:pt x="1738" y="5849"/>
                    </a:cubicBezTo>
                    <a:cubicBezTo>
                      <a:pt x="1770" y="5810"/>
                      <a:pt x="1803" y="5774"/>
                      <a:pt x="1836" y="5735"/>
                    </a:cubicBezTo>
                    <a:cubicBezTo>
                      <a:pt x="2109" y="5424"/>
                      <a:pt x="2409" y="5129"/>
                      <a:pt x="2726" y="4862"/>
                    </a:cubicBezTo>
                    <a:lnTo>
                      <a:pt x="2759" y="4834"/>
                    </a:lnTo>
                    <a:cubicBezTo>
                      <a:pt x="2786" y="4811"/>
                      <a:pt x="2812" y="4788"/>
                      <a:pt x="2841" y="4766"/>
                    </a:cubicBezTo>
                    <a:cubicBezTo>
                      <a:pt x="2917" y="4704"/>
                      <a:pt x="2994" y="4643"/>
                      <a:pt x="3074" y="4583"/>
                    </a:cubicBezTo>
                    <a:cubicBezTo>
                      <a:pt x="3312" y="4403"/>
                      <a:pt x="3563" y="4235"/>
                      <a:pt x="3825" y="4078"/>
                    </a:cubicBezTo>
                    <a:lnTo>
                      <a:pt x="3863" y="4055"/>
                    </a:lnTo>
                    <a:lnTo>
                      <a:pt x="3872" y="4050"/>
                    </a:lnTo>
                    <a:cubicBezTo>
                      <a:pt x="3898" y="4033"/>
                      <a:pt x="3925" y="4016"/>
                      <a:pt x="3953" y="4001"/>
                    </a:cubicBezTo>
                    <a:cubicBezTo>
                      <a:pt x="4280" y="3813"/>
                      <a:pt x="4631" y="3643"/>
                      <a:pt x="4996" y="3493"/>
                    </a:cubicBezTo>
                    <a:lnTo>
                      <a:pt x="5036" y="3478"/>
                    </a:lnTo>
                    <a:cubicBezTo>
                      <a:pt x="5067" y="3465"/>
                      <a:pt x="5101" y="3452"/>
                      <a:pt x="5134" y="3438"/>
                    </a:cubicBezTo>
                    <a:cubicBezTo>
                      <a:pt x="5221" y="3405"/>
                      <a:pt x="5307" y="3372"/>
                      <a:pt x="5396" y="3342"/>
                    </a:cubicBezTo>
                    <a:cubicBezTo>
                      <a:pt x="5659" y="3248"/>
                      <a:pt x="5930" y="3167"/>
                      <a:pt x="6203" y="3099"/>
                    </a:cubicBezTo>
                    <a:cubicBezTo>
                      <a:pt x="6240" y="3089"/>
                      <a:pt x="6278" y="3080"/>
                      <a:pt x="6315" y="3072"/>
                    </a:cubicBezTo>
                    <a:lnTo>
                      <a:pt x="6348" y="3064"/>
                    </a:lnTo>
                    <a:cubicBezTo>
                      <a:pt x="6698" y="2982"/>
                      <a:pt x="7060" y="2917"/>
                      <a:pt x="7424" y="2874"/>
                    </a:cubicBezTo>
                    <a:lnTo>
                      <a:pt x="7464" y="2869"/>
                    </a:lnTo>
                    <a:lnTo>
                      <a:pt x="7478" y="2867"/>
                    </a:lnTo>
                    <a:cubicBezTo>
                      <a:pt x="7508" y="2864"/>
                      <a:pt x="7539" y="2860"/>
                      <a:pt x="7571" y="2857"/>
                    </a:cubicBezTo>
                    <a:cubicBezTo>
                      <a:pt x="7744" y="2839"/>
                      <a:pt x="7921" y="2825"/>
                      <a:pt x="8097" y="2815"/>
                    </a:cubicBezTo>
                    <a:cubicBezTo>
                      <a:pt x="8161" y="2812"/>
                      <a:pt x="8224" y="2812"/>
                      <a:pt x="8287" y="2810"/>
                    </a:cubicBezTo>
                    <a:cubicBezTo>
                      <a:pt x="8397" y="2807"/>
                      <a:pt x="8505" y="2802"/>
                      <a:pt x="8615" y="2802"/>
                    </a:cubicBezTo>
                    <a:lnTo>
                      <a:pt x="8615" y="2837"/>
                    </a:lnTo>
                    <a:cubicBezTo>
                      <a:pt x="4546" y="2852"/>
                      <a:pt x="1288" y="5174"/>
                      <a:pt x="111" y="8907"/>
                    </a:cubicBezTo>
                    <a:lnTo>
                      <a:pt x="74" y="9022"/>
                    </a:lnTo>
                    <a:lnTo>
                      <a:pt x="74" y="75"/>
                    </a:lnTo>
                    <a:close/>
                    <a:moveTo>
                      <a:pt x="1" y="1"/>
                    </a:moveTo>
                    <a:lnTo>
                      <a:pt x="1" y="9500"/>
                    </a:lnTo>
                    <a:lnTo>
                      <a:pt x="181" y="8928"/>
                    </a:lnTo>
                    <a:cubicBezTo>
                      <a:pt x="1351" y="5217"/>
                      <a:pt x="4598" y="2912"/>
                      <a:pt x="8652" y="2912"/>
                    </a:cubicBezTo>
                    <a:lnTo>
                      <a:pt x="8689" y="2912"/>
                    </a:lnTo>
                    <a:lnTo>
                      <a:pt x="8689" y="2764"/>
                    </a:lnTo>
                    <a:lnTo>
                      <a:pt x="8684" y="2727"/>
                    </a:lnTo>
                    <a:lnTo>
                      <a:pt x="8685" y="2727"/>
                    </a:lnTo>
                    <a:lnTo>
                      <a:pt x="8685" y="1"/>
                    </a:lnTo>
                    <a:lnTo>
                      <a:pt x="7033" y="1"/>
                    </a:lnTo>
                    <a:lnTo>
                      <a:pt x="7524" y="2789"/>
                    </a:lnTo>
                    <a:cubicBezTo>
                      <a:pt x="7506" y="2790"/>
                      <a:pt x="7488" y="2792"/>
                      <a:pt x="7468" y="2795"/>
                    </a:cubicBezTo>
                    <a:lnTo>
                      <a:pt x="7451" y="2797"/>
                    </a:lnTo>
                    <a:lnTo>
                      <a:pt x="6963" y="32"/>
                    </a:lnTo>
                    <a:lnTo>
                      <a:pt x="6958" y="1"/>
                    </a:lnTo>
                    <a:lnTo>
                      <a:pt x="5199" y="1"/>
                    </a:lnTo>
                    <a:lnTo>
                      <a:pt x="6290" y="3002"/>
                    </a:lnTo>
                    <a:cubicBezTo>
                      <a:pt x="6267" y="3007"/>
                      <a:pt x="6242" y="3012"/>
                      <a:pt x="6218" y="3019"/>
                    </a:cubicBezTo>
                    <a:lnTo>
                      <a:pt x="5119" y="1"/>
                    </a:lnTo>
                    <a:lnTo>
                      <a:pt x="3114" y="1"/>
                    </a:lnTo>
                    <a:lnTo>
                      <a:pt x="5067" y="3385"/>
                    </a:lnTo>
                    <a:cubicBezTo>
                      <a:pt x="5046" y="3393"/>
                      <a:pt x="5024" y="3403"/>
                      <a:pt x="5004" y="3412"/>
                    </a:cubicBezTo>
                    <a:lnTo>
                      <a:pt x="4998" y="3413"/>
                    </a:lnTo>
                    <a:lnTo>
                      <a:pt x="3039" y="19"/>
                    </a:lnTo>
                    <a:lnTo>
                      <a:pt x="3029" y="1"/>
                    </a:lnTo>
                    <a:lnTo>
                      <a:pt x="557" y="1"/>
                    </a:lnTo>
                    <a:lnTo>
                      <a:pt x="3878" y="3960"/>
                    </a:lnTo>
                    <a:lnTo>
                      <a:pt x="3832" y="3986"/>
                    </a:lnTo>
                    <a:lnTo>
                      <a:pt x="3815" y="3998"/>
                    </a:lnTo>
                    <a:lnTo>
                      <a:pt x="472" y="14"/>
                    </a:lnTo>
                    <a:lnTo>
                      <a:pt x="460"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p49"/>
              <p:cNvSpPr/>
              <p:nvPr/>
            </p:nvSpPr>
            <p:spPr>
              <a:xfrm>
                <a:off x="-1023950" y="2981250"/>
                <a:ext cx="76450" cy="205100"/>
              </a:xfrm>
              <a:custGeom>
                <a:rect b="b" l="l" r="r" t="t"/>
                <a:pathLst>
                  <a:path extrusionOk="0" h="8204" w="3058">
                    <a:moveTo>
                      <a:pt x="76" y="327"/>
                    </a:moveTo>
                    <a:cubicBezTo>
                      <a:pt x="375" y="860"/>
                      <a:pt x="942" y="1196"/>
                      <a:pt x="1558" y="1196"/>
                    </a:cubicBezTo>
                    <a:cubicBezTo>
                      <a:pt x="2103" y="1196"/>
                      <a:pt x="2601" y="946"/>
                      <a:pt x="2919" y="521"/>
                    </a:cubicBezTo>
                    <a:lnTo>
                      <a:pt x="2919" y="521"/>
                    </a:lnTo>
                    <a:lnTo>
                      <a:pt x="1578" y="8128"/>
                    </a:lnTo>
                    <a:lnTo>
                      <a:pt x="76" y="8128"/>
                    </a:lnTo>
                    <a:lnTo>
                      <a:pt x="76" y="327"/>
                    </a:lnTo>
                    <a:close/>
                    <a:moveTo>
                      <a:pt x="1" y="0"/>
                    </a:moveTo>
                    <a:lnTo>
                      <a:pt x="1" y="8203"/>
                    </a:lnTo>
                    <a:lnTo>
                      <a:pt x="1640" y="8203"/>
                    </a:lnTo>
                    <a:lnTo>
                      <a:pt x="3057" y="167"/>
                    </a:lnTo>
                    <a:lnTo>
                      <a:pt x="3057" y="167"/>
                    </a:lnTo>
                    <a:lnTo>
                      <a:pt x="2954" y="336"/>
                    </a:lnTo>
                    <a:cubicBezTo>
                      <a:pt x="2659" y="828"/>
                      <a:pt x="2136" y="1123"/>
                      <a:pt x="1558" y="1123"/>
                    </a:cubicBezTo>
                    <a:cubicBezTo>
                      <a:pt x="918" y="1123"/>
                      <a:pt x="335" y="743"/>
                      <a:pt x="72" y="157"/>
                    </a:cubicBez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49"/>
              <p:cNvSpPr/>
              <p:nvPr/>
            </p:nvSpPr>
            <p:spPr>
              <a:xfrm>
                <a:off x="-935500" y="3034950"/>
                <a:ext cx="103450" cy="151350"/>
              </a:xfrm>
              <a:custGeom>
                <a:rect b="b" l="l" r="r" t="t"/>
                <a:pathLst>
                  <a:path extrusionOk="0" h="6054" w="4138">
                    <a:moveTo>
                      <a:pt x="2107" y="484"/>
                    </a:moveTo>
                    <a:cubicBezTo>
                      <a:pt x="2151" y="1510"/>
                      <a:pt x="2982" y="2354"/>
                      <a:pt x="4011" y="2408"/>
                    </a:cubicBezTo>
                    <a:lnTo>
                      <a:pt x="1949" y="5980"/>
                    </a:lnTo>
                    <a:lnTo>
                      <a:pt x="105" y="5980"/>
                    </a:lnTo>
                    <a:lnTo>
                      <a:pt x="2107" y="484"/>
                    </a:lnTo>
                    <a:close/>
                    <a:moveTo>
                      <a:pt x="2204" y="1"/>
                    </a:moveTo>
                    <a:lnTo>
                      <a:pt x="0" y="6054"/>
                    </a:lnTo>
                    <a:lnTo>
                      <a:pt x="1991" y="6054"/>
                    </a:lnTo>
                    <a:lnTo>
                      <a:pt x="4106" y="2391"/>
                    </a:lnTo>
                    <a:lnTo>
                      <a:pt x="4138" y="2338"/>
                    </a:lnTo>
                    <a:lnTo>
                      <a:pt x="4074" y="2336"/>
                    </a:lnTo>
                    <a:cubicBezTo>
                      <a:pt x="3030" y="2314"/>
                      <a:pt x="2179" y="1445"/>
                      <a:pt x="2179" y="399"/>
                    </a:cubicBezTo>
                    <a:cubicBezTo>
                      <a:pt x="2179" y="355"/>
                      <a:pt x="2182" y="310"/>
                      <a:pt x="2186" y="264"/>
                    </a:cubicBezTo>
                    <a:lnTo>
                      <a:pt x="2204"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6" name="Google Shape;686;p49"/>
              <p:cNvSpPr/>
              <p:nvPr/>
            </p:nvSpPr>
            <p:spPr>
              <a:xfrm>
                <a:off x="-981100" y="2990475"/>
                <a:ext cx="101125" cy="195875"/>
              </a:xfrm>
              <a:custGeom>
                <a:rect b="b" l="l" r="r" t="t"/>
                <a:pathLst>
                  <a:path extrusionOk="0" h="7835" w="4045">
                    <a:moveTo>
                      <a:pt x="1380" y="439"/>
                    </a:moveTo>
                    <a:cubicBezTo>
                      <a:pt x="1583" y="1242"/>
                      <a:pt x="2317" y="1826"/>
                      <a:pt x="3162" y="1826"/>
                    </a:cubicBezTo>
                    <a:cubicBezTo>
                      <a:pt x="3422" y="1826"/>
                      <a:pt x="3675" y="1773"/>
                      <a:pt x="3913" y="1666"/>
                    </a:cubicBezTo>
                    <a:lnTo>
                      <a:pt x="3913" y="1666"/>
                    </a:lnTo>
                    <a:lnTo>
                      <a:pt x="1694" y="7759"/>
                    </a:lnTo>
                    <a:lnTo>
                      <a:pt x="89" y="7759"/>
                    </a:lnTo>
                    <a:lnTo>
                      <a:pt x="1380" y="439"/>
                    </a:lnTo>
                    <a:close/>
                    <a:moveTo>
                      <a:pt x="1381" y="1"/>
                    </a:moveTo>
                    <a:lnTo>
                      <a:pt x="1" y="7834"/>
                    </a:lnTo>
                    <a:lnTo>
                      <a:pt x="1746" y="7834"/>
                    </a:lnTo>
                    <a:lnTo>
                      <a:pt x="4045" y="1518"/>
                    </a:lnTo>
                    <a:lnTo>
                      <a:pt x="3961" y="1561"/>
                    </a:lnTo>
                    <a:cubicBezTo>
                      <a:pt x="3710" y="1688"/>
                      <a:pt x="3442" y="1753"/>
                      <a:pt x="3162" y="1753"/>
                    </a:cubicBezTo>
                    <a:cubicBezTo>
                      <a:pt x="2286" y="1753"/>
                      <a:pt x="1535" y="1098"/>
                      <a:pt x="1415" y="232"/>
                    </a:cubicBezTo>
                    <a:lnTo>
                      <a:pt x="1381"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p49"/>
              <p:cNvSpPr/>
              <p:nvPr/>
            </p:nvSpPr>
            <p:spPr>
              <a:xfrm>
                <a:off x="-1027525" y="2939300"/>
                <a:ext cx="217250" cy="247000"/>
              </a:xfrm>
              <a:custGeom>
                <a:rect b="b" l="l" r="r" t="t"/>
                <a:pathLst>
                  <a:path extrusionOk="0" h="9880" w="8690">
                    <a:moveTo>
                      <a:pt x="75" y="76"/>
                    </a:moveTo>
                    <a:cubicBezTo>
                      <a:pt x="4196" y="92"/>
                      <a:pt x="7785" y="3024"/>
                      <a:pt x="8615" y="7050"/>
                    </a:cubicBezTo>
                    <a:lnTo>
                      <a:pt x="8615" y="8017"/>
                    </a:lnTo>
                    <a:cubicBezTo>
                      <a:pt x="8603" y="7969"/>
                      <a:pt x="8592" y="7922"/>
                      <a:pt x="8578" y="7874"/>
                    </a:cubicBezTo>
                    <a:lnTo>
                      <a:pt x="8578" y="7055"/>
                    </a:lnTo>
                    <a:cubicBezTo>
                      <a:pt x="7752" y="3044"/>
                      <a:pt x="4179" y="129"/>
                      <a:pt x="75" y="112"/>
                    </a:cubicBezTo>
                    <a:lnTo>
                      <a:pt x="75" y="76"/>
                    </a:lnTo>
                    <a:close/>
                    <a:moveTo>
                      <a:pt x="7919" y="6283"/>
                    </a:moveTo>
                    <a:cubicBezTo>
                      <a:pt x="7960" y="6372"/>
                      <a:pt x="7999" y="6460"/>
                      <a:pt x="8037" y="6548"/>
                    </a:cubicBezTo>
                    <a:cubicBezTo>
                      <a:pt x="8060" y="6600"/>
                      <a:pt x="8084" y="6650"/>
                      <a:pt x="8105" y="6702"/>
                    </a:cubicBezTo>
                    <a:cubicBezTo>
                      <a:pt x="8157" y="6826"/>
                      <a:pt x="8205" y="6953"/>
                      <a:pt x="8250" y="7078"/>
                    </a:cubicBezTo>
                    <a:cubicBezTo>
                      <a:pt x="8260" y="7106"/>
                      <a:pt x="8272" y="7133"/>
                      <a:pt x="8282" y="7161"/>
                    </a:cubicBezTo>
                    <a:cubicBezTo>
                      <a:pt x="8337" y="7314"/>
                      <a:pt x="8387" y="7469"/>
                      <a:pt x="8432" y="7624"/>
                    </a:cubicBezTo>
                    <a:cubicBezTo>
                      <a:pt x="8445" y="7664"/>
                      <a:pt x="8453" y="7706"/>
                      <a:pt x="8465" y="7746"/>
                    </a:cubicBezTo>
                    <a:cubicBezTo>
                      <a:pt x="8495" y="7852"/>
                      <a:pt x="8523" y="7959"/>
                      <a:pt x="8550" y="8066"/>
                    </a:cubicBezTo>
                    <a:lnTo>
                      <a:pt x="8505" y="8066"/>
                    </a:lnTo>
                    <a:lnTo>
                      <a:pt x="8505" y="9413"/>
                    </a:lnTo>
                    <a:lnTo>
                      <a:pt x="8175" y="9806"/>
                    </a:lnTo>
                    <a:lnTo>
                      <a:pt x="5885" y="9806"/>
                    </a:lnTo>
                    <a:lnTo>
                      <a:pt x="7919" y="6283"/>
                    </a:lnTo>
                    <a:close/>
                    <a:moveTo>
                      <a:pt x="8505" y="9758"/>
                    </a:moveTo>
                    <a:lnTo>
                      <a:pt x="8505" y="9806"/>
                    </a:lnTo>
                    <a:lnTo>
                      <a:pt x="8463" y="9806"/>
                    </a:lnTo>
                    <a:lnTo>
                      <a:pt x="8505" y="9758"/>
                    </a:lnTo>
                    <a:close/>
                    <a:moveTo>
                      <a:pt x="8615" y="8139"/>
                    </a:moveTo>
                    <a:lnTo>
                      <a:pt x="8615" y="9806"/>
                    </a:lnTo>
                    <a:lnTo>
                      <a:pt x="8578" y="9806"/>
                    </a:lnTo>
                    <a:lnTo>
                      <a:pt x="8578" y="8139"/>
                    </a:lnTo>
                    <a:close/>
                    <a:moveTo>
                      <a:pt x="0" y="1"/>
                    </a:moveTo>
                    <a:lnTo>
                      <a:pt x="0" y="186"/>
                    </a:lnTo>
                    <a:lnTo>
                      <a:pt x="39" y="186"/>
                    </a:lnTo>
                    <a:cubicBezTo>
                      <a:pt x="4123" y="186"/>
                      <a:pt x="7684" y="3080"/>
                      <a:pt x="8505" y="7061"/>
                    </a:cubicBezTo>
                    <a:lnTo>
                      <a:pt x="8505" y="7419"/>
                    </a:lnTo>
                    <a:cubicBezTo>
                      <a:pt x="7494" y="4236"/>
                      <a:pt x="4464" y="905"/>
                      <a:pt x="39" y="905"/>
                    </a:cubicBezTo>
                    <a:lnTo>
                      <a:pt x="0" y="905"/>
                    </a:lnTo>
                    <a:lnTo>
                      <a:pt x="0" y="1033"/>
                    </a:lnTo>
                    <a:lnTo>
                      <a:pt x="39" y="1033"/>
                    </a:lnTo>
                    <a:cubicBezTo>
                      <a:pt x="64" y="1033"/>
                      <a:pt x="90" y="1035"/>
                      <a:pt x="115" y="1035"/>
                    </a:cubicBezTo>
                    <a:lnTo>
                      <a:pt x="172" y="1037"/>
                    </a:lnTo>
                    <a:cubicBezTo>
                      <a:pt x="1236" y="1053"/>
                      <a:pt x="2269" y="1272"/>
                      <a:pt x="3242" y="1685"/>
                    </a:cubicBezTo>
                    <a:cubicBezTo>
                      <a:pt x="4236" y="2104"/>
                      <a:pt x="5145" y="2716"/>
                      <a:pt x="5947" y="3500"/>
                    </a:cubicBezTo>
                    <a:cubicBezTo>
                      <a:pt x="6741" y="4276"/>
                      <a:pt x="7391" y="5183"/>
                      <a:pt x="7882" y="6202"/>
                    </a:cubicBezTo>
                    <a:lnTo>
                      <a:pt x="5757" y="9880"/>
                    </a:lnTo>
                    <a:lnTo>
                      <a:pt x="8209" y="9880"/>
                    </a:lnTo>
                    <a:lnTo>
                      <a:pt x="8505" y="9528"/>
                    </a:lnTo>
                    <a:lnTo>
                      <a:pt x="8505" y="9643"/>
                    </a:lnTo>
                    <a:lnTo>
                      <a:pt x="8305" y="9880"/>
                    </a:lnTo>
                    <a:lnTo>
                      <a:pt x="8690" y="9880"/>
                    </a:lnTo>
                    <a:lnTo>
                      <a:pt x="8690" y="8102"/>
                    </a:lnTo>
                    <a:lnTo>
                      <a:pt x="8688" y="8066"/>
                    </a:lnTo>
                    <a:lnTo>
                      <a:pt x="8687" y="7043"/>
                    </a:lnTo>
                    <a:cubicBezTo>
                      <a:pt x="7847" y="2962"/>
                      <a:pt x="4209" y="1"/>
                      <a:pt x="3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49"/>
              <p:cNvSpPr/>
              <p:nvPr/>
            </p:nvSpPr>
            <p:spPr>
              <a:xfrm>
                <a:off x="-946750" y="2917225"/>
                <a:ext cx="9025" cy="9000"/>
              </a:xfrm>
              <a:custGeom>
                <a:rect b="b" l="l" r="r" t="t"/>
                <a:pathLst>
                  <a:path extrusionOk="0" h="360" w="361">
                    <a:moveTo>
                      <a:pt x="181" y="1"/>
                    </a:moveTo>
                    <a:cubicBezTo>
                      <a:pt x="82" y="1"/>
                      <a:pt x="1" y="81"/>
                      <a:pt x="1" y="181"/>
                    </a:cubicBezTo>
                    <a:cubicBezTo>
                      <a:pt x="1" y="279"/>
                      <a:pt x="82" y="359"/>
                      <a:pt x="181" y="359"/>
                    </a:cubicBezTo>
                    <a:cubicBezTo>
                      <a:pt x="280" y="359"/>
                      <a:pt x="360" y="279"/>
                      <a:pt x="360" y="181"/>
                    </a:cubicBezTo>
                    <a:cubicBezTo>
                      <a:pt x="360" y="81"/>
                      <a:pt x="280"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9" name="Google Shape;689;p49"/>
              <p:cNvSpPr/>
              <p:nvPr/>
            </p:nvSpPr>
            <p:spPr>
              <a:xfrm>
                <a:off x="-914425" y="2929775"/>
                <a:ext cx="8975" cy="8975"/>
              </a:xfrm>
              <a:custGeom>
                <a:rect b="b" l="l" r="r" t="t"/>
                <a:pathLst>
                  <a:path extrusionOk="0" h="359" w="359">
                    <a:moveTo>
                      <a:pt x="178" y="0"/>
                    </a:moveTo>
                    <a:cubicBezTo>
                      <a:pt x="80" y="0"/>
                      <a:pt x="0" y="80"/>
                      <a:pt x="0" y="180"/>
                    </a:cubicBezTo>
                    <a:cubicBezTo>
                      <a:pt x="0" y="278"/>
                      <a:pt x="80" y="358"/>
                      <a:pt x="178" y="358"/>
                    </a:cubicBezTo>
                    <a:cubicBezTo>
                      <a:pt x="278" y="358"/>
                      <a:pt x="358" y="278"/>
                      <a:pt x="358" y="180"/>
                    </a:cubicBezTo>
                    <a:cubicBezTo>
                      <a:pt x="358" y="80"/>
                      <a:pt x="278" y="0"/>
                      <a:pt x="17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49"/>
              <p:cNvSpPr/>
              <p:nvPr/>
            </p:nvSpPr>
            <p:spPr>
              <a:xfrm>
                <a:off x="-881525" y="2948350"/>
                <a:ext cx="8975" cy="9000"/>
              </a:xfrm>
              <a:custGeom>
                <a:rect b="b" l="l" r="r" t="t"/>
                <a:pathLst>
                  <a:path extrusionOk="0" h="360" w="359">
                    <a:moveTo>
                      <a:pt x="180" y="0"/>
                    </a:moveTo>
                    <a:cubicBezTo>
                      <a:pt x="80" y="0"/>
                      <a:pt x="0" y="82"/>
                      <a:pt x="0" y="180"/>
                    </a:cubicBezTo>
                    <a:cubicBezTo>
                      <a:pt x="0" y="278"/>
                      <a:pt x="80" y="360"/>
                      <a:pt x="180" y="360"/>
                    </a:cubicBezTo>
                    <a:cubicBezTo>
                      <a:pt x="278" y="360"/>
                      <a:pt x="358" y="278"/>
                      <a:pt x="358" y="180"/>
                    </a:cubicBezTo>
                    <a:cubicBezTo>
                      <a:pt x="358" y="82"/>
                      <a:pt x="278" y="0"/>
                      <a:pt x="18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1" name="Google Shape;691;p49"/>
              <p:cNvSpPr/>
              <p:nvPr/>
            </p:nvSpPr>
            <p:spPr>
              <a:xfrm>
                <a:off x="-1013325" y="2904525"/>
                <a:ext cx="8975" cy="9000"/>
              </a:xfrm>
              <a:custGeom>
                <a:rect b="b" l="l" r="r" t="t"/>
                <a:pathLst>
                  <a:path extrusionOk="0" h="360" w="359">
                    <a:moveTo>
                      <a:pt x="179" y="1"/>
                    </a:moveTo>
                    <a:cubicBezTo>
                      <a:pt x="80" y="1"/>
                      <a:pt x="0" y="81"/>
                      <a:pt x="0" y="181"/>
                    </a:cubicBezTo>
                    <a:cubicBezTo>
                      <a:pt x="0" y="279"/>
                      <a:pt x="80" y="359"/>
                      <a:pt x="179" y="359"/>
                    </a:cubicBezTo>
                    <a:cubicBezTo>
                      <a:pt x="279" y="359"/>
                      <a:pt x="358" y="279"/>
                      <a:pt x="358" y="181"/>
                    </a:cubicBezTo>
                    <a:cubicBezTo>
                      <a:pt x="358" y="81"/>
                      <a:pt x="279" y="1"/>
                      <a:pt x="17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2" name="Google Shape;692;p49"/>
              <p:cNvSpPr/>
              <p:nvPr/>
            </p:nvSpPr>
            <p:spPr>
              <a:xfrm>
                <a:off x="-980275" y="2909375"/>
                <a:ext cx="8975" cy="8975"/>
              </a:xfrm>
              <a:custGeom>
                <a:rect b="b" l="l" r="r" t="t"/>
                <a:pathLst>
                  <a:path extrusionOk="0" h="359" w="359">
                    <a:moveTo>
                      <a:pt x="181" y="0"/>
                    </a:moveTo>
                    <a:cubicBezTo>
                      <a:pt x="81" y="0"/>
                      <a:pt x="1" y="80"/>
                      <a:pt x="1" y="178"/>
                    </a:cubicBezTo>
                    <a:cubicBezTo>
                      <a:pt x="1" y="278"/>
                      <a:pt x="81" y="358"/>
                      <a:pt x="181" y="358"/>
                    </a:cubicBezTo>
                    <a:cubicBezTo>
                      <a:pt x="279" y="358"/>
                      <a:pt x="359" y="278"/>
                      <a:pt x="359" y="178"/>
                    </a:cubicBezTo>
                    <a:cubicBezTo>
                      <a:pt x="359" y="80"/>
                      <a:pt x="279" y="0"/>
                      <a:pt x="18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49"/>
              <p:cNvSpPr/>
              <p:nvPr/>
            </p:nvSpPr>
            <p:spPr>
              <a:xfrm>
                <a:off x="-854225" y="2972650"/>
                <a:ext cx="9025" cy="9025"/>
              </a:xfrm>
              <a:custGeom>
                <a:rect b="b" l="l" r="r" t="t"/>
                <a:pathLst>
                  <a:path extrusionOk="0" h="361" w="361">
                    <a:moveTo>
                      <a:pt x="181" y="1"/>
                    </a:moveTo>
                    <a:cubicBezTo>
                      <a:pt x="82" y="1"/>
                      <a:pt x="1" y="81"/>
                      <a:pt x="1" y="181"/>
                    </a:cubicBezTo>
                    <a:cubicBezTo>
                      <a:pt x="1" y="281"/>
                      <a:pt x="82" y="361"/>
                      <a:pt x="181" y="361"/>
                    </a:cubicBezTo>
                    <a:cubicBezTo>
                      <a:pt x="281" y="361"/>
                      <a:pt x="360" y="281"/>
                      <a:pt x="360" y="181"/>
                    </a:cubicBezTo>
                    <a:cubicBezTo>
                      <a:pt x="360" y="81"/>
                      <a:pt x="281"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p49"/>
              <p:cNvSpPr/>
              <p:nvPr/>
            </p:nvSpPr>
            <p:spPr>
              <a:xfrm>
                <a:off x="-1027525" y="2855525"/>
                <a:ext cx="217225" cy="223800"/>
              </a:xfrm>
              <a:custGeom>
                <a:rect b="b" l="l" r="r" t="t"/>
                <a:pathLst>
                  <a:path extrusionOk="0" h="8952" w="8689">
                    <a:moveTo>
                      <a:pt x="1708" y="74"/>
                    </a:moveTo>
                    <a:lnTo>
                      <a:pt x="1226" y="2804"/>
                    </a:lnTo>
                    <a:cubicBezTo>
                      <a:pt x="1058" y="2782"/>
                      <a:pt x="890" y="2765"/>
                      <a:pt x="722" y="2754"/>
                    </a:cubicBezTo>
                    <a:lnTo>
                      <a:pt x="708" y="2754"/>
                    </a:lnTo>
                    <a:cubicBezTo>
                      <a:pt x="545" y="2742"/>
                      <a:pt x="380" y="2734"/>
                      <a:pt x="217" y="2730"/>
                    </a:cubicBezTo>
                    <a:lnTo>
                      <a:pt x="217" y="74"/>
                    </a:lnTo>
                    <a:close/>
                    <a:moveTo>
                      <a:pt x="3525" y="74"/>
                    </a:moveTo>
                    <a:lnTo>
                      <a:pt x="2446" y="3039"/>
                    </a:lnTo>
                    <a:cubicBezTo>
                      <a:pt x="2281" y="2995"/>
                      <a:pt x="2114" y="2957"/>
                      <a:pt x="1946" y="2924"/>
                    </a:cubicBezTo>
                    <a:cubicBezTo>
                      <a:pt x="1934" y="2920"/>
                      <a:pt x="1922" y="2919"/>
                      <a:pt x="1911" y="2917"/>
                    </a:cubicBezTo>
                    <a:cubicBezTo>
                      <a:pt x="1756" y="2885"/>
                      <a:pt x="1601" y="2857"/>
                      <a:pt x="1446" y="2834"/>
                    </a:cubicBezTo>
                    <a:lnTo>
                      <a:pt x="1932" y="74"/>
                    </a:lnTo>
                    <a:close/>
                    <a:moveTo>
                      <a:pt x="5587" y="74"/>
                    </a:moveTo>
                    <a:lnTo>
                      <a:pt x="3648" y="3433"/>
                    </a:lnTo>
                    <a:cubicBezTo>
                      <a:pt x="3485" y="3368"/>
                      <a:pt x="3322" y="3307"/>
                      <a:pt x="3155" y="3252"/>
                    </a:cubicBezTo>
                    <a:cubicBezTo>
                      <a:pt x="3135" y="3243"/>
                      <a:pt x="3115" y="3238"/>
                      <a:pt x="3095" y="3232"/>
                    </a:cubicBezTo>
                    <a:cubicBezTo>
                      <a:pt x="2950" y="3184"/>
                      <a:pt x="2805" y="3137"/>
                      <a:pt x="2660" y="3097"/>
                    </a:cubicBezTo>
                    <a:lnTo>
                      <a:pt x="3760" y="74"/>
                    </a:lnTo>
                    <a:close/>
                    <a:moveTo>
                      <a:pt x="8114" y="74"/>
                    </a:moveTo>
                    <a:lnTo>
                      <a:pt x="4824" y="3995"/>
                    </a:lnTo>
                    <a:cubicBezTo>
                      <a:pt x="4816" y="3991"/>
                      <a:pt x="4809" y="3988"/>
                      <a:pt x="4801" y="3983"/>
                    </a:cubicBezTo>
                    <a:cubicBezTo>
                      <a:pt x="4656" y="3903"/>
                      <a:pt x="4508" y="3823"/>
                      <a:pt x="4354" y="3748"/>
                    </a:cubicBezTo>
                    <a:cubicBezTo>
                      <a:pt x="4353" y="3748"/>
                      <a:pt x="4351" y="3747"/>
                      <a:pt x="4349" y="3747"/>
                    </a:cubicBezTo>
                    <a:cubicBezTo>
                      <a:pt x="4198" y="3672"/>
                      <a:pt x="4043" y="3600"/>
                      <a:pt x="3885" y="3533"/>
                    </a:cubicBezTo>
                    <a:cubicBezTo>
                      <a:pt x="3875" y="3528"/>
                      <a:pt x="3865" y="3523"/>
                      <a:pt x="3855" y="3518"/>
                    </a:cubicBezTo>
                    <a:lnTo>
                      <a:pt x="5843" y="75"/>
                    </a:lnTo>
                    <a:lnTo>
                      <a:pt x="5843" y="74"/>
                    </a:lnTo>
                    <a:close/>
                    <a:moveTo>
                      <a:pt x="8402" y="74"/>
                    </a:moveTo>
                    <a:lnTo>
                      <a:pt x="8402" y="75"/>
                    </a:lnTo>
                    <a:lnTo>
                      <a:pt x="8505" y="75"/>
                    </a:lnTo>
                    <a:lnTo>
                      <a:pt x="8505" y="2597"/>
                    </a:lnTo>
                    <a:lnTo>
                      <a:pt x="5950" y="4741"/>
                    </a:lnTo>
                    <a:cubicBezTo>
                      <a:pt x="5897" y="4699"/>
                      <a:pt x="5842" y="4659"/>
                      <a:pt x="5787" y="4619"/>
                    </a:cubicBezTo>
                    <a:cubicBezTo>
                      <a:pt x="5770" y="4606"/>
                      <a:pt x="5752" y="4593"/>
                      <a:pt x="5733" y="4579"/>
                    </a:cubicBezTo>
                    <a:cubicBezTo>
                      <a:pt x="5655" y="4523"/>
                      <a:pt x="5577" y="4468"/>
                      <a:pt x="5495" y="4413"/>
                    </a:cubicBezTo>
                    <a:cubicBezTo>
                      <a:pt x="5480" y="4403"/>
                      <a:pt x="5465" y="4393"/>
                      <a:pt x="5450" y="4383"/>
                    </a:cubicBezTo>
                    <a:cubicBezTo>
                      <a:pt x="5384" y="4338"/>
                      <a:pt x="5317" y="4295"/>
                      <a:pt x="5250" y="4251"/>
                    </a:cubicBezTo>
                    <a:cubicBezTo>
                      <a:pt x="5220" y="4233"/>
                      <a:pt x="5190" y="4216"/>
                      <a:pt x="5160" y="4196"/>
                    </a:cubicBezTo>
                    <a:cubicBezTo>
                      <a:pt x="5112" y="4168"/>
                      <a:pt x="5066" y="4138"/>
                      <a:pt x="5017" y="4108"/>
                    </a:cubicBezTo>
                    <a:lnTo>
                      <a:pt x="8402" y="74"/>
                    </a:lnTo>
                    <a:close/>
                    <a:moveTo>
                      <a:pt x="8505" y="2694"/>
                    </a:moveTo>
                    <a:lnTo>
                      <a:pt x="8505" y="2789"/>
                    </a:lnTo>
                    <a:lnTo>
                      <a:pt x="6068" y="4834"/>
                    </a:lnTo>
                    <a:lnTo>
                      <a:pt x="6063" y="4831"/>
                    </a:lnTo>
                    <a:cubicBezTo>
                      <a:pt x="6045" y="4816"/>
                      <a:pt x="6027" y="4801"/>
                      <a:pt x="6010" y="4788"/>
                    </a:cubicBezTo>
                    <a:lnTo>
                      <a:pt x="8505" y="2694"/>
                    </a:lnTo>
                    <a:close/>
                    <a:moveTo>
                      <a:pt x="8505" y="2885"/>
                    </a:moveTo>
                    <a:lnTo>
                      <a:pt x="8505" y="4813"/>
                    </a:lnTo>
                    <a:lnTo>
                      <a:pt x="6991" y="5685"/>
                    </a:lnTo>
                    <a:cubicBezTo>
                      <a:pt x="6944" y="5635"/>
                      <a:pt x="6894" y="5585"/>
                      <a:pt x="6846" y="5535"/>
                    </a:cubicBezTo>
                    <a:cubicBezTo>
                      <a:pt x="6829" y="5519"/>
                      <a:pt x="6813" y="5500"/>
                      <a:pt x="6794" y="5482"/>
                    </a:cubicBezTo>
                    <a:cubicBezTo>
                      <a:pt x="6724" y="5410"/>
                      <a:pt x="6651" y="5341"/>
                      <a:pt x="6576" y="5271"/>
                    </a:cubicBezTo>
                    <a:cubicBezTo>
                      <a:pt x="6565" y="5261"/>
                      <a:pt x="6551" y="5249"/>
                      <a:pt x="6540" y="5239"/>
                    </a:cubicBezTo>
                    <a:cubicBezTo>
                      <a:pt x="6476" y="5181"/>
                      <a:pt x="6411" y="5122"/>
                      <a:pt x="6346" y="5066"/>
                    </a:cubicBezTo>
                    <a:cubicBezTo>
                      <a:pt x="6321" y="5044"/>
                      <a:pt x="6296" y="5024"/>
                      <a:pt x="6271" y="5002"/>
                    </a:cubicBezTo>
                    <a:cubicBezTo>
                      <a:pt x="6223" y="4962"/>
                      <a:pt x="6176" y="4921"/>
                      <a:pt x="6127" y="4881"/>
                    </a:cubicBezTo>
                    <a:lnTo>
                      <a:pt x="8505" y="2885"/>
                    </a:lnTo>
                    <a:close/>
                    <a:moveTo>
                      <a:pt x="8505" y="4897"/>
                    </a:moveTo>
                    <a:lnTo>
                      <a:pt x="8505" y="4982"/>
                    </a:lnTo>
                    <a:lnTo>
                      <a:pt x="7092" y="5796"/>
                    </a:lnTo>
                    <a:lnTo>
                      <a:pt x="7083" y="5787"/>
                    </a:lnTo>
                    <a:cubicBezTo>
                      <a:pt x="7069" y="5772"/>
                      <a:pt x="7056" y="5757"/>
                      <a:pt x="7041" y="5742"/>
                    </a:cubicBezTo>
                    <a:lnTo>
                      <a:pt x="8505" y="4897"/>
                    </a:lnTo>
                    <a:close/>
                    <a:moveTo>
                      <a:pt x="8505" y="5067"/>
                    </a:moveTo>
                    <a:lnTo>
                      <a:pt x="8505" y="8177"/>
                    </a:lnTo>
                    <a:cubicBezTo>
                      <a:pt x="8470" y="8074"/>
                      <a:pt x="8433" y="7971"/>
                      <a:pt x="8393" y="7869"/>
                    </a:cubicBezTo>
                    <a:cubicBezTo>
                      <a:pt x="8380" y="7832"/>
                      <a:pt x="8363" y="7797"/>
                      <a:pt x="8348" y="7761"/>
                    </a:cubicBezTo>
                    <a:cubicBezTo>
                      <a:pt x="8322" y="7696"/>
                      <a:pt x="8295" y="7631"/>
                      <a:pt x="8265" y="7566"/>
                    </a:cubicBezTo>
                    <a:cubicBezTo>
                      <a:pt x="8247" y="7524"/>
                      <a:pt x="8225" y="7482"/>
                      <a:pt x="8205" y="7441"/>
                    </a:cubicBezTo>
                    <a:cubicBezTo>
                      <a:pt x="8177" y="7383"/>
                      <a:pt x="8150" y="7324"/>
                      <a:pt x="8119" y="7266"/>
                    </a:cubicBezTo>
                    <a:cubicBezTo>
                      <a:pt x="8097" y="7223"/>
                      <a:pt x="8072" y="7179"/>
                      <a:pt x="8049" y="7136"/>
                    </a:cubicBezTo>
                    <a:cubicBezTo>
                      <a:pt x="8017" y="7081"/>
                      <a:pt x="7989" y="7026"/>
                      <a:pt x="7955" y="6971"/>
                    </a:cubicBezTo>
                    <a:cubicBezTo>
                      <a:pt x="7930" y="6926"/>
                      <a:pt x="7902" y="6883"/>
                      <a:pt x="7874" y="6840"/>
                    </a:cubicBezTo>
                    <a:cubicBezTo>
                      <a:pt x="7840" y="6786"/>
                      <a:pt x="7809" y="6733"/>
                      <a:pt x="7774" y="6680"/>
                    </a:cubicBezTo>
                    <a:cubicBezTo>
                      <a:pt x="7746" y="6636"/>
                      <a:pt x="7714" y="6593"/>
                      <a:pt x="7686" y="6550"/>
                    </a:cubicBezTo>
                    <a:cubicBezTo>
                      <a:pt x="7649" y="6498"/>
                      <a:pt x="7614" y="6445"/>
                      <a:pt x="7576" y="6393"/>
                    </a:cubicBezTo>
                    <a:cubicBezTo>
                      <a:pt x="7544" y="6352"/>
                      <a:pt x="7511" y="6310"/>
                      <a:pt x="7479" y="6268"/>
                    </a:cubicBezTo>
                    <a:cubicBezTo>
                      <a:pt x="7439" y="6217"/>
                      <a:pt x="7401" y="6163"/>
                      <a:pt x="7359" y="6112"/>
                    </a:cubicBezTo>
                    <a:cubicBezTo>
                      <a:pt x="7326" y="6072"/>
                      <a:pt x="7291" y="6032"/>
                      <a:pt x="7257" y="5990"/>
                    </a:cubicBezTo>
                    <a:cubicBezTo>
                      <a:pt x="7217" y="5945"/>
                      <a:pt x="7181" y="5898"/>
                      <a:pt x="7141" y="5854"/>
                    </a:cubicBezTo>
                    <a:lnTo>
                      <a:pt x="8505" y="5067"/>
                    </a:lnTo>
                    <a:close/>
                    <a:moveTo>
                      <a:pt x="8615" y="75"/>
                    </a:moveTo>
                    <a:lnTo>
                      <a:pt x="8615" y="8868"/>
                    </a:lnTo>
                    <a:lnTo>
                      <a:pt x="8572" y="8872"/>
                    </a:lnTo>
                    <a:cubicBezTo>
                      <a:pt x="7922" y="5550"/>
                      <a:pt x="4124" y="2854"/>
                      <a:pt x="75" y="2837"/>
                    </a:cubicBezTo>
                    <a:lnTo>
                      <a:pt x="75" y="2800"/>
                    </a:lnTo>
                    <a:cubicBezTo>
                      <a:pt x="90" y="2800"/>
                      <a:pt x="107" y="2802"/>
                      <a:pt x="122" y="2802"/>
                    </a:cubicBezTo>
                    <a:lnTo>
                      <a:pt x="144" y="2802"/>
                    </a:lnTo>
                    <a:lnTo>
                      <a:pt x="180" y="2804"/>
                    </a:lnTo>
                    <a:cubicBezTo>
                      <a:pt x="537" y="2809"/>
                      <a:pt x="896" y="2835"/>
                      <a:pt x="1251" y="2882"/>
                    </a:cubicBezTo>
                    <a:lnTo>
                      <a:pt x="1271" y="2884"/>
                    </a:lnTo>
                    <a:cubicBezTo>
                      <a:pt x="1313" y="2890"/>
                      <a:pt x="1355" y="2895"/>
                      <a:pt x="1398" y="2902"/>
                    </a:cubicBezTo>
                    <a:cubicBezTo>
                      <a:pt x="1753" y="2954"/>
                      <a:pt x="2109" y="3027"/>
                      <a:pt x="2459" y="3119"/>
                    </a:cubicBezTo>
                    <a:cubicBezTo>
                      <a:pt x="2507" y="3130"/>
                      <a:pt x="2554" y="3144"/>
                      <a:pt x="2602" y="3157"/>
                    </a:cubicBezTo>
                    <a:cubicBezTo>
                      <a:pt x="2954" y="3255"/>
                      <a:pt x="3307" y="3375"/>
                      <a:pt x="3650" y="3513"/>
                    </a:cubicBezTo>
                    <a:cubicBezTo>
                      <a:pt x="3696" y="3532"/>
                      <a:pt x="3741" y="3552"/>
                      <a:pt x="3786" y="3570"/>
                    </a:cubicBezTo>
                    <a:cubicBezTo>
                      <a:pt x="3876" y="3608"/>
                      <a:pt x="3965" y="3647"/>
                      <a:pt x="4053" y="3687"/>
                    </a:cubicBezTo>
                    <a:cubicBezTo>
                      <a:pt x="4316" y="3806"/>
                      <a:pt x="4571" y="3936"/>
                      <a:pt x="4814" y="4075"/>
                    </a:cubicBezTo>
                    <a:lnTo>
                      <a:pt x="4819" y="4078"/>
                    </a:lnTo>
                    <a:cubicBezTo>
                      <a:pt x="4844" y="4091"/>
                      <a:pt x="4867" y="4106"/>
                      <a:pt x="4892" y="4121"/>
                    </a:cubicBezTo>
                    <a:lnTo>
                      <a:pt x="4904" y="4128"/>
                    </a:lnTo>
                    <a:lnTo>
                      <a:pt x="4942" y="4150"/>
                    </a:lnTo>
                    <a:cubicBezTo>
                      <a:pt x="5290" y="4356"/>
                      <a:pt x="5624" y="4579"/>
                      <a:pt x="5928" y="4818"/>
                    </a:cubicBezTo>
                    <a:cubicBezTo>
                      <a:pt x="5957" y="4839"/>
                      <a:pt x="5983" y="4861"/>
                      <a:pt x="6012" y="4884"/>
                    </a:cubicBezTo>
                    <a:lnTo>
                      <a:pt x="6045" y="4911"/>
                    </a:lnTo>
                    <a:cubicBezTo>
                      <a:pt x="6128" y="4977"/>
                      <a:pt x="6210" y="5046"/>
                      <a:pt x="6290" y="5114"/>
                    </a:cubicBezTo>
                    <a:cubicBezTo>
                      <a:pt x="6528" y="5321"/>
                      <a:pt x="6751" y="5535"/>
                      <a:pt x="6956" y="5757"/>
                    </a:cubicBezTo>
                    <a:lnTo>
                      <a:pt x="6959" y="5760"/>
                    </a:lnTo>
                    <a:cubicBezTo>
                      <a:pt x="6981" y="5785"/>
                      <a:pt x="7004" y="5810"/>
                      <a:pt x="7026" y="5835"/>
                    </a:cubicBezTo>
                    <a:lnTo>
                      <a:pt x="7056" y="5869"/>
                    </a:lnTo>
                    <a:cubicBezTo>
                      <a:pt x="7762" y="6663"/>
                      <a:pt x="8250" y="7526"/>
                      <a:pt x="8505" y="8434"/>
                    </a:cubicBezTo>
                    <a:lnTo>
                      <a:pt x="8578" y="8692"/>
                    </a:lnTo>
                    <a:lnTo>
                      <a:pt x="8578" y="75"/>
                    </a:lnTo>
                    <a:close/>
                    <a:moveTo>
                      <a:pt x="144" y="1"/>
                    </a:moveTo>
                    <a:lnTo>
                      <a:pt x="144" y="2729"/>
                    </a:lnTo>
                    <a:lnTo>
                      <a:pt x="125" y="2729"/>
                    </a:lnTo>
                    <a:cubicBezTo>
                      <a:pt x="95" y="2727"/>
                      <a:pt x="67" y="2727"/>
                      <a:pt x="37" y="2727"/>
                    </a:cubicBezTo>
                    <a:lnTo>
                      <a:pt x="0" y="2727"/>
                    </a:lnTo>
                    <a:lnTo>
                      <a:pt x="0" y="2910"/>
                    </a:lnTo>
                    <a:lnTo>
                      <a:pt x="37" y="2910"/>
                    </a:lnTo>
                    <a:cubicBezTo>
                      <a:pt x="4079" y="2910"/>
                      <a:pt x="7879" y="5605"/>
                      <a:pt x="8507" y="8918"/>
                    </a:cubicBezTo>
                    <a:lnTo>
                      <a:pt x="8512" y="8952"/>
                    </a:lnTo>
                    <a:lnTo>
                      <a:pt x="8688" y="8935"/>
                    </a:lnTo>
                    <a:lnTo>
                      <a:pt x="8688" y="1"/>
                    </a:lnTo>
                    <a:lnTo>
                      <a:pt x="8367" y="1"/>
                    </a:lnTo>
                    <a:lnTo>
                      <a:pt x="4952" y="4071"/>
                    </a:lnTo>
                    <a:lnTo>
                      <a:pt x="4931" y="4058"/>
                    </a:lnTo>
                    <a:cubicBezTo>
                      <a:pt x="4917" y="4050"/>
                      <a:pt x="4902" y="4041"/>
                      <a:pt x="4887" y="4033"/>
                    </a:cubicBezTo>
                    <a:lnTo>
                      <a:pt x="8272" y="1"/>
                    </a:lnTo>
                    <a:lnTo>
                      <a:pt x="5800" y="1"/>
                    </a:lnTo>
                    <a:lnTo>
                      <a:pt x="3786" y="3490"/>
                    </a:lnTo>
                    <a:cubicBezTo>
                      <a:pt x="3763" y="3480"/>
                      <a:pt x="3740" y="3472"/>
                      <a:pt x="3716" y="3462"/>
                    </a:cubicBezTo>
                    <a:lnTo>
                      <a:pt x="5715" y="1"/>
                    </a:lnTo>
                    <a:lnTo>
                      <a:pt x="3708" y="1"/>
                    </a:lnTo>
                    <a:lnTo>
                      <a:pt x="2589" y="3077"/>
                    </a:lnTo>
                    <a:cubicBezTo>
                      <a:pt x="2565" y="3070"/>
                      <a:pt x="2540" y="3064"/>
                      <a:pt x="2517" y="3057"/>
                    </a:cubicBezTo>
                    <a:lnTo>
                      <a:pt x="3630" y="1"/>
                    </a:lnTo>
                    <a:lnTo>
                      <a:pt x="1871" y="1"/>
                    </a:lnTo>
                    <a:lnTo>
                      <a:pt x="1373" y="2824"/>
                    </a:lnTo>
                    <a:cubicBezTo>
                      <a:pt x="1348" y="2820"/>
                      <a:pt x="1323" y="2817"/>
                      <a:pt x="1300" y="2814"/>
                    </a:cubicBezTo>
                    <a:lnTo>
                      <a:pt x="1796"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5" name="Google Shape;695;p49"/>
              <p:cNvSpPr/>
              <p:nvPr/>
            </p:nvSpPr>
            <p:spPr>
              <a:xfrm>
                <a:off x="-1025875" y="2855900"/>
                <a:ext cx="887816" cy="332025"/>
              </a:xfrm>
              <a:custGeom>
                <a:rect b="b" l="l" r="r" t="t"/>
                <a:pathLst>
                  <a:path extrusionOk="0" fill="none" h="13281" w="70827">
                    <a:moveTo>
                      <a:pt x="1" y="1"/>
                    </a:moveTo>
                    <a:lnTo>
                      <a:pt x="70826" y="1"/>
                    </a:lnTo>
                    <a:lnTo>
                      <a:pt x="70826" y="13281"/>
                    </a:lnTo>
                    <a:lnTo>
                      <a:pt x="1" y="13281"/>
                    </a:lnTo>
                    <a:close/>
                  </a:path>
                </a:pathLst>
              </a:custGeom>
              <a:noFill/>
              <a:ln cap="flat" cmpd="sng" w="19050">
                <a:solidFill>
                  <a:schemeClr val="accent1"/>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49"/>
              <p:cNvSpPr/>
              <p:nvPr/>
            </p:nvSpPr>
            <p:spPr>
              <a:xfrm>
                <a:off x="-331075" y="3027550"/>
                <a:ext cx="47200" cy="60775"/>
              </a:xfrm>
              <a:custGeom>
                <a:rect b="b" l="l" r="r" t="t"/>
                <a:pathLst>
                  <a:path extrusionOk="0" h="2431" w="1888">
                    <a:moveTo>
                      <a:pt x="1786" y="0"/>
                    </a:moveTo>
                    <a:cubicBezTo>
                      <a:pt x="1070" y="705"/>
                      <a:pt x="469" y="1521"/>
                      <a:pt x="1" y="2429"/>
                    </a:cubicBezTo>
                    <a:cubicBezTo>
                      <a:pt x="21" y="2429"/>
                      <a:pt x="41" y="2430"/>
                      <a:pt x="61" y="2430"/>
                    </a:cubicBezTo>
                    <a:cubicBezTo>
                      <a:pt x="1068" y="2430"/>
                      <a:pt x="1888" y="1609"/>
                      <a:pt x="1888" y="601"/>
                    </a:cubicBezTo>
                    <a:cubicBezTo>
                      <a:pt x="1888" y="398"/>
                      <a:pt x="1855" y="197"/>
                      <a:pt x="178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p49"/>
              <p:cNvSpPr/>
              <p:nvPr/>
            </p:nvSpPr>
            <p:spPr>
              <a:xfrm>
                <a:off x="-283350" y="2982525"/>
                <a:ext cx="64400" cy="49050"/>
              </a:xfrm>
              <a:custGeom>
                <a:rect b="b" l="l" r="r" t="t"/>
                <a:pathLst>
                  <a:path extrusionOk="0" h="1962" w="2576">
                    <a:moveTo>
                      <a:pt x="2546" y="1"/>
                    </a:moveTo>
                    <a:cubicBezTo>
                      <a:pt x="1616" y="399"/>
                      <a:pt x="760" y="963"/>
                      <a:pt x="1" y="1681"/>
                    </a:cubicBezTo>
                    <a:cubicBezTo>
                      <a:pt x="274" y="1865"/>
                      <a:pt x="590" y="1961"/>
                      <a:pt x="918" y="1961"/>
                    </a:cubicBezTo>
                    <a:cubicBezTo>
                      <a:pt x="1833" y="1961"/>
                      <a:pt x="2574" y="1218"/>
                      <a:pt x="2576" y="305"/>
                    </a:cubicBezTo>
                    <a:cubicBezTo>
                      <a:pt x="2576" y="206"/>
                      <a:pt x="2566" y="104"/>
                      <a:pt x="254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8" name="Google Shape;698;p49"/>
              <p:cNvSpPr/>
              <p:nvPr/>
            </p:nvSpPr>
            <p:spPr>
              <a:xfrm>
                <a:off x="-578300" y="2966125"/>
                <a:ext cx="73875" cy="40425"/>
              </a:xfrm>
              <a:custGeom>
                <a:rect b="b" l="l" r="r" t="t"/>
                <a:pathLst>
                  <a:path extrusionOk="0" h="1617" w="2955">
                    <a:moveTo>
                      <a:pt x="4" y="0"/>
                    </a:moveTo>
                    <a:cubicBezTo>
                      <a:pt x="3" y="32"/>
                      <a:pt x="1" y="64"/>
                      <a:pt x="1" y="97"/>
                    </a:cubicBezTo>
                    <a:cubicBezTo>
                      <a:pt x="1" y="935"/>
                      <a:pt x="682" y="1616"/>
                      <a:pt x="1520" y="1616"/>
                    </a:cubicBezTo>
                    <a:cubicBezTo>
                      <a:pt x="2171" y="1616"/>
                      <a:pt x="2739" y="1213"/>
                      <a:pt x="2954" y="605"/>
                    </a:cubicBezTo>
                    <a:cubicBezTo>
                      <a:pt x="2015" y="220"/>
                      <a:pt x="1024" y="19"/>
                      <a:pt x="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9" name="Google Shape;699;p49"/>
              <p:cNvSpPr/>
              <p:nvPr/>
            </p:nvSpPr>
            <p:spPr>
              <a:xfrm>
                <a:off x="-498750" y="2983850"/>
                <a:ext cx="62400" cy="47725"/>
              </a:xfrm>
              <a:custGeom>
                <a:rect b="b" l="l" r="r" t="t"/>
                <a:pathLst>
                  <a:path extrusionOk="0" h="1909" w="2496">
                    <a:moveTo>
                      <a:pt x="19" y="1"/>
                    </a:moveTo>
                    <a:cubicBezTo>
                      <a:pt x="5" y="84"/>
                      <a:pt x="0" y="169"/>
                      <a:pt x="0" y="252"/>
                    </a:cubicBezTo>
                    <a:cubicBezTo>
                      <a:pt x="0" y="1165"/>
                      <a:pt x="743" y="1908"/>
                      <a:pt x="1656" y="1908"/>
                    </a:cubicBezTo>
                    <a:cubicBezTo>
                      <a:pt x="1952" y="1908"/>
                      <a:pt x="2241" y="1830"/>
                      <a:pt x="2495" y="1680"/>
                    </a:cubicBezTo>
                    <a:cubicBezTo>
                      <a:pt x="1754" y="969"/>
                      <a:pt x="923" y="406"/>
                      <a:pt x="1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0" name="Google Shape;700;p49"/>
              <p:cNvSpPr/>
              <p:nvPr/>
            </p:nvSpPr>
            <p:spPr>
              <a:xfrm>
                <a:off x="-433600" y="3030825"/>
                <a:ext cx="45125" cy="59825"/>
              </a:xfrm>
              <a:custGeom>
                <a:rect b="b" l="l" r="r" t="t"/>
                <a:pathLst>
                  <a:path extrusionOk="0" h="2393" w="1805">
                    <a:moveTo>
                      <a:pt x="93" y="1"/>
                    </a:moveTo>
                    <a:cubicBezTo>
                      <a:pt x="33" y="184"/>
                      <a:pt x="1" y="374"/>
                      <a:pt x="1" y="564"/>
                    </a:cubicBezTo>
                    <a:cubicBezTo>
                      <a:pt x="1" y="1565"/>
                      <a:pt x="807" y="2379"/>
                      <a:pt x="1805" y="2393"/>
                    </a:cubicBezTo>
                    <a:cubicBezTo>
                      <a:pt x="1357" y="1508"/>
                      <a:pt x="782" y="704"/>
                      <a:pt x="9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1" name="Google Shape;701;p49"/>
              <p:cNvSpPr/>
              <p:nvPr/>
            </p:nvSpPr>
            <p:spPr>
              <a:xfrm>
                <a:off x="-355350" y="2939300"/>
                <a:ext cx="217225" cy="247050"/>
              </a:xfrm>
              <a:custGeom>
                <a:rect b="b" l="l" r="r" t="t"/>
                <a:pathLst>
                  <a:path extrusionOk="0" h="9882" w="8689">
                    <a:moveTo>
                      <a:pt x="8615" y="74"/>
                    </a:moveTo>
                    <a:lnTo>
                      <a:pt x="8615" y="112"/>
                    </a:lnTo>
                    <a:cubicBezTo>
                      <a:pt x="4511" y="129"/>
                      <a:pt x="938" y="3049"/>
                      <a:pt x="111" y="7073"/>
                    </a:cubicBezTo>
                    <a:lnTo>
                      <a:pt x="124" y="7826"/>
                    </a:lnTo>
                    <a:cubicBezTo>
                      <a:pt x="112" y="7871"/>
                      <a:pt x="101" y="7914"/>
                      <a:pt x="89" y="7959"/>
                    </a:cubicBezTo>
                    <a:lnTo>
                      <a:pt x="74" y="7070"/>
                    </a:lnTo>
                    <a:cubicBezTo>
                      <a:pt x="903" y="3029"/>
                      <a:pt x="4493" y="92"/>
                      <a:pt x="8615" y="74"/>
                    </a:cubicBezTo>
                    <a:close/>
                    <a:moveTo>
                      <a:pt x="112" y="8139"/>
                    </a:moveTo>
                    <a:lnTo>
                      <a:pt x="112" y="9275"/>
                    </a:lnTo>
                    <a:lnTo>
                      <a:pt x="112" y="9806"/>
                    </a:lnTo>
                    <a:lnTo>
                      <a:pt x="74" y="9806"/>
                    </a:lnTo>
                    <a:lnTo>
                      <a:pt x="74" y="8139"/>
                    </a:lnTo>
                    <a:close/>
                    <a:moveTo>
                      <a:pt x="186" y="9593"/>
                    </a:moveTo>
                    <a:lnTo>
                      <a:pt x="365" y="9806"/>
                    </a:lnTo>
                    <a:lnTo>
                      <a:pt x="186" y="9806"/>
                    </a:lnTo>
                    <a:lnTo>
                      <a:pt x="186" y="9593"/>
                    </a:lnTo>
                    <a:close/>
                    <a:moveTo>
                      <a:pt x="832" y="6149"/>
                    </a:moveTo>
                    <a:lnTo>
                      <a:pt x="2944" y="9806"/>
                    </a:lnTo>
                    <a:lnTo>
                      <a:pt x="654" y="9806"/>
                    </a:lnTo>
                    <a:lnTo>
                      <a:pt x="186" y="9248"/>
                    </a:lnTo>
                    <a:lnTo>
                      <a:pt x="186" y="8066"/>
                    </a:lnTo>
                    <a:lnTo>
                      <a:pt x="141" y="8066"/>
                    </a:lnTo>
                    <a:cubicBezTo>
                      <a:pt x="166" y="7962"/>
                      <a:pt x="194" y="7861"/>
                      <a:pt x="222" y="7759"/>
                    </a:cubicBezTo>
                    <a:cubicBezTo>
                      <a:pt x="237" y="7703"/>
                      <a:pt x="250" y="7646"/>
                      <a:pt x="267" y="7591"/>
                    </a:cubicBezTo>
                    <a:cubicBezTo>
                      <a:pt x="310" y="7444"/>
                      <a:pt x="359" y="7300"/>
                      <a:pt x="410" y="7155"/>
                    </a:cubicBezTo>
                    <a:cubicBezTo>
                      <a:pt x="417" y="7136"/>
                      <a:pt x="422" y="7116"/>
                      <a:pt x="430" y="7096"/>
                    </a:cubicBezTo>
                    <a:cubicBezTo>
                      <a:pt x="489" y="6933"/>
                      <a:pt x="552" y="6770"/>
                      <a:pt x="620" y="6608"/>
                    </a:cubicBezTo>
                    <a:cubicBezTo>
                      <a:pt x="642" y="6560"/>
                      <a:pt x="665" y="6513"/>
                      <a:pt x="687" y="6465"/>
                    </a:cubicBezTo>
                    <a:cubicBezTo>
                      <a:pt x="734" y="6358"/>
                      <a:pt x="780" y="6253"/>
                      <a:pt x="832" y="6149"/>
                    </a:cubicBezTo>
                    <a:close/>
                    <a:moveTo>
                      <a:pt x="8652" y="1"/>
                    </a:moveTo>
                    <a:cubicBezTo>
                      <a:pt x="4479" y="1"/>
                      <a:pt x="842" y="2967"/>
                      <a:pt x="1" y="7063"/>
                    </a:cubicBezTo>
                    <a:lnTo>
                      <a:pt x="17" y="8066"/>
                    </a:lnTo>
                    <a:lnTo>
                      <a:pt x="1" y="8066"/>
                    </a:lnTo>
                    <a:lnTo>
                      <a:pt x="1" y="9881"/>
                    </a:lnTo>
                    <a:lnTo>
                      <a:pt x="524" y="9881"/>
                    </a:lnTo>
                    <a:lnTo>
                      <a:pt x="186" y="9478"/>
                    </a:lnTo>
                    <a:lnTo>
                      <a:pt x="186" y="9363"/>
                    </a:lnTo>
                    <a:lnTo>
                      <a:pt x="619" y="9880"/>
                    </a:lnTo>
                    <a:lnTo>
                      <a:pt x="3070" y="9880"/>
                    </a:lnTo>
                    <a:lnTo>
                      <a:pt x="877" y="6079"/>
                    </a:lnTo>
                    <a:lnTo>
                      <a:pt x="870" y="6069"/>
                    </a:lnTo>
                    <a:cubicBezTo>
                      <a:pt x="1350" y="5106"/>
                      <a:pt x="1978" y="4240"/>
                      <a:pt x="2737" y="3495"/>
                    </a:cubicBezTo>
                    <a:cubicBezTo>
                      <a:pt x="2779" y="3454"/>
                      <a:pt x="2822" y="3412"/>
                      <a:pt x="2866" y="3372"/>
                    </a:cubicBezTo>
                    <a:cubicBezTo>
                      <a:pt x="3663" y="2621"/>
                      <a:pt x="4561" y="2038"/>
                      <a:pt x="5536" y="1641"/>
                    </a:cubicBezTo>
                    <a:cubicBezTo>
                      <a:pt x="6525" y="1238"/>
                      <a:pt x="7573" y="1033"/>
                      <a:pt x="8652" y="1033"/>
                    </a:cubicBezTo>
                    <a:lnTo>
                      <a:pt x="8689" y="1033"/>
                    </a:lnTo>
                    <a:lnTo>
                      <a:pt x="8689" y="904"/>
                    </a:lnTo>
                    <a:lnTo>
                      <a:pt x="8652" y="904"/>
                    </a:lnTo>
                    <a:cubicBezTo>
                      <a:pt x="4218" y="904"/>
                      <a:pt x="1192" y="4258"/>
                      <a:pt x="191" y="7458"/>
                    </a:cubicBezTo>
                    <a:lnTo>
                      <a:pt x="184" y="7080"/>
                    </a:lnTo>
                    <a:cubicBezTo>
                      <a:pt x="1005" y="3085"/>
                      <a:pt x="4568" y="186"/>
                      <a:pt x="8652" y="186"/>
                    </a:cubicBezTo>
                    <a:lnTo>
                      <a:pt x="8689" y="186"/>
                    </a:lnTo>
                    <a:lnTo>
                      <a:pt x="8689"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2" name="Google Shape;702;p49"/>
              <p:cNvSpPr/>
              <p:nvPr/>
            </p:nvSpPr>
            <p:spPr>
              <a:xfrm>
                <a:off x="-282100" y="2989200"/>
                <a:ext cx="101050" cy="197150"/>
              </a:xfrm>
              <a:custGeom>
                <a:rect b="b" l="l" r="r" t="t"/>
                <a:pathLst>
                  <a:path extrusionOk="0" h="7886" w="4042">
                    <a:moveTo>
                      <a:pt x="2659" y="465"/>
                    </a:moveTo>
                    <a:lnTo>
                      <a:pt x="3953" y="7810"/>
                    </a:lnTo>
                    <a:lnTo>
                      <a:pt x="2347" y="7810"/>
                    </a:lnTo>
                    <a:lnTo>
                      <a:pt x="132" y="1724"/>
                    </a:lnTo>
                    <a:lnTo>
                      <a:pt x="132" y="1724"/>
                    </a:lnTo>
                    <a:cubicBezTo>
                      <a:pt x="364" y="1826"/>
                      <a:pt x="612" y="1879"/>
                      <a:pt x="868" y="1879"/>
                    </a:cubicBezTo>
                    <a:cubicBezTo>
                      <a:pt x="1729" y="1879"/>
                      <a:pt x="2464" y="1284"/>
                      <a:pt x="2659" y="465"/>
                    </a:cubicBezTo>
                    <a:close/>
                    <a:moveTo>
                      <a:pt x="2650" y="0"/>
                    </a:moveTo>
                    <a:lnTo>
                      <a:pt x="2622" y="248"/>
                    </a:lnTo>
                    <a:cubicBezTo>
                      <a:pt x="2516" y="1136"/>
                      <a:pt x="1763" y="1804"/>
                      <a:pt x="868" y="1804"/>
                    </a:cubicBezTo>
                    <a:cubicBezTo>
                      <a:pt x="593" y="1804"/>
                      <a:pt x="329" y="1742"/>
                      <a:pt x="82" y="1619"/>
                    </a:cubicBezTo>
                    <a:lnTo>
                      <a:pt x="0" y="1578"/>
                    </a:lnTo>
                    <a:lnTo>
                      <a:pt x="2287" y="7860"/>
                    </a:lnTo>
                    <a:lnTo>
                      <a:pt x="2296" y="7885"/>
                    </a:lnTo>
                    <a:lnTo>
                      <a:pt x="4041" y="7885"/>
                    </a:lnTo>
                    <a:lnTo>
                      <a:pt x="2650"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3" name="Google Shape;703;p49"/>
              <p:cNvSpPr/>
              <p:nvPr/>
            </p:nvSpPr>
            <p:spPr>
              <a:xfrm>
                <a:off x="-331450" y="3036575"/>
                <a:ext cx="104800" cy="149725"/>
              </a:xfrm>
              <a:custGeom>
                <a:rect b="b" l="l" r="r" t="t"/>
                <a:pathLst>
                  <a:path extrusionOk="0" h="5989" w="4192">
                    <a:moveTo>
                      <a:pt x="2081" y="407"/>
                    </a:moveTo>
                    <a:lnTo>
                      <a:pt x="4085" y="5915"/>
                    </a:lnTo>
                    <a:lnTo>
                      <a:pt x="2243" y="5915"/>
                    </a:lnTo>
                    <a:lnTo>
                      <a:pt x="127" y="2253"/>
                    </a:lnTo>
                    <a:cubicBezTo>
                      <a:pt x="1157" y="2226"/>
                      <a:pt x="1996" y="1421"/>
                      <a:pt x="2081" y="407"/>
                    </a:cubicBezTo>
                    <a:close/>
                    <a:moveTo>
                      <a:pt x="2011" y="1"/>
                    </a:moveTo>
                    <a:lnTo>
                      <a:pt x="2013" y="216"/>
                    </a:lnTo>
                    <a:lnTo>
                      <a:pt x="2014" y="240"/>
                    </a:lnTo>
                    <a:cubicBezTo>
                      <a:pt x="2014" y="1310"/>
                      <a:pt x="1145" y="2179"/>
                      <a:pt x="76" y="2179"/>
                    </a:cubicBezTo>
                    <a:lnTo>
                      <a:pt x="1" y="2179"/>
                    </a:lnTo>
                    <a:lnTo>
                      <a:pt x="2189" y="5970"/>
                    </a:lnTo>
                    <a:lnTo>
                      <a:pt x="2201" y="5989"/>
                    </a:lnTo>
                    <a:lnTo>
                      <a:pt x="4191" y="5989"/>
                    </a:lnTo>
                    <a:lnTo>
                      <a:pt x="2011"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4" name="Google Shape;704;p49"/>
              <p:cNvSpPr/>
              <p:nvPr/>
            </p:nvSpPr>
            <p:spPr>
              <a:xfrm>
                <a:off x="-214675" y="2981325"/>
                <a:ext cx="76475" cy="205025"/>
              </a:xfrm>
              <a:custGeom>
                <a:rect b="b" l="l" r="r" t="t"/>
                <a:pathLst>
                  <a:path extrusionOk="0" h="8201" w="3059">
                    <a:moveTo>
                      <a:pt x="2985" y="327"/>
                    </a:moveTo>
                    <a:lnTo>
                      <a:pt x="2985" y="8125"/>
                    </a:lnTo>
                    <a:lnTo>
                      <a:pt x="1481" y="8125"/>
                    </a:lnTo>
                    <a:lnTo>
                      <a:pt x="138" y="507"/>
                    </a:lnTo>
                    <a:lnTo>
                      <a:pt x="138" y="507"/>
                    </a:lnTo>
                    <a:cubicBezTo>
                      <a:pt x="456" y="933"/>
                      <a:pt x="965" y="1193"/>
                      <a:pt x="1502" y="1193"/>
                    </a:cubicBezTo>
                    <a:cubicBezTo>
                      <a:pt x="2117" y="1193"/>
                      <a:pt x="2683" y="857"/>
                      <a:pt x="2985" y="327"/>
                    </a:cubicBezTo>
                    <a:close/>
                    <a:moveTo>
                      <a:pt x="3058" y="0"/>
                    </a:moveTo>
                    <a:lnTo>
                      <a:pt x="2987" y="157"/>
                    </a:lnTo>
                    <a:cubicBezTo>
                      <a:pt x="2723" y="742"/>
                      <a:pt x="2140" y="1120"/>
                      <a:pt x="1501" y="1120"/>
                    </a:cubicBezTo>
                    <a:cubicBezTo>
                      <a:pt x="931" y="1120"/>
                      <a:pt x="395" y="813"/>
                      <a:pt x="102" y="322"/>
                    </a:cubicBezTo>
                    <a:lnTo>
                      <a:pt x="0" y="149"/>
                    </a:lnTo>
                    <a:lnTo>
                      <a:pt x="1414" y="8169"/>
                    </a:lnTo>
                    <a:lnTo>
                      <a:pt x="1419" y="8200"/>
                    </a:lnTo>
                    <a:lnTo>
                      <a:pt x="3058" y="8200"/>
                    </a:lnTo>
                    <a:lnTo>
                      <a:pt x="3058"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5" name="Google Shape;705;p49"/>
              <p:cNvSpPr/>
              <p:nvPr/>
            </p:nvSpPr>
            <p:spPr>
              <a:xfrm>
                <a:off x="-213350" y="2966050"/>
                <a:ext cx="74225" cy="40500"/>
              </a:xfrm>
              <a:custGeom>
                <a:rect b="b" l="l" r="r" t="t"/>
                <a:pathLst>
                  <a:path extrusionOk="0" h="1620" w="2969">
                    <a:moveTo>
                      <a:pt x="2965" y="0"/>
                    </a:moveTo>
                    <a:cubicBezTo>
                      <a:pt x="1941" y="2"/>
                      <a:pt x="943" y="188"/>
                      <a:pt x="0" y="555"/>
                    </a:cubicBezTo>
                    <a:cubicBezTo>
                      <a:pt x="197" y="1184"/>
                      <a:pt x="783" y="1619"/>
                      <a:pt x="1448" y="1619"/>
                    </a:cubicBezTo>
                    <a:cubicBezTo>
                      <a:pt x="2287" y="1619"/>
                      <a:pt x="2969" y="938"/>
                      <a:pt x="2969" y="100"/>
                    </a:cubicBezTo>
                    <a:cubicBezTo>
                      <a:pt x="2969" y="67"/>
                      <a:pt x="2967" y="33"/>
                      <a:pt x="296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6" name="Google Shape;706;p49"/>
              <p:cNvSpPr/>
              <p:nvPr/>
            </p:nvSpPr>
            <p:spPr>
              <a:xfrm>
                <a:off x="-257250" y="2929775"/>
                <a:ext cx="8975" cy="8975"/>
              </a:xfrm>
              <a:custGeom>
                <a:rect b="b" l="l" r="r" t="t"/>
                <a:pathLst>
                  <a:path extrusionOk="0" h="359" w="359">
                    <a:moveTo>
                      <a:pt x="181" y="0"/>
                    </a:moveTo>
                    <a:cubicBezTo>
                      <a:pt x="81" y="0"/>
                      <a:pt x="1" y="80"/>
                      <a:pt x="1" y="180"/>
                    </a:cubicBezTo>
                    <a:cubicBezTo>
                      <a:pt x="1" y="278"/>
                      <a:pt x="81" y="358"/>
                      <a:pt x="181" y="358"/>
                    </a:cubicBezTo>
                    <a:cubicBezTo>
                      <a:pt x="279" y="358"/>
                      <a:pt x="359" y="278"/>
                      <a:pt x="359" y="180"/>
                    </a:cubicBezTo>
                    <a:cubicBezTo>
                      <a:pt x="359" y="80"/>
                      <a:pt x="279" y="0"/>
                      <a:pt x="18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7" name="Google Shape;707;p49"/>
              <p:cNvSpPr/>
              <p:nvPr/>
            </p:nvSpPr>
            <p:spPr>
              <a:xfrm>
                <a:off x="-290125" y="2948350"/>
                <a:ext cx="8975" cy="9000"/>
              </a:xfrm>
              <a:custGeom>
                <a:rect b="b" l="l" r="r" t="t"/>
                <a:pathLst>
                  <a:path extrusionOk="0" h="360" w="359">
                    <a:moveTo>
                      <a:pt x="178" y="0"/>
                    </a:moveTo>
                    <a:cubicBezTo>
                      <a:pt x="80" y="0"/>
                      <a:pt x="0" y="82"/>
                      <a:pt x="0" y="180"/>
                    </a:cubicBezTo>
                    <a:cubicBezTo>
                      <a:pt x="0" y="280"/>
                      <a:pt x="80" y="360"/>
                      <a:pt x="178" y="360"/>
                    </a:cubicBezTo>
                    <a:cubicBezTo>
                      <a:pt x="278" y="360"/>
                      <a:pt x="358" y="280"/>
                      <a:pt x="358" y="180"/>
                    </a:cubicBezTo>
                    <a:cubicBezTo>
                      <a:pt x="358" y="82"/>
                      <a:pt x="278" y="0"/>
                      <a:pt x="17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8" name="Google Shape;708;p49"/>
              <p:cNvSpPr/>
              <p:nvPr/>
            </p:nvSpPr>
            <p:spPr>
              <a:xfrm>
                <a:off x="-191400" y="2909375"/>
                <a:ext cx="8975" cy="8975"/>
              </a:xfrm>
              <a:custGeom>
                <a:rect b="b" l="l" r="r" t="t"/>
                <a:pathLst>
                  <a:path extrusionOk="0" h="359" w="359">
                    <a:moveTo>
                      <a:pt x="178" y="0"/>
                    </a:moveTo>
                    <a:cubicBezTo>
                      <a:pt x="80" y="0"/>
                      <a:pt x="0" y="80"/>
                      <a:pt x="0" y="178"/>
                    </a:cubicBezTo>
                    <a:cubicBezTo>
                      <a:pt x="0" y="278"/>
                      <a:pt x="80" y="358"/>
                      <a:pt x="178" y="358"/>
                    </a:cubicBezTo>
                    <a:cubicBezTo>
                      <a:pt x="278" y="358"/>
                      <a:pt x="358" y="278"/>
                      <a:pt x="358" y="178"/>
                    </a:cubicBezTo>
                    <a:cubicBezTo>
                      <a:pt x="358" y="80"/>
                      <a:pt x="278" y="0"/>
                      <a:pt x="17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9" name="Google Shape;709;p49"/>
              <p:cNvSpPr/>
              <p:nvPr/>
            </p:nvSpPr>
            <p:spPr>
              <a:xfrm>
                <a:off x="-317500" y="2972650"/>
                <a:ext cx="8975" cy="9025"/>
              </a:xfrm>
              <a:custGeom>
                <a:rect b="b" l="l" r="r" t="t"/>
                <a:pathLst>
                  <a:path extrusionOk="0" h="361" w="359">
                    <a:moveTo>
                      <a:pt x="181" y="1"/>
                    </a:moveTo>
                    <a:cubicBezTo>
                      <a:pt x="82" y="1"/>
                      <a:pt x="1" y="83"/>
                      <a:pt x="1" y="181"/>
                    </a:cubicBezTo>
                    <a:cubicBezTo>
                      <a:pt x="1" y="279"/>
                      <a:pt x="81" y="361"/>
                      <a:pt x="181" y="361"/>
                    </a:cubicBezTo>
                    <a:cubicBezTo>
                      <a:pt x="279" y="361"/>
                      <a:pt x="359" y="279"/>
                      <a:pt x="359" y="181"/>
                    </a:cubicBezTo>
                    <a:cubicBezTo>
                      <a:pt x="359" y="83"/>
                      <a:pt x="279"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p49"/>
              <p:cNvSpPr/>
              <p:nvPr/>
            </p:nvSpPr>
            <p:spPr>
              <a:xfrm>
                <a:off x="-224975" y="2917225"/>
                <a:ext cx="8975" cy="9000"/>
              </a:xfrm>
              <a:custGeom>
                <a:rect b="b" l="l" r="r" t="t"/>
                <a:pathLst>
                  <a:path extrusionOk="0" h="360" w="359">
                    <a:moveTo>
                      <a:pt x="181" y="1"/>
                    </a:moveTo>
                    <a:cubicBezTo>
                      <a:pt x="81" y="1"/>
                      <a:pt x="1" y="81"/>
                      <a:pt x="1" y="181"/>
                    </a:cubicBezTo>
                    <a:cubicBezTo>
                      <a:pt x="1" y="279"/>
                      <a:pt x="81" y="359"/>
                      <a:pt x="181" y="359"/>
                    </a:cubicBezTo>
                    <a:cubicBezTo>
                      <a:pt x="279" y="359"/>
                      <a:pt x="359" y="279"/>
                      <a:pt x="359" y="181"/>
                    </a:cubicBezTo>
                    <a:cubicBezTo>
                      <a:pt x="359" y="81"/>
                      <a:pt x="279"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1" name="Google Shape;711;p49"/>
              <p:cNvSpPr/>
              <p:nvPr/>
            </p:nvSpPr>
            <p:spPr>
              <a:xfrm>
                <a:off x="-355350" y="2855525"/>
                <a:ext cx="217225" cy="237500"/>
              </a:xfrm>
              <a:custGeom>
                <a:rect b="b" l="l" r="r" t="t"/>
                <a:pathLst>
                  <a:path extrusionOk="0" h="9500" w="8689">
                    <a:moveTo>
                      <a:pt x="8610" y="75"/>
                    </a:moveTo>
                    <a:lnTo>
                      <a:pt x="8610" y="2727"/>
                    </a:lnTo>
                    <a:cubicBezTo>
                      <a:pt x="8450" y="2729"/>
                      <a:pt x="8289" y="2732"/>
                      <a:pt x="8127" y="2740"/>
                    </a:cubicBezTo>
                    <a:cubicBezTo>
                      <a:pt x="8119" y="2740"/>
                      <a:pt x="8111" y="2740"/>
                      <a:pt x="8102" y="2742"/>
                    </a:cubicBezTo>
                    <a:cubicBezTo>
                      <a:pt x="7932" y="2750"/>
                      <a:pt x="7764" y="2762"/>
                      <a:pt x="7598" y="2780"/>
                    </a:cubicBezTo>
                    <a:lnTo>
                      <a:pt x="7121" y="75"/>
                    </a:lnTo>
                    <a:close/>
                    <a:moveTo>
                      <a:pt x="6896" y="75"/>
                    </a:moveTo>
                    <a:lnTo>
                      <a:pt x="7378" y="2805"/>
                    </a:lnTo>
                    <a:cubicBezTo>
                      <a:pt x="7221" y="2825"/>
                      <a:pt x="7065" y="2849"/>
                      <a:pt x="6910" y="2875"/>
                    </a:cubicBezTo>
                    <a:cubicBezTo>
                      <a:pt x="6895" y="2879"/>
                      <a:pt x="6881" y="2879"/>
                      <a:pt x="6866" y="2882"/>
                    </a:cubicBezTo>
                    <a:cubicBezTo>
                      <a:pt x="6696" y="2912"/>
                      <a:pt x="6528" y="2945"/>
                      <a:pt x="6363" y="2984"/>
                    </a:cubicBezTo>
                    <a:lnTo>
                      <a:pt x="5304" y="75"/>
                    </a:lnTo>
                    <a:close/>
                    <a:moveTo>
                      <a:pt x="5067" y="75"/>
                    </a:moveTo>
                    <a:lnTo>
                      <a:pt x="6147" y="3037"/>
                    </a:lnTo>
                    <a:cubicBezTo>
                      <a:pt x="6137" y="3039"/>
                      <a:pt x="6127" y="3042"/>
                      <a:pt x="6118" y="3045"/>
                    </a:cubicBezTo>
                    <a:cubicBezTo>
                      <a:pt x="5957" y="3087"/>
                      <a:pt x="5795" y="3132"/>
                      <a:pt x="5637" y="3182"/>
                    </a:cubicBezTo>
                    <a:cubicBezTo>
                      <a:pt x="5634" y="3184"/>
                      <a:pt x="5630" y="3185"/>
                      <a:pt x="5627" y="3185"/>
                    </a:cubicBezTo>
                    <a:cubicBezTo>
                      <a:pt x="5471" y="3237"/>
                      <a:pt x="5316" y="3290"/>
                      <a:pt x="5162" y="3348"/>
                    </a:cubicBezTo>
                    <a:cubicBezTo>
                      <a:pt x="5154" y="3352"/>
                      <a:pt x="5146" y="3355"/>
                      <a:pt x="5137" y="3358"/>
                    </a:cubicBezTo>
                    <a:lnTo>
                      <a:pt x="3240" y="75"/>
                    </a:lnTo>
                    <a:close/>
                    <a:moveTo>
                      <a:pt x="2985" y="75"/>
                    </a:moveTo>
                    <a:lnTo>
                      <a:pt x="4929" y="3442"/>
                    </a:lnTo>
                    <a:cubicBezTo>
                      <a:pt x="4919" y="3447"/>
                      <a:pt x="4909" y="3452"/>
                      <a:pt x="4899" y="3455"/>
                    </a:cubicBezTo>
                    <a:cubicBezTo>
                      <a:pt x="4738" y="3523"/>
                      <a:pt x="4579" y="3593"/>
                      <a:pt x="4425" y="3668"/>
                    </a:cubicBezTo>
                    <a:cubicBezTo>
                      <a:pt x="4423" y="3670"/>
                      <a:pt x="4421" y="3670"/>
                      <a:pt x="4420" y="3672"/>
                    </a:cubicBezTo>
                    <a:cubicBezTo>
                      <a:pt x="4263" y="3748"/>
                      <a:pt x="4111" y="3828"/>
                      <a:pt x="3965" y="3911"/>
                    </a:cubicBezTo>
                    <a:cubicBezTo>
                      <a:pt x="3958" y="3915"/>
                      <a:pt x="3950" y="3918"/>
                      <a:pt x="3943" y="3921"/>
                    </a:cubicBezTo>
                    <a:lnTo>
                      <a:pt x="715" y="75"/>
                    </a:lnTo>
                    <a:close/>
                    <a:moveTo>
                      <a:pt x="427" y="75"/>
                    </a:moveTo>
                    <a:lnTo>
                      <a:pt x="3752" y="4036"/>
                    </a:lnTo>
                    <a:cubicBezTo>
                      <a:pt x="3707" y="4063"/>
                      <a:pt x="3663" y="4091"/>
                      <a:pt x="3620" y="4118"/>
                    </a:cubicBezTo>
                    <a:cubicBezTo>
                      <a:pt x="3585" y="4140"/>
                      <a:pt x="3550" y="4161"/>
                      <a:pt x="3517" y="4183"/>
                    </a:cubicBezTo>
                    <a:cubicBezTo>
                      <a:pt x="3455" y="4223"/>
                      <a:pt x="3395" y="4265"/>
                      <a:pt x="3335" y="4306"/>
                    </a:cubicBezTo>
                    <a:cubicBezTo>
                      <a:pt x="3314" y="4321"/>
                      <a:pt x="3292" y="4334"/>
                      <a:pt x="3272" y="4348"/>
                    </a:cubicBezTo>
                    <a:cubicBezTo>
                      <a:pt x="3192" y="4404"/>
                      <a:pt x="3112" y="4463"/>
                      <a:pt x="3035" y="4519"/>
                    </a:cubicBezTo>
                    <a:cubicBezTo>
                      <a:pt x="3010" y="4539"/>
                      <a:pt x="2985" y="4559"/>
                      <a:pt x="2962" y="4578"/>
                    </a:cubicBezTo>
                    <a:cubicBezTo>
                      <a:pt x="2914" y="4614"/>
                      <a:pt x="2866" y="4651"/>
                      <a:pt x="2817" y="4689"/>
                    </a:cubicBezTo>
                    <a:lnTo>
                      <a:pt x="186" y="2481"/>
                    </a:lnTo>
                    <a:lnTo>
                      <a:pt x="186" y="75"/>
                    </a:lnTo>
                    <a:close/>
                    <a:moveTo>
                      <a:pt x="186" y="2577"/>
                    </a:moveTo>
                    <a:lnTo>
                      <a:pt x="2759" y="4738"/>
                    </a:lnTo>
                    <a:lnTo>
                      <a:pt x="2709" y="4779"/>
                    </a:lnTo>
                    <a:lnTo>
                      <a:pt x="2702" y="4786"/>
                    </a:lnTo>
                    <a:lnTo>
                      <a:pt x="186" y="2674"/>
                    </a:lnTo>
                    <a:lnTo>
                      <a:pt x="186" y="2577"/>
                    </a:lnTo>
                    <a:close/>
                    <a:moveTo>
                      <a:pt x="186" y="2769"/>
                    </a:moveTo>
                    <a:lnTo>
                      <a:pt x="2646" y="4834"/>
                    </a:lnTo>
                    <a:cubicBezTo>
                      <a:pt x="2602" y="4869"/>
                      <a:pt x="2561" y="4907"/>
                      <a:pt x="2519" y="4946"/>
                    </a:cubicBezTo>
                    <a:cubicBezTo>
                      <a:pt x="2491" y="4971"/>
                      <a:pt x="2461" y="4996"/>
                      <a:pt x="2432" y="5021"/>
                    </a:cubicBezTo>
                    <a:cubicBezTo>
                      <a:pt x="2374" y="5076"/>
                      <a:pt x="2318" y="5131"/>
                      <a:pt x="2259" y="5186"/>
                    </a:cubicBezTo>
                    <a:cubicBezTo>
                      <a:pt x="2244" y="5201"/>
                      <a:pt x="2226" y="5216"/>
                      <a:pt x="2211" y="5232"/>
                    </a:cubicBezTo>
                    <a:cubicBezTo>
                      <a:pt x="2138" y="5304"/>
                      <a:pt x="2066" y="5375"/>
                      <a:pt x="1996" y="5450"/>
                    </a:cubicBezTo>
                    <a:cubicBezTo>
                      <a:pt x="1976" y="5470"/>
                      <a:pt x="1958" y="5492"/>
                      <a:pt x="1938" y="5514"/>
                    </a:cubicBezTo>
                    <a:cubicBezTo>
                      <a:pt x="1893" y="5564"/>
                      <a:pt x="1844" y="5614"/>
                      <a:pt x="1800" y="5664"/>
                    </a:cubicBezTo>
                    <a:lnTo>
                      <a:pt x="186" y="4731"/>
                    </a:lnTo>
                    <a:lnTo>
                      <a:pt x="186" y="2769"/>
                    </a:lnTo>
                    <a:close/>
                    <a:moveTo>
                      <a:pt x="186" y="4818"/>
                    </a:moveTo>
                    <a:lnTo>
                      <a:pt x="1751" y="5720"/>
                    </a:lnTo>
                    <a:cubicBezTo>
                      <a:pt x="1735" y="5740"/>
                      <a:pt x="1718" y="5759"/>
                      <a:pt x="1701" y="5777"/>
                    </a:cubicBezTo>
                    <a:lnTo>
                      <a:pt x="186" y="4902"/>
                    </a:lnTo>
                    <a:lnTo>
                      <a:pt x="186" y="4818"/>
                    </a:lnTo>
                    <a:close/>
                    <a:moveTo>
                      <a:pt x="186" y="4987"/>
                    </a:moveTo>
                    <a:lnTo>
                      <a:pt x="1653" y="5835"/>
                    </a:lnTo>
                    <a:cubicBezTo>
                      <a:pt x="1616" y="5880"/>
                      <a:pt x="1580" y="5925"/>
                      <a:pt x="1545" y="5972"/>
                    </a:cubicBezTo>
                    <a:cubicBezTo>
                      <a:pt x="1508" y="6015"/>
                      <a:pt x="1473" y="6058"/>
                      <a:pt x="1438" y="6103"/>
                    </a:cubicBezTo>
                    <a:cubicBezTo>
                      <a:pt x="1400" y="6153"/>
                      <a:pt x="1361" y="6207"/>
                      <a:pt x="1325" y="6258"/>
                    </a:cubicBezTo>
                    <a:cubicBezTo>
                      <a:pt x="1290" y="6305"/>
                      <a:pt x="1255" y="6350"/>
                      <a:pt x="1222" y="6398"/>
                    </a:cubicBezTo>
                    <a:cubicBezTo>
                      <a:pt x="1185" y="6450"/>
                      <a:pt x="1150" y="6503"/>
                      <a:pt x="1115" y="6556"/>
                    </a:cubicBezTo>
                    <a:cubicBezTo>
                      <a:pt x="1082" y="6605"/>
                      <a:pt x="1048" y="6653"/>
                      <a:pt x="1017" y="6701"/>
                    </a:cubicBezTo>
                    <a:cubicBezTo>
                      <a:pt x="983" y="6755"/>
                      <a:pt x="950" y="6810"/>
                      <a:pt x="917" y="6865"/>
                    </a:cubicBezTo>
                    <a:cubicBezTo>
                      <a:pt x="887" y="6915"/>
                      <a:pt x="855" y="6964"/>
                      <a:pt x="825" y="7014"/>
                    </a:cubicBezTo>
                    <a:cubicBezTo>
                      <a:pt x="792" y="7071"/>
                      <a:pt x="762" y="7129"/>
                      <a:pt x="730" y="7186"/>
                    </a:cubicBezTo>
                    <a:cubicBezTo>
                      <a:pt x="702" y="7236"/>
                      <a:pt x="672" y="7286"/>
                      <a:pt x="645" y="7338"/>
                    </a:cubicBezTo>
                    <a:cubicBezTo>
                      <a:pt x="614" y="7398"/>
                      <a:pt x="584" y="7461"/>
                      <a:pt x="552" y="7522"/>
                    </a:cubicBezTo>
                    <a:cubicBezTo>
                      <a:pt x="527" y="7571"/>
                      <a:pt x="502" y="7619"/>
                      <a:pt x="479" y="7667"/>
                    </a:cubicBezTo>
                    <a:cubicBezTo>
                      <a:pt x="445" y="7737"/>
                      <a:pt x="415" y="7807"/>
                      <a:pt x="384" y="7877"/>
                    </a:cubicBezTo>
                    <a:cubicBezTo>
                      <a:pt x="365" y="7921"/>
                      <a:pt x="344" y="7964"/>
                      <a:pt x="325" y="8007"/>
                    </a:cubicBezTo>
                    <a:cubicBezTo>
                      <a:pt x="277" y="8122"/>
                      <a:pt x="229" y="8239"/>
                      <a:pt x="186" y="8355"/>
                    </a:cubicBezTo>
                    <a:lnTo>
                      <a:pt x="186" y="4987"/>
                    </a:lnTo>
                    <a:close/>
                    <a:moveTo>
                      <a:pt x="111" y="75"/>
                    </a:moveTo>
                    <a:lnTo>
                      <a:pt x="111" y="8777"/>
                    </a:lnTo>
                    <a:lnTo>
                      <a:pt x="182" y="8575"/>
                    </a:lnTo>
                    <a:cubicBezTo>
                      <a:pt x="544" y="7559"/>
                      <a:pt x="1067" y="6643"/>
                      <a:pt x="1738" y="5849"/>
                    </a:cubicBezTo>
                    <a:cubicBezTo>
                      <a:pt x="1770" y="5810"/>
                      <a:pt x="1803" y="5774"/>
                      <a:pt x="1836" y="5735"/>
                    </a:cubicBezTo>
                    <a:cubicBezTo>
                      <a:pt x="2109" y="5424"/>
                      <a:pt x="2409" y="5129"/>
                      <a:pt x="2726" y="4862"/>
                    </a:cubicBezTo>
                    <a:lnTo>
                      <a:pt x="2759" y="4834"/>
                    </a:lnTo>
                    <a:cubicBezTo>
                      <a:pt x="2786" y="4811"/>
                      <a:pt x="2812" y="4788"/>
                      <a:pt x="2841" y="4766"/>
                    </a:cubicBezTo>
                    <a:cubicBezTo>
                      <a:pt x="2917" y="4704"/>
                      <a:pt x="2994" y="4643"/>
                      <a:pt x="3074" y="4583"/>
                    </a:cubicBezTo>
                    <a:cubicBezTo>
                      <a:pt x="3312" y="4403"/>
                      <a:pt x="3563" y="4235"/>
                      <a:pt x="3825" y="4078"/>
                    </a:cubicBezTo>
                    <a:lnTo>
                      <a:pt x="3863" y="4055"/>
                    </a:lnTo>
                    <a:lnTo>
                      <a:pt x="3872" y="4050"/>
                    </a:lnTo>
                    <a:cubicBezTo>
                      <a:pt x="3898" y="4033"/>
                      <a:pt x="3925" y="4016"/>
                      <a:pt x="3953" y="4001"/>
                    </a:cubicBezTo>
                    <a:cubicBezTo>
                      <a:pt x="4280" y="3813"/>
                      <a:pt x="4631" y="3643"/>
                      <a:pt x="4996" y="3493"/>
                    </a:cubicBezTo>
                    <a:lnTo>
                      <a:pt x="5036" y="3478"/>
                    </a:lnTo>
                    <a:cubicBezTo>
                      <a:pt x="5067" y="3465"/>
                      <a:pt x="5101" y="3452"/>
                      <a:pt x="5134" y="3438"/>
                    </a:cubicBezTo>
                    <a:cubicBezTo>
                      <a:pt x="5221" y="3405"/>
                      <a:pt x="5307" y="3372"/>
                      <a:pt x="5396" y="3342"/>
                    </a:cubicBezTo>
                    <a:cubicBezTo>
                      <a:pt x="5659" y="3248"/>
                      <a:pt x="5930" y="3167"/>
                      <a:pt x="6203" y="3099"/>
                    </a:cubicBezTo>
                    <a:cubicBezTo>
                      <a:pt x="6240" y="3089"/>
                      <a:pt x="6278" y="3080"/>
                      <a:pt x="6315" y="3072"/>
                    </a:cubicBezTo>
                    <a:lnTo>
                      <a:pt x="6348" y="3064"/>
                    </a:lnTo>
                    <a:cubicBezTo>
                      <a:pt x="6698" y="2982"/>
                      <a:pt x="7060" y="2917"/>
                      <a:pt x="7424" y="2874"/>
                    </a:cubicBezTo>
                    <a:lnTo>
                      <a:pt x="7464" y="2869"/>
                    </a:lnTo>
                    <a:lnTo>
                      <a:pt x="7478" y="2867"/>
                    </a:lnTo>
                    <a:cubicBezTo>
                      <a:pt x="7508" y="2864"/>
                      <a:pt x="7539" y="2860"/>
                      <a:pt x="7571" y="2857"/>
                    </a:cubicBezTo>
                    <a:cubicBezTo>
                      <a:pt x="7744" y="2839"/>
                      <a:pt x="7921" y="2825"/>
                      <a:pt x="8097" y="2815"/>
                    </a:cubicBezTo>
                    <a:cubicBezTo>
                      <a:pt x="8161" y="2812"/>
                      <a:pt x="8224" y="2812"/>
                      <a:pt x="8287" y="2810"/>
                    </a:cubicBezTo>
                    <a:cubicBezTo>
                      <a:pt x="8397" y="2807"/>
                      <a:pt x="8505" y="2802"/>
                      <a:pt x="8615" y="2802"/>
                    </a:cubicBezTo>
                    <a:lnTo>
                      <a:pt x="8615" y="2837"/>
                    </a:lnTo>
                    <a:cubicBezTo>
                      <a:pt x="4546" y="2852"/>
                      <a:pt x="1288" y="5174"/>
                      <a:pt x="111" y="8907"/>
                    </a:cubicBezTo>
                    <a:lnTo>
                      <a:pt x="74" y="9022"/>
                    </a:lnTo>
                    <a:lnTo>
                      <a:pt x="74" y="75"/>
                    </a:lnTo>
                    <a:close/>
                    <a:moveTo>
                      <a:pt x="1" y="1"/>
                    </a:moveTo>
                    <a:lnTo>
                      <a:pt x="1" y="9500"/>
                    </a:lnTo>
                    <a:lnTo>
                      <a:pt x="181" y="8928"/>
                    </a:lnTo>
                    <a:cubicBezTo>
                      <a:pt x="1351" y="5217"/>
                      <a:pt x="4598" y="2912"/>
                      <a:pt x="8652" y="2912"/>
                    </a:cubicBezTo>
                    <a:lnTo>
                      <a:pt x="8689" y="2912"/>
                    </a:lnTo>
                    <a:lnTo>
                      <a:pt x="8689" y="2764"/>
                    </a:lnTo>
                    <a:lnTo>
                      <a:pt x="8684" y="2727"/>
                    </a:lnTo>
                    <a:lnTo>
                      <a:pt x="8685" y="2727"/>
                    </a:lnTo>
                    <a:lnTo>
                      <a:pt x="8685" y="1"/>
                    </a:lnTo>
                    <a:lnTo>
                      <a:pt x="7033" y="1"/>
                    </a:lnTo>
                    <a:lnTo>
                      <a:pt x="7524" y="2789"/>
                    </a:lnTo>
                    <a:cubicBezTo>
                      <a:pt x="7506" y="2790"/>
                      <a:pt x="7488" y="2792"/>
                      <a:pt x="7468" y="2795"/>
                    </a:cubicBezTo>
                    <a:lnTo>
                      <a:pt x="7451" y="2797"/>
                    </a:lnTo>
                    <a:lnTo>
                      <a:pt x="6963" y="32"/>
                    </a:lnTo>
                    <a:lnTo>
                      <a:pt x="6958" y="1"/>
                    </a:lnTo>
                    <a:lnTo>
                      <a:pt x="5199" y="1"/>
                    </a:lnTo>
                    <a:lnTo>
                      <a:pt x="6290" y="3002"/>
                    </a:lnTo>
                    <a:cubicBezTo>
                      <a:pt x="6267" y="3007"/>
                      <a:pt x="6242" y="3012"/>
                      <a:pt x="6218" y="3019"/>
                    </a:cubicBezTo>
                    <a:lnTo>
                      <a:pt x="5119" y="1"/>
                    </a:lnTo>
                    <a:lnTo>
                      <a:pt x="3114" y="1"/>
                    </a:lnTo>
                    <a:lnTo>
                      <a:pt x="5067" y="3385"/>
                    </a:lnTo>
                    <a:cubicBezTo>
                      <a:pt x="5046" y="3393"/>
                      <a:pt x="5024" y="3403"/>
                      <a:pt x="5004" y="3412"/>
                    </a:cubicBezTo>
                    <a:lnTo>
                      <a:pt x="4998" y="3413"/>
                    </a:lnTo>
                    <a:lnTo>
                      <a:pt x="3039" y="19"/>
                    </a:lnTo>
                    <a:lnTo>
                      <a:pt x="3029" y="1"/>
                    </a:lnTo>
                    <a:lnTo>
                      <a:pt x="557" y="1"/>
                    </a:lnTo>
                    <a:lnTo>
                      <a:pt x="3878" y="3960"/>
                    </a:lnTo>
                    <a:lnTo>
                      <a:pt x="3832" y="3986"/>
                    </a:lnTo>
                    <a:lnTo>
                      <a:pt x="3815" y="3998"/>
                    </a:lnTo>
                    <a:lnTo>
                      <a:pt x="472" y="14"/>
                    </a:lnTo>
                    <a:lnTo>
                      <a:pt x="460"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2" name="Google Shape;712;p49"/>
              <p:cNvSpPr/>
              <p:nvPr/>
            </p:nvSpPr>
            <p:spPr>
              <a:xfrm>
                <a:off x="-579250" y="2981250"/>
                <a:ext cx="76450" cy="205100"/>
              </a:xfrm>
              <a:custGeom>
                <a:rect b="b" l="l" r="r" t="t"/>
                <a:pathLst>
                  <a:path extrusionOk="0" h="8204" w="3058">
                    <a:moveTo>
                      <a:pt x="76" y="327"/>
                    </a:moveTo>
                    <a:cubicBezTo>
                      <a:pt x="375" y="860"/>
                      <a:pt x="942" y="1196"/>
                      <a:pt x="1558" y="1196"/>
                    </a:cubicBezTo>
                    <a:cubicBezTo>
                      <a:pt x="2103" y="1196"/>
                      <a:pt x="2601" y="946"/>
                      <a:pt x="2919" y="521"/>
                    </a:cubicBezTo>
                    <a:lnTo>
                      <a:pt x="2919" y="521"/>
                    </a:lnTo>
                    <a:lnTo>
                      <a:pt x="1578" y="8128"/>
                    </a:lnTo>
                    <a:lnTo>
                      <a:pt x="76" y="8128"/>
                    </a:lnTo>
                    <a:lnTo>
                      <a:pt x="76" y="327"/>
                    </a:lnTo>
                    <a:close/>
                    <a:moveTo>
                      <a:pt x="1" y="0"/>
                    </a:moveTo>
                    <a:lnTo>
                      <a:pt x="1" y="8203"/>
                    </a:lnTo>
                    <a:lnTo>
                      <a:pt x="1640" y="8203"/>
                    </a:lnTo>
                    <a:lnTo>
                      <a:pt x="3057" y="167"/>
                    </a:lnTo>
                    <a:lnTo>
                      <a:pt x="3057" y="167"/>
                    </a:lnTo>
                    <a:lnTo>
                      <a:pt x="2954" y="336"/>
                    </a:lnTo>
                    <a:cubicBezTo>
                      <a:pt x="2659" y="828"/>
                      <a:pt x="2136" y="1123"/>
                      <a:pt x="1558" y="1123"/>
                    </a:cubicBezTo>
                    <a:cubicBezTo>
                      <a:pt x="918" y="1123"/>
                      <a:pt x="335" y="743"/>
                      <a:pt x="72" y="157"/>
                    </a:cubicBez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3" name="Google Shape;713;p49"/>
              <p:cNvSpPr/>
              <p:nvPr/>
            </p:nvSpPr>
            <p:spPr>
              <a:xfrm>
                <a:off x="-490800" y="3034950"/>
                <a:ext cx="103450" cy="151350"/>
              </a:xfrm>
              <a:custGeom>
                <a:rect b="b" l="l" r="r" t="t"/>
                <a:pathLst>
                  <a:path extrusionOk="0" h="6054" w="4138">
                    <a:moveTo>
                      <a:pt x="2107" y="484"/>
                    </a:moveTo>
                    <a:cubicBezTo>
                      <a:pt x="2151" y="1510"/>
                      <a:pt x="2982" y="2354"/>
                      <a:pt x="4011" y="2408"/>
                    </a:cubicBezTo>
                    <a:lnTo>
                      <a:pt x="1949" y="5980"/>
                    </a:lnTo>
                    <a:lnTo>
                      <a:pt x="105" y="5980"/>
                    </a:lnTo>
                    <a:lnTo>
                      <a:pt x="2107" y="484"/>
                    </a:lnTo>
                    <a:close/>
                    <a:moveTo>
                      <a:pt x="2204" y="1"/>
                    </a:moveTo>
                    <a:lnTo>
                      <a:pt x="0" y="6054"/>
                    </a:lnTo>
                    <a:lnTo>
                      <a:pt x="1991" y="6054"/>
                    </a:lnTo>
                    <a:lnTo>
                      <a:pt x="4106" y="2391"/>
                    </a:lnTo>
                    <a:lnTo>
                      <a:pt x="4138" y="2338"/>
                    </a:lnTo>
                    <a:lnTo>
                      <a:pt x="4074" y="2336"/>
                    </a:lnTo>
                    <a:cubicBezTo>
                      <a:pt x="3030" y="2314"/>
                      <a:pt x="2179" y="1445"/>
                      <a:pt x="2179" y="399"/>
                    </a:cubicBezTo>
                    <a:cubicBezTo>
                      <a:pt x="2179" y="355"/>
                      <a:pt x="2182" y="310"/>
                      <a:pt x="2186" y="264"/>
                    </a:cubicBezTo>
                    <a:lnTo>
                      <a:pt x="2204"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4" name="Google Shape;714;p49"/>
              <p:cNvSpPr/>
              <p:nvPr/>
            </p:nvSpPr>
            <p:spPr>
              <a:xfrm>
                <a:off x="-536400" y="2990475"/>
                <a:ext cx="101125" cy="195875"/>
              </a:xfrm>
              <a:custGeom>
                <a:rect b="b" l="l" r="r" t="t"/>
                <a:pathLst>
                  <a:path extrusionOk="0" h="7835" w="4045">
                    <a:moveTo>
                      <a:pt x="1380" y="439"/>
                    </a:moveTo>
                    <a:cubicBezTo>
                      <a:pt x="1583" y="1242"/>
                      <a:pt x="2317" y="1826"/>
                      <a:pt x="3162" y="1826"/>
                    </a:cubicBezTo>
                    <a:cubicBezTo>
                      <a:pt x="3422" y="1826"/>
                      <a:pt x="3675" y="1773"/>
                      <a:pt x="3913" y="1666"/>
                    </a:cubicBezTo>
                    <a:lnTo>
                      <a:pt x="3913" y="1666"/>
                    </a:lnTo>
                    <a:lnTo>
                      <a:pt x="1694" y="7759"/>
                    </a:lnTo>
                    <a:lnTo>
                      <a:pt x="89" y="7759"/>
                    </a:lnTo>
                    <a:lnTo>
                      <a:pt x="1380" y="439"/>
                    </a:lnTo>
                    <a:close/>
                    <a:moveTo>
                      <a:pt x="1381" y="1"/>
                    </a:moveTo>
                    <a:lnTo>
                      <a:pt x="1" y="7834"/>
                    </a:lnTo>
                    <a:lnTo>
                      <a:pt x="1746" y="7834"/>
                    </a:lnTo>
                    <a:lnTo>
                      <a:pt x="4045" y="1518"/>
                    </a:lnTo>
                    <a:lnTo>
                      <a:pt x="3961" y="1561"/>
                    </a:lnTo>
                    <a:cubicBezTo>
                      <a:pt x="3710" y="1688"/>
                      <a:pt x="3442" y="1753"/>
                      <a:pt x="3162" y="1753"/>
                    </a:cubicBezTo>
                    <a:cubicBezTo>
                      <a:pt x="2286" y="1753"/>
                      <a:pt x="1535" y="1098"/>
                      <a:pt x="1415" y="232"/>
                    </a:cubicBezTo>
                    <a:lnTo>
                      <a:pt x="1381"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5" name="Google Shape;715;p49"/>
              <p:cNvSpPr/>
              <p:nvPr/>
            </p:nvSpPr>
            <p:spPr>
              <a:xfrm>
                <a:off x="-582825" y="2939300"/>
                <a:ext cx="217250" cy="247000"/>
              </a:xfrm>
              <a:custGeom>
                <a:rect b="b" l="l" r="r" t="t"/>
                <a:pathLst>
                  <a:path extrusionOk="0" h="9880" w="8690">
                    <a:moveTo>
                      <a:pt x="75" y="76"/>
                    </a:moveTo>
                    <a:cubicBezTo>
                      <a:pt x="4196" y="92"/>
                      <a:pt x="7785" y="3024"/>
                      <a:pt x="8615" y="7050"/>
                    </a:cubicBezTo>
                    <a:lnTo>
                      <a:pt x="8615" y="8017"/>
                    </a:lnTo>
                    <a:cubicBezTo>
                      <a:pt x="8603" y="7969"/>
                      <a:pt x="8592" y="7922"/>
                      <a:pt x="8578" y="7874"/>
                    </a:cubicBezTo>
                    <a:lnTo>
                      <a:pt x="8578" y="7055"/>
                    </a:lnTo>
                    <a:cubicBezTo>
                      <a:pt x="7752" y="3044"/>
                      <a:pt x="4179" y="129"/>
                      <a:pt x="75" y="112"/>
                    </a:cubicBezTo>
                    <a:lnTo>
                      <a:pt x="75" y="76"/>
                    </a:lnTo>
                    <a:close/>
                    <a:moveTo>
                      <a:pt x="7919" y="6283"/>
                    </a:moveTo>
                    <a:cubicBezTo>
                      <a:pt x="7960" y="6372"/>
                      <a:pt x="7999" y="6460"/>
                      <a:pt x="8037" y="6548"/>
                    </a:cubicBezTo>
                    <a:cubicBezTo>
                      <a:pt x="8060" y="6600"/>
                      <a:pt x="8084" y="6650"/>
                      <a:pt x="8105" y="6702"/>
                    </a:cubicBezTo>
                    <a:cubicBezTo>
                      <a:pt x="8157" y="6826"/>
                      <a:pt x="8205" y="6953"/>
                      <a:pt x="8250" y="7078"/>
                    </a:cubicBezTo>
                    <a:cubicBezTo>
                      <a:pt x="8260" y="7106"/>
                      <a:pt x="8272" y="7133"/>
                      <a:pt x="8282" y="7161"/>
                    </a:cubicBezTo>
                    <a:cubicBezTo>
                      <a:pt x="8337" y="7314"/>
                      <a:pt x="8387" y="7469"/>
                      <a:pt x="8432" y="7624"/>
                    </a:cubicBezTo>
                    <a:cubicBezTo>
                      <a:pt x="8445" y="7664"/>
                      <a:pt x="8453" y="7706"/>
                      <a:pt x="8465" y="7746"/>
                    </a:cubicBezTo>
                    <a:cubicBezTo>
                      <a:pt x="8495" y="7852"/>
                      <a:pt x="8523" y="7959"/>
                      <a:pt x="8550" y="8066"/>
                    </a:cubicBezTo>
                    <a:lnTo>
                      <a:pt x="8505" y="8066"/>
                    </a:lnTo>
                    <a:lnTo>
                      <a:pt x="8505" y="9413"/>
                    </a:lnTo>
                    <a:lnTo>
                      <a:pt x="8175" y="9806"/>
                    </a:lnTo>
                    <a:lnTo>
                      <a:pt x="5885" y="9806"/>
                    </a:lnTo>
                    <a:lnTo>
                      <a:pt x="7919" y="6283"/>
                    </a:lnTo>
                    <a:close/>
                    <a:moveTo>
                      <a:pt x="8505" y="9758"/>
                    </a:moveTo>
                    <a:lnTo>
                      <a:pt x="8505" y="9806"/>
                    </a:lnTo>
                    <a:lnTo>
                      <a:pt x="8463" y="9806"/>
                    </a:lnTo>
                    <a:lnTo>
                      <a:pt x="8505" y="9758"/>
                    </a:lnTo>
                    <a:close/>
                    <a:moveTo>
                      <a:pt x="8615" y="8139"/>
                    </a:moveTo>
                    <a:lnTo>
                      <a:pt x="8615" y="9806"/>
                    </a:lnTo>
                    <a:lnTo>
                      <a:pt x="8578" y="9806"/>
                    </a:lnTo>
                    <a:lnTo>
                      <a:pt x="8578" y="8139"/>
                    </a:lnTo>
                    <a:close/>
                    <a:moveTo>
                      <a:pt x="0" y="1"/>
                    </a:moveTo>
                    <a:lnTo>
                      <a:pt x="0" y="186"/>
                    </a:lnTo>
                    <a:lnTo>
                      <a:pt x="39" y="186"/>
                    </a:lnTo>
                    <a:cubicBezTo>
                      <a:pt x="4123" y="186"/>
                      <a:pt x="7684" y="3080"/>
                      <a:pt x="8505" y="7061"/>
                    </a:cubicBezTo>
                    <a:lnTo>
                      <a:pt x="8505" y="7419"/>
                    </a:lnTo>
                    <a:cubicBezTo>
                      <a:pt x="7494" y="4236"/>
                      <a:pt x="4464" y="905"/>
                      <a:pt x="39" y="905"/>
                    </a:cubicBezTo>
                    <a:lnTo>
                      <a:pt x="0" y="905"/>
                    </a:lnTo>
                    <a:lnTo>
                      <a:pt x="0" y="1033"/>
                    </a:lnTo>
                    <a:lnTo>
                      <a:pt x="39" y="1033"/>
                    </a:lnTo>
                    <a:cubicBezTo>
                      <a:pt x="64" y="1033"/>
                      <a:pt x="90" y="1035"/>
                      <a:pt x="115" y="1035"/>
                    </a:cubicBezTo>
                    <a:lnTo>
                      <a:pt x="172" y="1037"/>
                    </a:lnTo>
                    <a:cubicBezTo>
                      <a:pt x="1236" y="1053"/>
                      <a:pt x="2269" y="1272"/>
                      <a:pt x="3242" y="1685"/>
                    </a:cubicBezTo>
                    <a:cubicBezTo>
                      <a:pt x="4236" y="2104"/>
                      <a:pt x="5145" y="2716"/>
                      <a:pt x="5947" y="3500"/>
                    </a:cubicBezTo>
                    <a:cubicBezTo>
                      <a:pt x="6741" y="4276"/>
                      <a:pt x="7391" y="5183"/>
                      <a:pt x="7882" y="6202"/>
                    </a:cubicBezTo>
                    <a:lnTo>
                      <a:pt x="5757" y="9880"/>
                    </a:lnTo>
                    <a:lnTo>
                      <a:pt x="8209" y="9880"/>
                    </a:lnTo>
                    <a:lnTo>
                      <a:pt x="8505" y="9528"/>
                    </a:lnTo>
                    <a:lnTo>
                      <a:pt x="8505" y="9643"/>
                    </a:lnTo>
                    <a:lnTo>
                      <a:pt x="8305" y="9880"/>
                    </a:lnTo>
                    <a:lnTo>
                      <a:pt x="8690" y="9880"/>
                    </a:lnTo>
                    <a:lnTo>
                      <a:pt x="8690" y="8102"/>
                    </a:lnTo>
                    <a:lnTo>
                      <a:pt x="8688" y="8066"/>
                    </a:lnTo>
                    <a:lnTo>
                      <a:pt x="8687" y="7043"/>
                    </a:lnTo>
                    <a:cubicBezTo>
                      <a:pt x="7847" y="2962"/>
                      <a:pt x="4209" y="1"/>
                      <a:pt x="3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6" name="Google Shape;716;p49"/>
              <p:cNvSpPr/>
              <p:nvPr/>
            </p:nvSpPr>
            <p:spPr>
              <a:xfrm>
                <a:off x="-502050" y="2917225"/>
                <a:ext cx="9025" cy="9000"/>
              </a:xfrm>
              <a:custGeom>
                <a:rect b="b" l="l" r="r" t="t"/>
                <a:pathLst>
                  <a:path extrusionOk="0" h="360" w="361">
                    <a:moveTo>
                      <a:pt x="181" y="1"/>
                    </a:moveTo>
                    <a:cubicBezTo>
                      <a:pt x="82" y="1"/>
                      <a:pt x="1" y="81"/>
                      <a:pt x="1" y="181"/>
                    </a:cubicBezTo>
                    <a:cubicBezTo>
                      <a:pt x="1" y="279"/>
                      <a:pt x="82" y="359"/>
                      <a:pt x="181" y="359"/>
                    </a:cubicBezTo>
                    <a:cubicBezTo>
                      <a:pt x="280" y="359"/>
                      <a:pt x="360" y="279"/>
                      <a:pt x="360" y="181"/>
                    </a:cubicBezTo>
                    <a:cubicBezTo>
                      <a:pt x="360" y="81"/>
                      <a:pt x="280"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7" name="Google Shape;717;p49"/>
              <p:cNvSpPr/>
              <p:nvPr/>
            </p:nvSpPr>
            <p:spPr>
              <a:xfrm>
                <a:off x="-469725" y="2929775"/>
                <a:ext cx="8975" cy="8975"/>
              </a:xfrm>
              <a:custGeom>
                <a:rect b="b" l="l" r="r" t="t"/>
                <a:pathLst>
                  <a:path extrusionOk="0" h="359" w="359">
                    <a:moveTo>
                      <a:pt x="178" y="0"/>
                    </a:moveTo>
                    <a:cubicBezTo>
                      <a:pt x="80" y="0"/>
                      <a:pt x="0" y="80"/>
                      <a:pt x="0" y="180"/>
                    </a:cubicBezTo>
                    <a:cubicBezTo>
                      <a:pt x="0" y="278"/>
                      <a:pt x="80" y="358"/>
                      <a:pt x="178" y="358"/>
                    </a:cubicBezTo>
                    <a:cubicBezTo>
                      <a:pt x="278" y="358"/>
                      <a:pt x="358" y="278"/>
                      <a:pt x="358" y="180"/>
                    </a:cubicBezTo>
                    <a:cubicBezTo>
                      <a:pt x="358" y="80"/>
                      <a:pt x="278" y="0"/>
                      <a:pt x="17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8" name="Google Shape;718;p49"/>
              <p:cNvSpPr/>
              <p:nvPr/>
            </p:nvSpPr>
            <p:spPr>
              <a:xfrm>
                <a:off x="-436825" y="2948350"/>
                <a:ext cx="8975" cy="9000"/>
              </a:xfrm>
              <a:custGeom>
                <a:rect b="b" l="l" r="r" t="t"/>
                <a:pathLst>
                  <a:path extrusionOk="0" h="360" w="359">
                    <a:moveTo>
                      <a:pt x="180" y="0"/>
                    </a:moveTo>
                    <a:cubicBezTo>
                      <a:pt x="80" y="0"/>
                      <a:pt x="0" y="82"/>
                      <a:pt x="0" y="180"/>
                    </a:cubicBezTo>
                    <a:cubicBezTo>
                      <a:pt x="0" y="278"/>
                      <a:pt x="80" y="360"/>
                      <a:pt x="180" y="360"/>
                    </a:cubicBezTo>
                    <a:cubicBezTo>
                      <a:pt x="278" y="360"/>
                      <a:pt x="358" y="278"/>
                      <a:pt x="358" y="180"/>
                    </a:cubicBezTo>
                    <a:cubicBezTo>
                      <a:pt x="358" y="82"/>
                      <a:pt x="278" y="0"/>
                      <a:pt x="18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9" name="Google Shape;719;p49"/>
              <p:cNvSpPr/>
              <p:nvPr/>
            </p:nvSpPr>
            <p:spPr>
              <a:xfrm>
                <a:off x="-535575" y="2909375"/>
                <a:ext cx="8975" cy="8975"/>
              </a:xfrm>
              <a:custGeom>
                <a:rect b="b" l="l" r="r" t="t"/>
                <a:pathLst>
                  <a:path extrusionOk="0" h="359" w="359">
                    <a:moveTo>
                      <a:pt x="181" y="0"/>
                    </a:moveTo>
                    <a:cubicBezTo>
                      <a:pt x="81" y="0"/>
                      <a:pt x="1" y="80"/>
                      <a:pt x="1" y="178"/>
                    </a:cubicBezTo>
                    <a:cubicBezTo>
                      <a:pt x="1" y="278"/>
                      <a:pt x="81" y="358"/>
                      <a:pt x="181" y="358"/>
                    </a:cubicBezTo>
                    <a:cubicBezTo>
                      <a:pt x="279" y="358"/>
                      <a:pt x="359" y="278"/>
                      <a:pt x="359" y="178"/>
                    </a:cubicBezTo>
                    <a:cubicBezTo>
                      <a:pt x="359" y="80"/>
                      <a:pt x="279" y="0"/>
                      <a:pt x="18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0" name="Google Shape;720;p49"/>
              <p:cNvSpPr/>
              <p:nvPr/>
            </p:nvSpPr>
            <p:spPr>
              <a:xfrm>
                <a:off x="-409525" y="2972650"/>
                <a:ext cx="9025" cy="9025"/>
              </a:xfrm>
              <a:custGeom>
                <a:rect b="b" l="l" r="r" t="t"/>
                <a:pathLst>
                  <a:path extrusionOk="0" h="361" w="361">
                    <a:moveTo>
                      <a:pt x="181" y="1"/>
                    </a:moveTo>
                    <a:cubicBezTo>
                      <a:pt x="82" y="1"/>
                      <a:pt x="1" y="81"/>
                      <a:pt x="1" y="181"/>
                    </a:cubicBezTo>
                    <a:cubicBezTo>
                      <a:pt x="1" y="281"/>
                      <a:pt x="82" y="361"/>
                      <a:pt x="181" y="361"/>
                    </a:cubicBezTo>
                    <a:cubicBezTo>
                      <a:pt x="281" y="361"/>
                      <a:pt x="360" y="281"/>
                      <a:pt x="360" y="181"/>
                    </a:cubicBezTo>
                    <a:cubicBezTo>
                      <a:pt x="360" y="81"/>
                      <a:pt x="281" y="1"/>
                      <a:pt x="18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1" name="Google Shape;721;p49"/>
              <p:cNvSpPr/>
              <p:nvPr/>
            </p:nvSpPr>
            <p:spPr>
              <a:xfrm>
                <a:off x="-582825" y="2855525"/>
                <a:ext cx="217225" cy="223800"/>
              </a:xfrm>
              <a:custGeom>
                <a:rect b="b" l="l" r="r" t="t"/>
                <a:pathLst>
                  <a:path extrusionOk="0" h="8952" w="8689">
                    <a:moveTo>
                      <a:pt x="1708" y="74"/>
                    </a:moveTo>
                    <a:lnTo>
                      <a:pt x="1226" y="2804"/>
                    </a:lnTo>
                    <a:cubicBezTo>
                      <a:pt x="1058" y="2782"/>
                      <a:pt x="890" y="2765"/>
                      <a:pt x="722" y="2754"/>
                    </a:cubicBezTo>
                    <a:lnTo>
                      <a:pt x="708" y="2754"/>
                    </a:lnTo>
                    <a:cubicBezTo>
                      <a:pt x="545" y="2742"/>
                      <a:pt x="380" y="2734"/>
                      <a:pt x="217" y="2730"/>
                    </a:cubicBezTo>
                    <a:lnTo>
                      <a:pt x="217" y="74"/>
                    </a:lnTo>
                    <a:close/>
                    <a:moveTo>
                      <a:pt x="3525" y="74"/>
                    </a:moveTo>
                    <a:lnTo>
                      <a:pt x="2446" y="3039"/>
                    </a:lnTo>
                    <a:cubicBezTo>
                      <a:pt x="2281" y="2995"/>
                      <a:pt x="2114" y="2957"/>
                      <a:pt x="1946" y="2924"/>
                    </a:cubicBezTo>
                    <a:cubicBezTo>
                      <a:pt x="1934" y="2920"/>
                      <a:pt x="1922" y="2919"/>
                      <a:pt x="1911" y="2917"/>
                    </a:cubicBezTo>
                    <a:cubicBezTo>
                      <a:pt x="1756" y="2885"/>
                      <a:pt x="1601" y="2857"/>
                      <a:pt x="1446" y="2834"/>
                    </a:cubicBezTo>
                    <a:lnTo>
                      <a:pt x="1932" y="74"/>
                    </a:lnTo>
                    <a:close/>
                    <a:moveTo>
                      <a:pt x="5587" y="74"/>
                    </a:moveTo>
                    <a:lnTo>
                      <a:pt x="3648" y="3433"/>
                    </a:lnTo>
                    <a:cubicBezTo>
                      <a:pt x="3485" y="3368"/>
                      <a:pt x="3322" y="3307"/>
                      <a:pt x="3155" y="3252"/>
                    </a:cubicBezTo>
                    <a:cubicBezTo>
                      <a:pt x="3135" y="3243"/>
                      <a:pt x="3115" y="3238"/>
                      <a:pt x="3095" y="3232"/>
                    </a:cubicBezTo>
                    <a:cubicBezTo>
                      <a:pt x="2950" y="3184"/>
                      <a:pt x="2805" y="3137"/>
                      <a:pt x="2660" y="3097"/>
                    </a:cubicBezTo>
                    <a:lnTo>
                      <a:pt x="3760" y="74"/>
                    </a:lnTo>
                    <a:close/>
                    <a:moveTo>
                      <a:pt x="8114" y="74"/>
                    </a:moveTo>
                    <a:lnTo>
                      <a:pt x="4824" y="3995"/>
                    </a:lnTo>
                    <a:cubicBezTo>
                      <a:pt x="4816" y="3991"/>
                      <a:pt x="4809" y="3988"/>
                      <a:pt x="4801" y="3983"/>
                    </a:cubicBezTo>
                    <a:cubicBezTo>
                      <a:pt x="4656" y="3903"/>
                      <a:pt x="4508" y="3823"/>
                      <a:pt x="4354" y="3748"/>
                    </a:cubicBezTo>
                    <a:cubicBezTo>
                      <a:pt x="4353" y="3748"/>
                      <a:pt x="4351" y="3747"/>
                      <a:pt x="4349" y="3747"/>
                    </a:cubicBezTo>
                    <a:cubicBezTo>
                      <a:pt x="4198" y="3672"/>
                      <a:pt x="4043" y="3600"/>
                      <a:pt x="3885" y="3533"/>
                    </a:cubicBezTo>
                    <a:cubicBezTo>
                      <a:pt x="3875" y="3528"/>
                      <a:pt x="3865" y="3523"/>
                      <a:pt x="3855" y="3518"/>
                    </a:cubicBezTo>
                    <a:lnTo>
                      <a:pt x="5843" y="75"/>
                    </a:lnTo>
                    <a:lnTo>
                      <a:pt x="5843" y="74"/>
                    </a:lnTo>
                    <a:close/>
                    <a:moveTo>
                      <a:pt x="8402" y="74"/>
                    </a:moveTo>
                    <a:lnTo>
                      <a:pt x="8402" y="75"/>
                    </a:lnTo>
                    <a:lnTo>
                      <a:pt x="8505" y="75"/>
                    </a:lnTo>
                    <a:lnTo>
                      <a:pt x="8505" y="2597"/>
                    </a:lnTo>
                    <a:lnTo>
                      <a:pt x="5950" y="4741"/>
                    </a:lnTo>
                    <a:cubicBezTo>
                      <a:pt x="5897" y="4699"/>
                      <a:pt x="5842" y="4659"/>
                      <a:pt x="5787" y="4619"/>
                    </a:cubicBezTo>
                    <a:cubicBezTo>
                      <a:pt x="5770" y="4606"/>
                      <a:pt x="5752" y="4593"/>
                      <a:pt x="5733" y="4579"/>
                    </a:cubicBezTo>
                    <a:cubicBezTo>
                      <a:pt x="5655" y="4523"/>
                      <a:pt x="5577" y="4468"/>
                      <a:pt x="5495" y="4413"/>
                    </a:cubicBezTo>
                    <a:cubicBezTo>
                      <a:pt x="5480" y="4403"/>
                      <a:pt x="5465" y="4393"/>
                      <a:pt x="5450" y="4383"/>
                    </a:cubicBezTo>
                    <a:cubicBezTo>
                      <a:pt x="5384" y="4338"/>
                      <a:pt x="5317" y="4295"/>
                      <a:pt x="5250" y="4251"/>
                    </a:cubicBezTo>
                    <a:cubicBezTo>
                      <a:pt x="5220" y="4233"/>
                      <a:pt x="5190" y="4216"/>
                      <a:pt x="5160" y="4196"/>
                    </a:cubicBezTo>
                    <a:cubicBezTo>
                      <a:pt x="5112" y="4168"/>
                      <a:pt x="5066" y="4138"/>
                      <a:pt x="5017" y="4108"/>
                    </a:cubicBezTo>
                    <a:lnTo>
                      <a:pt x="8402" y="74"/>
                    </a:lnTo>
                    <a:close/>
                    <a:moveTo>
                      <a:pt x="8505" y="2694"/>
                    </a:moveTo>
                    <a:lnTo>
                      <a:pt x="8505" y="2789"/>
                    </a:lnTo>
                    <a:lnTo>
                      <a:pt x="6068" y="4834"/>
                    </a:lnTo>
                    <a:lnTo>
                      <a:pt x="6063" y="4831"/>
                    </a:lnTo>
                    <a:cubicBezTo>
                      <a:pt x="6045" y="4816"/>
                      <a:pt x="6027" y="4801"/>
                      <a:pt x="6010" y="4788"/>
                    </a:cubicBezTo>
                    <a:lnTo>
                      <a:pt x="8505" y="2694"/>
                    </a:lnTo>
                    <a:close/>
                    <a:moveTo>
                      <a:pt x="8505" y="2885"/>
                    </a:moveTo>
                    <a:lnTo>
                      <a:pt x="8505" y="4813"/>
                    </a:lnTo>
                    <a:lnTo>
                      <a:pt x="6991" y="5685"/>
                    </a:lnTo>
                    <a:cubicBezTo>
                      <a:pt x="6944" y="5635"/>
                      <a:pt x="6894" y="5585"/>
                      <a:pt x="6846" y="5535"/>
                    </a:cubicBezTo>
                    <a:cubicBezTo>
                      <a:pt x="6829" y="5519"/>
                      <a:pt x="6813" y="5500"/>
                      <a:pt x="6794" y="5482"/>
                    </a:cubicBezTo>
                    <a:cubicBezTo>
                      <a:pt x="6724" y="5410"/>
                      <a:pt x="6651" y="5341"/>
                      <a:pt x="6576" y="5271"/>
                    </a:cubicBezTo>
                    <a:cubicBezTo>
                      <a:pt x="6565" y="5261"/>
                      <a:pt x="6551" y="5249"/>
                      <a:pt x="6540" y="5239"/>
                    </a:cubicBezTo>
                    <a:cubicBezTo>
                      <a:pt x="6476" y="5181"/>
                      <a:pt x="6411" y="5122"/>
                      <a:pt x="6346" y="5066"/>
                    </a:cubicBezTo>
                    <a:cubicBezTo>
                      <a:pt x="6321" y="5044"/>
                      <a:pt x="6296" y="5024"/>
                      <a:pt x="6271" y="5002"/>
                    </a:cubicBezTo>
                    <a:cubicBezTo>
                      <a:pt x="6223" y="4962"/>
                      <a:pt x="6176" y="4921"/>
                      <a:pt x="6127" y="4881"/>
                    </a:cubicBezTo>
                    <a:lnTo>
                      <a:pt x="8505" y="2885"/>
                    </a:lnTo>
                    <a:close/>
                    <a:moveTo>
                      <a:pt x="8505" y="4897"/>
                    </a:moveTo>
                    <a:lnTo>
                      <a:pt x="8505" y="4982"/>
                    </a:lnTo>
                    <a:lnTo>
                      <a:pt x="7092" y="5796"/>
                    </a:lnTo>
                    <a:lnTo>
                      <a:pt x="7083" y="5787"/>
                    </a:lnTo>
                    <a:cubicBezTo>
                      <a:pt x="7069" y="5772"/>
                      <a:pt x="7056" y="5757"/>
                      <a:pt x="7041" y="5742"/>
                    </a:cubicBezTo>
                    <a:lnTo>
                      <a:pt x="8505" y="4897"/>
                    </a:lnTo>
                    <a:close/>
                    <a:moveTo>
                      <a:pt x="8505" y="5067"/>
                    </a:moveTo>
                    <a:lnTo>
                      <a:pt x="8505" y="8177"/>
                    </a:lnTo>
                    <a:cubicBezTo>
                      <a:pt x="8470" y="8074"/>
                      <a:pt x="8433" y="7971"/>
                      <a:pt x="8393" y="7869"/>
                    </a:cubicBezTo>
                    <a:cubicBezTo>
                      <a:pt x="8380" y="7832"/>
                      <a:pt x="8363" y="7797"/>
                      <a:pt x="8348" y="7761"/>
                    </a:cubicBezTo>
                    <a:cubicBezTo>
                      <a:pt x="8322" y="7696"/>
                      <a:pt x="8295" y="7631"/>
                      <a:pt x="8265" y="7566"/>
                    </a:cubicBezTo>
                    <a:cubicBezTo>
                      <a:pt x="8247" y="7524"/>
                      <a:pt x="8225" y="7482"/>
                      <a:pt x="8205" y="7441"/>
                    </a:cubicBezTo>
                    <a:cubicBezTo>
                      <a:pt x="8177" y="7383"/>
                      <a:pt x="8150" y="7324"/>
                      <a:pt x="8119" y="7266"/>
                    </a:cubicBezTo>
                    <a:cubicBezTo>
                      <a:pt x="8097" y="7223"/>
                      <a:pt x="8072" y="7179"/>
                      <a:pt x="8049" y="7136"/>
                    </a:cubicBezTo>
                    <a:cubicBezTo>
                      <a:pt x="8017" y="7081"/>
                      <a:pt x="7989" y="7026"/>
                      <a:pt x="7955" y="6971"/>
                    </a:cubicBezTo>
                    <a:cubicBezTo>
                      <a:pt x="7930" y="6926"/>
                      <a:pt x="7902" y="6883"/>
                      <a:pt x="7874" y="6840"/>
                    </a:cubicBezTo>
                    <a:cubicBezTo>
                      <a:pt x="7840" y="6786"/>
                      <a:pt x="7809" y="6733"/>
                      <a:pt x="7774" y="6680"/>
                    </a:cubicBezTo>
                    <a:cubicBezTo>
                      <a:pt x="7746" y="6636"/>
                      <a:pt x="7714" y="6593"/>
                      <a:pt x="7686" y="6550"/>
                    </a:cubicBezTo>
                    <a:cubicBezTo>
                      <a:pt x="7649" y="6498"/>
                      <a:pt x="7614" y="6445"/>
                      <a:pt x="7576" y="6393"/>
                    </a:cubicBezTo>
                    <a:cubicBezTo>
                      <a:pt x="7544" y="6352"/>
                      <a:pt x="7511" y="6310"/>
                      <a:pt x="7479" y="6268"/>
                    </a:cubicBezTo>
                    <a:cubicBezTo>
                      <a:pt x="7439" y="6217"/>
                      <a:pt x="7401" y="6163"/>
                      <a:pt x="7359" y="6112"/>
                    </a:cubicBezTo>
                    <a:cubicBezTo>
                      <a:pt x="7326" y="6072"/>
                      <a:pt x="7291" y="6032"/>
                      <a:pt x="7257" y="5990"/>
                    </a:cubicBezTo>
                    <a:cubicBezTo>
                      <a:pt x="7217" y="5945"/>
                      <a:pt x="7181" y="5898"/>
                      <a:pt x="7141" y="5854"/>
                    </a:cubicBezTo>
                    <a:lnTo>
                      <a:pt x="8505" y="5067"/>
                    </a:lnTo>
                    <a:close/>
                    <a:moveTo>
                      <a:pt x="8615" y="75"/>
                    </a:moveTo>
                    <a:lnTo>
                      <a:pt x="8615" y="8868"/>
                    </a:lnTo>
                    <a:lnTo>
                      <a:pt x="8572" y="8872"/>
                    </a:lnTo>
                    <a:cubicBezTo>
                      <a:pt x="7922" y="5550"/>
                      <a:pt x="4124" y="2854"/>
                      <a:pt x="75" y="2837"/>
                    </a:cubicBezTo>
                    <a:lnTo>
                      <a:pt x="75" y="2800"/>
                    </a:lnTo>
                    <a:cubicBezTo>
                      <a:pt x="90" y="2800"/>
                      <a:pt x="107" y="2802"/>
                      <a:pt x="122" y="2802"/>
                    </a:cubicBezTo>
                    <a:lnTo>
                      <a:pt x="144" y="2802"/>
                    </a:lnTo>
                    <a:lnTo>
                      <a:pt x="180" y="2804"/>
                    </a:lnTo>
                    <a:cubicBezTo>
                      <a:pt x="537" y="2809"/>
                      <a:pt x="896" y="2835"/>
                      <a:pt x="1251" y="2882"/>
                    </a:cubicBezTo>
                    <a:lnTo>
                      <a:pt x="1271" y="2884"/>
                    </a:lnTo>
                    <a:cubicBezTo>
                      <a:pt x="1313" y="2890"/>
                      <a:pt x="1355" y="2895"/>
                      <a:pt x="1398" y="2902"/>
                    </a:cubicBezTo>
                    <a:cubicBezTo>
                      <a:pt x="1753" y="2954"/>
                      <a:pt x="2109" y="3027"/>
                      <a:pt x="2459" y="3119"/>
                    </a:cubicBezTo>
                    <a:cubicBezTo>
                      <a:pt x="2507" y="3130"/>
                      <a:pt x="2554" y="3144"/>
                      <a:pt x="2602" y="3157"/>
                    </a:cubicBezTo>
                    <a:cubicBezTo>
                      <a:pt x="2954" y="3255"/>
                      <a:pt x="3307" y="3375"/>
                      <a:pt x="3650" y="3513"/>
                    </a:cubicBezTo>
                    <a:cubicBezTo>
                      <a:pt x="3696" y="3532"/>
                      <a:pt x="3741" y="3552"/>
                      <a:pt x="3786" y="3570"/>
                    </a:cubicBezTo>
                    <a:cubicBezTo>
                      <a:pt x="3876" y="3608"/>
                      <a:pt x="3965" y="3647"/>
                      <a:pt x="4053" y="3687"/>
                    </a:cubicBezTo>
                    <a:cubicBezTo>
                      <a:pt x="4316" y="3806"/>
                      <a:pt x="4571" y="3936"/>
                      <a:pt x="4814" y="4075"/>
                    </a:cubicBezTo>
                    <a:lnTo>
                      <a:pt x="4819" y="4078"/>
                    </a:lnTo>
                    <a:cubicBezTo>
                      <a:pt x="4844" y="4091"/>
                      <a:pt x="4867" y="4106"/>
                      <a:pt x="4892" y="4121"/>
                    </a:cubicBezTo>
                    <a:lnTo>
                      <a:pt x="4904" y="4128"/>
                    </a:lnTo>
                    <a:lnTo>
                      <a:pt x="4942" y="4150"/>
                    </a:lnTo>
                    <a:cubicBezTo>
                      <a:pt x="5290" y="4356"/>
                      <a:pt x="5624" y="4579"/>
                      <a:pt x="5928" y="4818"/>
                    </a:cubicBezTo>
                    <a:cubicBezTo>
                      <a:pt x="5957" y="4839"/>
                      <a:pt x="5983" y="4861"/>
                      <a:pt x="6012" y="4884"/>
                    </a:cubicBezTo>
                    <a:lnTo>
                      <a:pt x="6045" y="4911"/>
                    </a:lnTo>
                    <a:cubicBezTo>
                      <a:pt x="6128" y="4977"/>
                      <a:pt x="6210" y="5046"/>
                      <a:pt x="6290" y="5114"/>
                    </a:cubicBezTo>
                    <a:cubicBezTo>
                      <a:pt x="6528" y="5321"/>
                      <a:pt x="6751" y="5535"/>
                      <a:pt x="6956" y="5757"/>
                    </a:cubicBezTo>
                    <a:lnTo>
                      <a:pt x="6959" y="5760"/>
                    </a:lnTo>
                    <a:cubicBezTo>
                      <a:pt x="6981" y="5785"/>
                      <a:pt x="7004" y="5810"/>
                      <a:pt x="7026" y="5835"/>
                    </a:cubicBezTo>
                    <a:lnTo>
                      <a:pt x="7056" y="5869"/>
                    </a:lnTo>
                    <a:cubicBezTo>
                      <a:pt x="7762" y="6663"/>
                      <a:pt x="8250" y="7526"/>
                      <a:pt x="8505" y="8434"/>
                    </a:cubicBezTo>
                    <a:lnTo>
                      <a:pt x="8578" y="8692"/>
                    </a:lnTo>
                    <a:lnTo>
                      <a:pt x="8578" y="75"/>
                    </a:lnTo>
                    <a:close/>
                    <a:moveTo>
                      <a:pt x="144" y="1"/>
                    </a:moveTo>
                    <a:lnTo>
                      <a:pt x="144" y="2729"/>
                    </a:lnTo>
                    <a:lnTo>
                      <a:pt x="125" y="2729"/>
                    </a:lnTo>
                    <a:cubicBezTo>
                      <a:pt x="95" y="2727"/>
                      <a:pt x="67" y="2727"/>
                      <a:pt x="37" y="2727"/>
                    </a:cubicBezTo>
                    <a:lnTo>
                      <a:pt x="0" y="2727"/>
                    </a:lnTo>
                    <a:lnTo>
                      <a:pt x="0" y="2910"/>
                    </a:lnTo>
                    <a:lnTo>
                      <a:pt x="37" y="2910"/>
                    </a:lnTo>
                    <a:cubicBezTo>
                      <a:pt x="4079" y="2910"/>
                      <a:pt x="7879" y="5605"/>
                      <a:pt x="8507" y="8918"/>
                    </a:cubicBezTo>
                    <a:lnTo>
                      <a:pt x="8512" y="8952"/>
                    </a:lnTo>
                    <a:lnTo>
                      <a:pt x="8688" y="8935"/>
                    </a:lnTo>
                    <a:lnTo>
                      <a:pt x="8688" y="1"/>
                    </a:lnTo>
                    <a:lnTo>
                      <a:pt x="8367" y="1"/>
                    </a:lnTo>
                    <a:lnTo>
                      <a:pt x="4952" y="4071"/>
                    </a:lnTo>
                    <a:lnTo>
                      <a:pt x="4931" y="4058"/>
                    </a:lnTo>
                    <a:cubicBezTo>
                      <a:pt x="4917" y="4050"/>
                      <a:pt x="4902" y="4041"/>
                      <a:pt x="4887" y="4033"/>
                    </a:cubicBezTo>
                    <a:lnTo>
                      <a:pt x="8272" y="1"/>
                    </a:lnTo>
                    <a:lnTo>
                      <a:pt x="5800" y="1"/>
                    </a:lnTo>
                    <a:lnTo>
                      <a:pt x="3786" y="3490"/>
                    </a:lnTo>
                    <a:cubicBezTo>
                      <a:pt x="3763" y="3480"/>
                      <a:pt x="3740" y="3472"/>
                      <a:pt x="3716" y="3462"/>
                    </a:cubicBezTo>
                    <a:lnTo>
                      <a:pt x="5715" y="1"/>
                    </a:lnTo>
                    <a:lnTo>
                      <a:pt x="3708" y="1"/>
                    </a:lnTo>
                    <a:lnTo>
                      <a:pt x="2589" y="3077"/>
                    </a:lnTo>
                    <a:cubicBezTo>
                      <a:pt x="2565" y="3070"/>
                      <a:pt x="2540" y="3064"/>
                      <a:pt x="2517" y="3057"/>
                    </a:cubicBezTo>
                    <a:lnTo>
                      <a:pt x="3630" y="1"/>
                    </a:lnTo>
                    <a:lnTo>
                      <a:pt x="1871" y="1"/>
                    </a:lnTo>
                    <a:lnTo>
                      <a:pt x="1373" y="2824"/>
                    </a:lnTo>
                    <a:cubicBezTo>
                      <a:pt x="1348" y="2820"/>
                      <a:pt x="1323" y="2817"/>
                      <a:pt x="1300" y="2814"/>
                    </a:cubicBezTo>
                    <a:lnTo>
                      <a:pt x="1796"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722" name="Google Shape;722;p49"/>
          <p:cNvSpPr/>
          <p:nvPr/>
        </p:nvSpPr>
        <p:spPr>
          <a:xfrm>
            <a:off x="8481725" y="762713"/>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3" name="Google Shape;723;p49"/>
          <p:cNvSpPr/>
          <p:nvPr/>
        </p:nvSpPr>
        <p:spPr>
          <a:xfrm>
            <a:off x="8263225" y="249813"/>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bg>
      <p:bgPr>
        <a:solidFill>
          <a:schemeClr val="dk1"/>
        </a:solidFill>
      </p:bgPr>
    </p:bg>
    <p:spTree>
      <p:nvGrpSpPr>
        <p:cNvPr id="724" name="Shape 724"/>
        <p:cNvGrpSpPr/>
        <p:nvPr/>
      </p:nvGrpSpPr>
      <p:grpSpPr>
        <a:xfrm>
          <a:off x="0" y="0"/>
          <a:ext cx="0" cy="0"/>
          <a:chOff x="0" y="0"/>
          <a:chExt cx="0" cy="0"/>
        </a:xfrm>
      </p:grpSpPr>
      <p:grpSp>
        <p:nvGrpSpPr>
          <p:cNvPr id="725" name="Google Shape;725;p50"/>
          <p:cNvGrpSpPr/>
          <p:nvPr/>
        </p:nvGrpSpPr>
        <p:grpSpPr>
          <a:xfrm>
            <a:off x="230208" y="148539"/>
            <a:ext cx="8683584" cy="4846423"/>
            <a:chOff x="230208" y="148539"/>
            <a:chExt cx="8683584" cy="4846423"/>
          </a:xfrm>
        </p:grpSpPr>
        <p:sp>
          <p:nvSpPr>
            <p:cNvPr id="726" name="Google Shape;726;p50"/>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27" name="Google Shape;727;p50"/>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728" name="Google Shape;728;p50"/>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729" name="Google Shape;729;p50"/>
          <p:cNvSpPr txBox="1"/>
          <p:nvPr>
            <p:ph type="title"/>
          </p:nvPr>
        </p:nvSpPr>
        <p:spPr>
          <a:xfrm>
            <a:off x="4441262" y="1907400"/>
            <a:ext cx="3537000" cy="572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730" name="Google Shape;730;p50"/>
          <p:cNvSpPr txBox="1"/>
          <p:nvPr>
            <p:ph idx="1" type="subTitle"/>
          </p:nvPr>
        </p:nvSpPr>
        <p:spPr>
          <a:xfrm>
            <a:off x="4441262" y="2480100"/>
            <a:ext cx="3593400" cy="756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2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1_1_1">
    <p:bg>
      <p:bgPr>
        <a:solidFill>
          <a:schemeClr val="dk1"/>
        </a:solidFill>
      </p:bgPr>
    </p:bg>
    <p:spTree>
      <p:nvGrpSpPr>
        <p:cNvPr id="731" name="Shape 731"/>
        <p:cNvGrpSpPr/>
        <p:nvPr/>
      </p:nvGrpSpPr>
      <p:grpSpPr>
        <a:xfrm>
          <a:off x="0" y="0"/>
          <a:ext cx="0" cy="0"/>
          <a:chOff x="0" y="0"/>
          <a:chExt cx="0" cy="0"/>
        </a:xfrm>
      </p:grpSpPr>
      <p:grpSp>
        <p:nvGrpSpPr>
          <p:cNvPr id="732" name="Google Shape;732;p51"/>
          <p:cNvGrpSpPr/>
          <p:nvPr/>
        </p:nvGrpSpPr>
        <p:grpSpPr>
          <a:xfrm>
            <a:off x="230208" y="148539"/>
            <a:ext cx="8683584" cy="4846423"/>
            <a:chOff x="230208" y="148539"/>
            <a:chExt cx="8683584" cy="4846423"/>
          </a:xfrm>
        </p:grpSpPr>
        <p:sp>
          <p:nvSpPr>
            <p:cNvPr id="733" name="Google Shape;733;p51"/>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34" name="Google Shape;734;p51"/>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735" name="Google Shape;735;p51"/>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736" name="Google Shape;736;p51"/>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3000"/>
              <a:buNone/>
              <a:defRPr>
                <a:solidFill>
                  <a:schemeClr val="dk1"/>
                </a:solidFill>
              </a:defRPr>
            </a:lvl1pPr>
            <a:lvl2pPr lvl="1" algn="l">
              <a:lnSpc>
                <a:spcPct val="100000"/>
              </a:lnSpc>
              <a:spcBef>
                <a:spcPts val="0"/>
              </a:spcBef>
              <a:spcAft>
                <a:spcPts val="0"/>
              </a:spcAft>
              <a:buClr>
                <a:schemeClr val="dk1"/>
              </a:buClr>
              <a:buSzPts val="3000"/>
              <a:buNone/>
              <a:defRPr>
                <a:solidFill>
                  <a:schemeClr val="dk1"/>
                </a:solidFill>
              </a:defRPr>
            </a:lvl2pPr>
            <a:lvl3pPr lvl="2" algn="l">
              <a:lnSpc>
                <a:spcPct val="100000"/>
              </a:lnSpc>
              <a:spcBef>
                <a:spcPts val="0"/>
              </a:spcBef>
              <a:spcAft>
                <a:spcPts val="0"/>
              </a:spcAft>
              <a:buClr>
                <a:schemeClr val="dk1"/>
              </a:buClr>
              <a:buSzPts val="3000"/>
              <a:buNone/>
              <a:defRPr>
                <a:solidFill>
                  <a:schemeClr val="dk1"/>
                </a:solidFill>
              </a:defRPr>
            </a:lvl3pPr>
            <a:lvl4pPr lvl="3" algn="l">
              <a:lnSpc>
                <a:spcPct val="100000"/>
              </a:lnSpc>
              <a:spcBef>
                <a:spcPts val="0"/>
              </a:spcBef>
              <a:spcAft>
                <a:spcPts val="0"/>
              </a:spcAft>
              <a:buClr>
                <a:schemeClr val="dk1"/>
              </a:buClr>
              <a:buSzPts val="3000"/>
              <a:buNone/>
              <a:defRPr>
                <a:solidFill>
                  <a:schemeClr val="dk1"/>
                </a:solidFill>
              </a:defRPr>
            </a:lvl4pPr>
            <a:lvl5pPr lvl="4" algn="l">
              <a:lnSpc>
                <a:spcPct val="100000"/>
              </a:lnSpc>
              <a:spcBef>
                <a:spcPts val="0"/>
              </a:spcBef>
              <a:spcAft>
                <a:spcPts val="0"/>
              </a:spcAft>
              <a:buClr>
                <a:schemeClr val="dk1"/>
              </a:buClr>
              <a:buSzPts val="3000"/>
              <a:buNone/>
              <a:defRPr>
                <a:solidFill>
                  <a:schemeClr val="dk1"/>
                </a:solidFill>
              </a:defRPr>
            </a:lvl5pPr>
            <a:lvl6pPr lvl="5" algn="l">
              <a:lnSpc>
                <a:spcPct val="100000"/>
              </a:lnSpc>
              <a:spcBef>
                <a:spcPts val="0"/>
              </a:spcBef>
              <a:spcAft>
                <a:spcPts val="0"/>
              </a:spcAft>
              <a:buClr>
                <a:schemeClr val="dk1"/>
              </a:buClr>
              <a:buSzPts val="3000"/>
              <a:buNone/>
              <a:defRPr>
                <a:solidFill>
                  <a:schemeClr val="dk1"/>
                </a:solidFill>
              </a:defRPr>
            </a:lvl6pPr>
            <a:lvl7pPr lvl="6" algn="l">
              <a:lnSpc>
                <a:spcPct val="100000"/>
              </a:lnSpc>
              <a:spcBef>
                <a:spcPts val="0"/>
              </a:spcBef>
              <a:spcAft>
                <a:spcPts val="0"/>
              </a:spcAft>
              <a:buClr>
                <a:schemeClr val="dk1"/>
              </a:buClr>
              <a:buSzPts val="3000"/>
              <a:buNone/>
              <a:defRPr>
                <a:solidFill>
                  <a:schemeClr val="dk1"/>
                </a:solidFill>
              </a:defRPr>
            </a:lvl7pPr>
            <a:lvl8pPr lvl="7" algn="l">
              <a:lnSpc>
                <a:spcPct val="100000"/>
              </a:lnSpc>
              <a:spcBef>
                <a:spcPts val="0"/>
              </a:spcBef>
              <a:spcAft>
                <a:spcPts val="0"/>
              </a:spcAft>
              <a:buClr>
                <a:schemeClr val="dk1"/>
              </a:buClr>
              <a:buSzPts val="3000"/>
              <a:buNone/>
              <a:defRPr>
                <a:solidFill>
                  <a:schemeClr val="dk1"/>
                </a:solidFill>
              </a:defRPr>
            </a:lvl8pPr>
            <a:lvl9pPr lvl="8" algn="l">
              <a:lnSpc>
                <a:spcPct val="100000"/>
              </a:lnSpc>
              <a:spcBef>
                <a:spcPts val="0"/>
              </a:spcBef>
              <a:spcAft>
                <a:spcPts val="0"/>
              </a:spcAft>
              <a:buClr>
                <a:schemeClr val="dk1"/>
              </a:buClr>
              <a:buSzPts val="3000"/>
              <a:buNone/>
              <a:defRPr>
                <a:solidFill>
                  <a:schemeClr val="dk1"/>
                </a:solidFill>
              </a:defRPr>
            </a:lvl9pPr>
          </a:lstStyle>
          <a:p/>
        </p:txBody>
      </p:sp>
      <p:sp>
        <p:nvSpPr>
          <p:cNvPr id="737" name="Google Shape;737;p51"/>
          <p:cNvSpPr/>
          <p:nvPr/>
        </p:nvSpPr>
        <p:spPr>
          <a:xfrm>
            <a:off x="8354425" y="416823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8" name="Google Shape;738;p51"/>
          <p:cNvSpPr/>
          <p:nvPr/>
        </p:nvSpPr>
        <p:spPr>
          <a:xfrm>
            <a:off x="8510125" y="5394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9" name="Google Shape;739;p51"/>
          <p:cNvSpPr/>
          <p:nvPr/>
        </p:nvSpPr>
        <p:spPr>
          <a:xfrm>
            <a:off x="473100" y="28282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0" name="Google Shape;740;p51"/>
          <p:cNvSpPr txBox="1"/>
          <p:nvPr>
            <p:ph idx="1" type="body"/>
          </p:nvPr>
        </p:nvSpPr>
        <p:spPr>
          <a:xfrm>
            <a:off x="720050" y="995300"/>
            <a:ext cx="7488300" cy="36087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Clr>
                <a:schemeClr val="dk1"/>
              </a:buClr>
              <a:buSzPts val="1200"/>
              <a:buFont typeface="Nunito Light"/>
              <a:buChar char="●"/>
              <a:defRPr>
                <a:solidFill>
                  <a:schemeClr val="dk1"/>
                </a:solidFill>
              </a:defRPr>
            </a:lvl1pPr>
            <a:lvl2pPr indent="-304800" lvl="1" marL="914400" algn="l">
              <a:lnSpc>
                <a:spcPct val="100000"/>
              </a:lnSpc>
              <a:spcBef>
                <a:spcPts val="0"/>
              </a:spcBef>
              <a:spcAft>
                <a:spcPts val="0"/>
              </a:spcAft>
              <a:buClr>
                <a:schemeClr val="dk1"/>
              </a:buClr>
              <a:buSzPts val="1200"/>
              <a:buFont typeface="Nunito Light"/>
              <a:buChar char="○"/>
              <a:defRPr>
                <a:solidFill>
                  <a:schemeClr val="dk1"/>
                </a:solidFill>
              </a:defRPr>
            </a:lvl2pPr>
            <a:lvl3pPr indent="-304800" lvl="2" marL="1371600" algn="l">
              <a:lnSpc>
                <a:spcPct val="100000"/>
              </a:lnSpc>
              <a:spcBef>
                <a:spcPts val="0"/>
              </a:spcBef>
              <a:spcAft>
                <a:spcPts val="0"/>
              </a:spcAft>
              <a:buClr>
                <a:schemeClr val="dk1"/>
              </a:buClr>
              <a:buSzPts val="1200"/>
              <a:buFont typeface="Nunito Light"/>
              <a:buChar char="■"/>
              <a:defRPr>
                <a:solidFill>
                  <a:schemeClr val="dk1"/>
                </a:solidFill>
              </a:defRPr>
            </a:lvl3pPr>
            <a:lvl4pPr indent="-304800" lvl="3" marL="1828800" algn="l">
              <a:lnSpc>
                <a:spcPct val="100000"/>
              </a:lnSpc>
              <a:spcBef>
                <a:spcPts val="0"/>
              </a:spcBef>
              <a:spcAft>
                <a:spcPts val="0"/>
              </a:spcAft>
              <a:buClr>
                <a:schemeClr val="dk1"/>
              </a:buClr>
              <a:buSzPts val="1200"/>
              <a:buFont typeface="Nunito Light"/>
              <a:buChar char="●"/>
              <a:defRPr>
                <a:solidFill>
                  <a:schemeClr val="dk1"/>
                </a:solidFill>
              </a:defRPr>
            </a:lvl4pPr>
            <a:lvl5pPr indent="-304800" lvl="4" marL="2286000" algn="l">
              <a:lnSpc>
                <a:spcPct val="100000"/>
              </a:lnSpc>
              <a:spcBef>
                <a:spcPts val="0"/>
              </a:spcBef>
              <a:spcAft>
                <a:spcPts val="0"/>
              </a:spcAft>
              <a:buClr>
                <a:schemeClr val="dk1"/>
              </a:buClr>
              <a:buSzPts val="1200"/>
              <a:buFont typeface="Nunito Light"/>
              <a:buChar char="○"/>
              <a:defRPr>
                <a:solidFill>
                  <a:schemeClr val="dk1"/>
                </a:solidFill>
              </a:defRPr>
            </a:lvl5pPr>
            <a:lvl6pPr indent="-304800" lvl="5" marL="2743200" algn="l">
              <a:lnSpc>
                <a:spcPct val="100000"/>
              </a:lnSpc>
              <a:spcBef>
                <a:spcPts val="0"/>
              </a:spcBef>
              <a:spcAft>
                <a:spcPts val="0"/>
              </a:spcAft>
              <a:buClr>
                <a:schemeClr val="dk1"/>
              </a:buClr>
              <a:buSzPts val="1200"/>
              <a:buFont typeface="Nunito Light"/>
              <a:buChar char="■"/>
              <a:defRPr>
                <a:solidFill>
                  <a:schemeClr val="dk1"/>
                </a:solidFill>
              </a:defRPr>
            </a:lvl6pPr>
            <a:lvl7pPr indent="-304800" lvl="6" marL="3200400" algn="l">
              <a:lnSpc>
                <a:spcPct val="100000"/>
              </a:lnSpc>
              <a:spcBef>
                <a:spcPts val="0"/>
              </a:spcBef>
              <a:spcAft>
                <a:spcPts val="0"/>
              </a:spcAft>
              <a:buClr>
                <a:schemeClr val="dk1"/>
              </a:buClr>
              <a:buSzPts val="1200"/>
              <a:buFont typeface="Nunito Light"/>
              <a:buChar char="●"/>
              <a:defRPr>
                <a:solidFill>
                  <a:schemeClr val="dk1"/>
                </a:solidFill>
              </a:defRPr>
            </a:lvl7pPr>
            <a:lvl8pPr indent="-304800" lvl="7" marL="3657600" algn="l">
              <a:lnSpc>
                <a:spcPct val="100000"/>
              </a:lnSpc>
              <a:spcBef>
                <a:spcPts val="0"/>
              </a:spcBef>
              <a:spcAft>
                <a:spcPts val="0"/>
              </a:spcAft>
              <a:buClr>
                <a:schemeClr val="dk1"/>
              </a:buClr>
              <a:buSzPts val="1200"/>
              <a:buFont typeface="Nunito Light"/>
              <a:buChar char="○"/>
              <a:defRPr>
                <a:solidFill>
                  <a:schemeClr val="dk1"/>
                </a:solidFill>
              </a:defRPr>
            </a:lvl8pPr>
            <a:lvl9pPr indent="-304800" lvl="8" marL="4114800" algn="l">
              <a:lnSpc>
                <a:spcPct val="100000"/>
              </a:lnSpc>
              <a:spcBef>
                <a:spcPts val="0"/>
              </a:spcBef>
              <a:spcAft>
                <a:spcPts val="0"/>
              </a:spcAft>
              <a:buClr>
                <a:schemeClr val="dk1"/>
              </a:buClr>
              <a:buSzPts val="1200"/>
              <a:buFont typeface="Nunito Light"/>
              <a:buChar char="■"/>
              <a:defRPr>
                <a:solidFill>
                  <a:schemeClr val="dk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1_1_1_1">
    <p:bg>
      <p:bgPr>
        <a:solidFill>
          <a:schemeClr val="dk1"/>
        </a:solidFill>
      </p:bgPr>
    </p:bg>
    <p:spTree>
      <p:nvGrpSpPr>
        <p:cNvPr id="741" name="Shape 741"/>
        <p:cNvGrpSpPr/>
        <p:nvPr/>
      </p:nvGrpSpPr>
      <p:grpSpPr>
        <a:xfrm>
          <a:off x="0" y="0"/>
          <a:ext cx="0" cy="0"/>
          <a:chOff x="0" y="0"/>
          <a:chExt cx="0" cy="0"/>
        </a:xfrm>
      </p:grpSpPr>
      <p:grpSp>
        <p:nvGrpSpPr>
          <p:cNvPr id="742" name="Google Shape;742;p52"/>
          <p:cNvGrpSpPr/>
          <p:nvPr/>
        </p:nvGrpSpPr>
        <p:grpSpPr>
          <a:xfrm>
            <a:off x="230208" y="148539"/>
            <a:ext cx="8683584" cy="4846423"/>
            <a:chOff x="230208" y="148539"/>
            <a:chExt cx="8683584" cy="4846423"/>
          </a:xfrm>
        </p:grpSpPr>
        <p:sp>
          <p:nvSpPr>
            <p:cNvPr id="743" name="Google Shape;743;p52"/>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44" name="Google Shape;744;p52"/>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745" name="Google Shape;745;p52"/>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746" name="Google Shape;746;p52"/>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3000"/>
              <a:buNone/>
              <a:defRPr>
                <a:solidFill>
                  <a:schemeClr val="dk1"/>
                </a:solidFill>
              </a:defRPr>
            </a:lvl1pPr>
            <a:lvl2pPr lvl="1" algn="l">
              <a:lnSpc>
                <a:spcPct val="100000"/>
              </a:lnSpc>
              <a:spcBef>
                <a:spcPts val="0"/>
              </a:spcBef>
              <a:spcAft>
                <a:spcPts val="0"/>
              </a:spcAft>
              <a:buClr>
                <a:schemeClr val="dk1"/>
              </a:buClr>
              <a:buSzPts val="3000"/>
              <a:buNone/>
              <a:defRPr>
                <a:solidFill>
                  <a:schemeClr val="dk1"/>
                </a:solidFill>
              </a:defRPr>
            </a:lvl2pPr>
            <a:lvl3pPr lvl="2" algn="l">
              <a:lnSpc>
                <a:spcPct val="100000"/>
              </a:lnSpc>
              <a:spcBef>
                <a:spcPts val="0"/>
              </a:spcBef>
              <a:spcAft>
                <a:spcPts val="0"/>
              </a:spcAft>
              <a:buClr>
                <a:schemeClr val="dk1"/>
              </a:buClr>
              <a:buSzPts val="3000"/>
              <a:buNone/>
              <a:defRPr>
                <a:solidFill>
                  <a:schemeClr val="dk1"/>
                </a:solidFill>
              </a:defRPr>
            </a:lvl3pPr>
            <a:lvl4pPr lvl="3" algn="l">
              <a:lnSpc>
                <a:spcPct val="100000"/>
              </a:lnSpc>
              <a:spcBef>
                <a:spcPts val="0"/>
              </a:spcBef>
              <a:spcAft>
                <a:spcPts val="0"/>
              </a:spcAft>
              <a:buClr>
                <a:schemeClr val="dk1"/>
              </a:buClr>
              <a:buSzPts val="3000"/>
              <a:buNone/>
              <a:defRPr>
                <a:solidFill>
                  <a:schemeClr val="dk1"/>
                </a:solidFill>
              </a:defRPr>
            </a:lvl4pPr>
            <a:lvl5pPr lvl="4" algn="l">
              <a:lnSpc>
                <a:spcPct val="100000"/>
              </a:lnSpc>
              <a:spcBef>
                <a:spcPts val="0"/>
              </a:spcBef>
              <a:spcAft>
                <a:spcPts val="0"/>
              </a:spcAft>
              <a:buClr>
                <a:schemeClr val="dk1"/>
              </a:buClr>
              <a:buSzPts val="3000"/>
              <a:buNone/>
              <a:defRPr>
                <a:solidFill>
                  <a:schemeClr val="dk1"/>
                </a:solidFill>
              </a:defRPr>
            </a:lvl5pPr>
            <a:lvl6pPr lvl="5" algn="l">
              <a:lnSpc>
                <a:spcPct val="100000"/>
              </a:lnSpc>
              <a:spcBef>
                <a:spcPts val="0"/>
              </a:spcBef>
              <a:spcAft>
                <a:spcPts val="0"/>
              </a:spcAft>
              <a:buClr>
                <a:schemeClr val="dk1"/>
              </a:buClr>
              <a:buSzPts val="3000"/>
              <a:buNone/>
              <a:defRPr>
                <a:solidFill>
                  <a:schemeClr val="dk1"/>
                </a:solidFill>
              </a:defRPr>
            </a:lvl6pPr>
            <a:lvl7pPr lvl="6" algn="l">
              <a:lnSpc>
                <a:spcPct val="100000"/>
              </a:lnSpc>
              <a:spcBef>
                <a:spcPts val="0"/>
              </a:spcBef>
              <a:spcAft>
                <a:spcPts val="0"/>
              </a:spcAft>
              <a:buClr>
                <a:schemeClr val="dk1"/>
              </a:buClr>
              <a:buSzPts val="3000"/>
              <a:buNone/>
              <a:defRPr>
                <a:solidFill>
                  <a:schemeClr val="dk1"/>
                </a:solidFill>
              </a:defRPr>
            </a:lvl7pPr>
            <a:lvl8pPr lvl="7" algn="l">
              <a:lnSpc>
                <a:spcPct val="100000"/>
              </a:lnSpc>
              <a:spcBef>
                <a:spcPts val="0"/>
              </a:spcBef>
              <a:spcAft>
                <a:spcPts val="0"/>
              </a:spcAft>
              <a:buClr>
                <a:schemeClr val="dk1"/>
              </a:buClr>
              <a:buSzPts val="3000"/>
              <a:buNone/>
              <a:defRPr>
                <a:solidFill>
                  <a:schemeClr val="dk1"/>
                </a:solidFill>
              </a:defRPr>
            </a:lvl8pPr>
            <a:lvl9pPr lvl="8" algn="l">
              <a:lnSpc>
                <a:spcPct val="100000"/>
              </a:lnSpc>
              <a:spcBef>
                <a:spcPts val="0"/>
              </a:spcBef>
              <a:spcAft>
                <a:spcPts val="0"/>
              </a:spcAft>
              <a:buClr>
                <a:schemeClr val="dk1"/>
              </a:buClr>
              <a:buSzPts val="3000"/>
              <a:buNone/>
              <a:defRPr>
                <a:solidFill>
                  <a:schemeClr val="dk1"/>
                </a:solidFill>
              </a:defRPr>
            </a:lvl9pPr>
          </a:lstStyle>
          <a:p/>
        </p:txBody>
      </p:sp>
      <p:sp>
        <p:nvSpPr>
          <p:cNvPr id="747" name="Google Shape;747;p52"/>
          <p:cNvSpPr txBox="1"/>
          <p:nvPr>
            <p:ph idx="1" type="body"/>
          </p:nvPr>
        </p:nvSpPr>
        <p:spPr>
          <a:xfrm>
            <a:off x="720050" y="995300"/>
            <a:ext cx="7488300" cy="36087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300"/>
              </a:spcBef>
              <a:spcAft>
                <a:spcPts val="0"/>
              </a:spcAft>
              <a:buClr>
                <a:schemeClr val="dk1"/>
              </a:buClr>
              <a:buSzPts val="1200"/>
              <a:buChar char="●"/>
              <a:defRPr>
                <a:solidFill>
                  <a:schemeClr val="dk1"/>
                </a:solidFill>
              </a:defRPr>
            </a:lvl1pPr>
            <a:lvl2pPr indent="-304800" lvl="1" marL="914400" algn="l">
              <a:lnSpc>
                <a:spcPct val="100000"/>
              </a:lnSpc>
              <a:spcBef>
                <a:spcPts val="0"/>
              </a:spcBef>
              <a:spcAft>
                <a:spcPts val="0"/>
              </a:spcAft>
              <a:buClr>
                <a:schemeClr val="dk1"/>
              </a:buClr>
              <a:buSzPts val="1200"/>
              <a:buFont typeface="Nunito Light"/>
              <a:buChar char="○"/>
              <a:defRPr>
                <a:solidFill>
                  <a:schemeClr val="dk1"/>
                </a:solidFill>
              </a:defRPr>
            </a:lvl2pPr>
            <a:lvl3pPr indent="-304800" lvl="2" marL="1371600" algn="l">
              <a:lnSpc>
                <a:spcPct val="100000"/>
              </a:lnSpc>
              <a:spcBef>
                <a:spcPts val="0"/>
              </a:spcBef>
              <a:spcAft>
                <a:spcPts val="0"/>
              </a:spcAft>
              <a:buClr>
                <a:schemeClr val="dk1"/>
              </a:buClr>
              <a:buSzPts val="1200"/>
              <a:buFont typeface="Nunito Light"/>
              <a:buChar char="■"/>
              <a:defRPr>
                <a:solidFill>
                  <a:schemeClr val="dk1"/>
                </a:solidFill>
              </a:defRPr>
            </a:lvl3pPr>
            <a:lvl4pPr indent="-304800" lvl="3" marL="1828800" algn="l">
              <a:lnSpc>
                <a:spcPct val="100000"/>
              </a:lnSpc>
              <a:spcBef>
                <a:spcPts val="0"/>
              </a:spcBef>
              <a:spcAft>
                <a:spcPts val="0"/>
              </a:spcAft>
              <a:buClr>
                <a:schemeClr val="dk1"/>
              </a:buClr>
              <a:buSzPts val="1200"/>
              <a:buFont typeface="Nunito Light"/>
              <a:buChar char="●"/>
              <a:defRPr>
                <a:solidFill>
                  <a:schemeClr val="dk1"/>
                </a:solidFill>
              </a:defRPr>
            </a:lvl4pPr>
            <a:lvl5pPr indent="-304800" lvl="4" marL="2286000" algn="l">
              <a:lnSpc>
                <a:spcPct val="100000"/>
              </a:lnSpc>
              <a:spcBef>
                <a:spcPts val="0"/>
              </a:spcBef>
              <a:spcAft>
                <a:spcPts val="0"/>
              </a:spcAft>
              <a:buClr>
                <a:schemeClr val="dk1"/>
              </a:buClr>
              <a:buSzPts val="1200"/>
              <a:buFont typeface="Nunito Light"/>
              <a:buChar char="○"/>
              <a:defRPr>
                <a:solidFill>
                  <a:schemeClr val="dk1"/>
                </a:solidFill>
              </a:defRPr>
            </a:lvl5pPr>
            <a:lvl6pPr indent="-304800" lvl="5" marL="2743200" algn="l">
              <a:lnSpc>
                <a:spcPct val="100000"/>
              </a:lnSpc>
              <a:spcBef>
                <a:spcPts val="0"/>
              </a:spcBef>
              <a:spcAft>
                <a:spcPts val="0"/>
              </a:spcAft>
              <a:buClr>
                <a:schemeClr val="dk1"/>
              </a:buClr>
              <a:buSzPts val="1200"/>
              <a:buFont typeface="Nunito Light"/>
              <a:buChar char="■"/>
              <a:defRPr>
                <a:solidFill>
                  <a:schemeClr val="dk1"/>
                </a:solidFill>
              </a:defRPr>
            </a:lvl6pPr>
            <a:lvl7pPr indent="-304800" lvl="6" marL="3200400" algn="l">
              <a:lnSpc>
                <a:spcPct val="100000"/>
              </a:lnSpc>
              <a:spcBef>
                <a:spcPts val="0"/>
              </a:spcBef>
              <a:spcAft>
                <a:spcPts val="0"/>
              </a:spcAft>
              <a:buClr>
                <a:schemeClr val="dk1"/>
              </a:buClr>
              <a:buSzPts val="1200"/>
              <a:buFont typeface="Nunito Light"/>
              <a:buChar char="●"/>
              <a:defRPr>
                <a:solidFill>
                  <a:schemeClr val="dk1"/>
                </a:solidFill>
              </a:defRPr>
            </a:lvl7pPr>
            <a:lvl8pPr indent="-304800" lvl="7" marL="3657600" algn="l">
              <a:lnSpc>
                <a:spcPct val="100000"/>
              </a:lnSpc>
              <a:spcBef>
                <a:spcPts val="0"/>
              </a:spcBef>
              <a:spcAft>
                <a:spcPts val="0"/>
              </a:spcAft>
              <a:buClr>
                <a:schemeClr val="dk1"/>
              </a:buClr>
              <a:buSzPts val="1200"/>
              <a:buFont typeface="Nunito Light"/>
              <a:buChar char="○"/>
              <a:defRPr>
                <a:solidFill>
                  <a:schemeClr val="dk1"/>
                </a:solidFill>
              </a:defRPr>
            </a:lvl8pPr>
            <a:lvl9pPr indent="-304800" lvl="8" marL="4114800" algn="l">
              <a:lnSpc>
                <a:spcPct val="100000"/>
              </a:lnSpc>
              <a:spcBef>
                <a:spcPts val="0"/>
              </a:spcBef>
              <a:spcAft>
                <a:spcPts val="0"/>
              </a:spcAft>
              <a:buClr>
                <a:schemeClr val="dk1"/>
              </a:buClr>
              <a:buSzPts val="1200"/>
              <a:buFont typeface="Nunito Light"/>
              <a:buChar char="■"/>
              <a:defRPr>
                <a:solidFill>
                  <a:schemeClr val="dk1"/>
                </a:solidFill>
              </a:defRPr>
            </a:lvl9pPr>
          </a:lstStyle>
          <a:p/>
        </p:txBody>
      </p:sp>
      <p:sp>
        <p:nvSpPr>
          <p:cNvPr id="748" name="Google Shape;748;p52"/>
          <p:cNvSpPr/>
          <p:nvPr/>
        </p:nvSpPr>
        <p:spPr>
          <a:xfrm>
            <a:off x="8424000" y="8835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9" name="Google Shape;749;p52"/>
          <p:cNvSpPr/>
          <p:nvPr/>
        </p:nvSpPr>
        <p:spPr>
          <a:xfrm>
            <a:off x="473100" y="339243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bg>
      <p:bgPr>
        <a:solidFill>
          <a:schemeClr val="dk1"/>
        </a:solidFill>
      </p:bgPr>
    </p:bg>
    <p:spTree>
      <p:nvGrpSpPr>
        <p:cNvPr id="750" name="Shape 750"/>
        <p:cNvGrpSpPr/>
        <p:nvPr/>
      </p:nvGrpSpPr>
      <p:grpSpPr>
        <a:xfrm>
          <a:off x="0" y="0"/>
          <a:ext cx="0" cy="0"/>
          <a:chOff x="0" y="0"/>
          <a:chExt cx="0" cy="0"/>
        </a:xfrm>
      </p:grpSpPr>
      <p:grpSp>
        <p:nvGrpSpPr>
          <p:cNvPr id="751" name="Google Shape;751;p53"/>
          <p:cNvGrpSpPr/>
          <p:nvPr/>
        </p:nvGrpSpPr>
        <p:grpSpPr>
          <a:xfrm>
            <a:off x="230208" y="148539"/>
            <a:ext cx="8683584" cy="4846423"/>
            <a:chOff x="230208" y="148539"/>
            <a:chExt cx="8683584" cy="4846423"/>
          </a:xfrm>
        </p:grpSpPr>
        <p:sp>
          <p:nvSpPr>
            <p:cNvPr id="752" name="Google Shape;752;p53"/>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53" name="Google Shape;753;p53"/>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754" name="Google Shape;754;p53"/>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755" name="Google Shape;755;p53"/>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756" name="Google Shape;756;p53"/>
          <p:cNvSpPr txBox="1"/>
          <p:nvPr>
            <p:ph idx="1" type="subTitle"/>
          </p:nvPr>
        </p:nvSpPr>
        <p:spPr>
          <a:xfrm>
            <a:off x="5055276" y="3195023"/>
            <a:ext cx="25056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b="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57" name="Google Shape;757;p53"/>
          <p:cNvSpPr txBox="1"/>
          <p:nvPr>
            <p:ph idx="2" type="subTitle"/>
          </p:nvPr>
        </p:nvSpPr>
        <p:spPr>
          <a:xfrm>
            <a:off x="1583300" y="3195023"/>
            <a:ext cx="25056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b="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58" name="Google Shape;758;p53"/>
          <p:cNvSpPr txBox="1"/>
          <p:nvPr>
            <p:ph idx="3" type="subTitle"/>
          </p:nvPr>
        </p:nvSpPr>
        <p:spPr>
          <a:xfrm>
            <a:off x="5055276" y="2740447"/>
            <a:ext cx="2505600" cy="516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59" name="Google Shape;759;p53"/>
          <p:cNvSpPr txBox="1"/>
          <p:nvPr>
            <p:ph idx="4" type="subTitle"/>
          </p:nvPr>
        </p:nvSpPr>
        <p:spPr>
          <a:xfrm>
            <a:off x="1583300" y="2740447"/>
            <a:ext cx="2505600" cy="516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60" name="Google Shape;760;p53"/>
          <p:cNvSpPr/>
          <p:nvPr>
            <p:ph idx="5" type="pic"/>
          </p:nvPr>
        </p:nvSpPr>
        <p:spPr>
          <a:xfrm>
            <a:off x="2184950" y="1229200"/>
            <a:ext cx="1302300" cy="1302300"/>
          </a:xfrm>
          <a:prstGeom prst="rect">
            <a:avLst/>
          </a:prstGeom>
          <a:noFill/>
          <a:ln>
            <a:noFill/>
          </a:ln>
        </p:spPr>
      </p:sp>
      <p:sp>
        <p:nvSpPr>
          <p:cNvPr id="761" name="Google Shape;761;p53"/>
          <p:cNvSpPr/>
          <p:nvPr>
            <p:ph idx="6" type="pic"/>
          </p:nvPr>
        </p:nvSpPr>
        <p:spPr>
          <a:xfrm>
            <a:off x="5656926" y="1229200"/>
            <a:ext cx="1302300" cy="1302300"/>
          </a:xfrm>
          <a:prstGeom prst="rect">
            <a:avLst/>
          </a:prstGeom>
          <a:no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0_1">
    <p:bg>
      <p:bgPr>
        <a:solidFill>
          <a:schemeClr val="dk1"/>
        </a:solidFill>
      </p:bgPr>
    </p:bg>
    <p:spTree>
      <p:nvGrpSpPr>
        <p:cNvPr id="762" name="Shape 762"/>
        <p:cNvGrpSpPr/>
        <p:nvPr/>
      </p:nvGrpSpPr>
      <p:grpSpPr>
        <a:xfrm>
          <a:off x="0" y="0"/>
          <a:ext cx="0" cy="0"/>
          <a:chOff x="0" y="0"/>
          <a:chExt cx="0" cy="0"/>
        </a:xfrm>
      </p:grpSpPr>
      <p:grpSp>
        <p:nvGrpSpPr>
          <p:cNvPr id="763" name="Google Shape;763;p54"/>
          <p:cNvGrpSpPr/>
          <p:nvPr/>
        </p:nvGrpSpPr>
        <p:grpSpPr>
          <a:xfrm>
            <a:off x="230208" y="148539"/>
            <a:ext cx="8683584" cy="4846423"/>
            <a:chOff x="230208" y="148539"/>
            <a:chExt cx="8683584" cy="4846423"/>
          </a:xfrm>
        </p:grpSpPr>
        <p:sp>
          <p:nvSpPr>
            <p:cNvPr id="764" name="Google Shape;764;p54"/>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65" name="Google Shape;765;p54"/>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766" name="Google Shape;766;p54"/>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767" name="Google Shape;767;p54"/>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3000"/>
              <a:buNone/>
              <a:defRPr>
                <a:solidFill>
                  <a:schemeClr val="dk1"/>
                </a:solidFill>
              </a:defRPr>
            </a:lvl1pPr>
            <a:lvl2pPr lvl="1" algn="l">
              <a:lnSpc>
                <a:spcPct val="100000"/>
              </a:lnSpc>
              <a:spcBef>
                <a:spcPts val="0"/>
              </a:spcBef>
              <a:spcAft>
                <a:spcPts val="0"/>
              </a:spcAft>
              <a:buClr>
                <a:schemeClr val="dk1"/>
              </a:buClr>
              <a:buSzPts val="3000"/>
              <a:buNone/>
              <a:defRPr>
                <a:solidFill>
                  <a:schemeClr val="dk1"/>
                </a:solidFill>
              </a:defRPr>
            </a:lvl2pPr>
            <a:lvl3pPr lvl="2" algn="l">
              <a:lnSpc>
                <a:spcPct val="100000"/>
              </a:lnSpc>
              <a:spcBef>
                <a:spcPts val="0"/>
              </a:spcBef>
              <a:spcAft>
                <a:spcPts val="0"/>
              </a:spcAft>
              <a:buClr>
                <a:schemeClr val="dk1"/>
              </a:buClr>
              <a:buSzPts val="3000"/>
              <a:buNone/>
              <a:defRPr>
                <a:solidFill>
                  <a:schemeClr val="dk1"/>
                </a:solidFill>
              </a:defRPr>
            </a:lvl3pPr>
            <a:lvl4pPr lvl="3" algn="l">
              <a:lnSpc>
                <a:spcPct val="100000"/>
              </a:lnSpc>
              <a:spcBef>
                <a:spcPts val="0"/>
              </a:spcBef>
              <a:spcAft>
                <a:spcPts val="0"/>
              </a:spcAft>
              <a:buClr>
                <a:schemeClr val="dk1"/>
              </a:buClr>
              <a:buSzPts val="3000"/>
              <a:buNone/>
              <a:defRPr>
                <a:solidFill>
                  <a:schemeClr val="dk1"/>
                </a:solidFill>
              </a:defRPr>
            </a:lvl4pPr>
            <a:lvl5pPr lvl="4" algn="l">
              <a:lnSpc>
                <a:spcPct val="100000"/>
              </a:lnSpc>
              <a:spcBef>
                <a:spcPts val="0"/>
              </a:spcBef>
              <a:spcAft>
                <a:spcPts val="0"/>
              </a:spcAft>
              <a:buClr>
                <a:schemeClr val="dk1"/>
              </a:buClr>
              <a:buSzPts val="3000"/>
              <a:buNone/>
              <a:defRPr>
                <a:solidFill>
                  <a:schemeClr val="dk1"/>
                </a:solidFill>
              </a:defRPr>
            </a:lvl5pPr>
            <a:lvl6pPr lvl="5" algn="l">
              <a:lnSpc>
                <a:spcPct val="100000"/>
              </a:lnSpc>
              <a:spcBef>
                <a:spcPts val="0"/>
              </a:spcBef>
              <a:spcAft>
                <a:spcPts val="0"/>
              </a:spcAft>
              <a:buClr>
                <a:schemeClr val="dk1"/>
              </a:buClr>
              <a:buSzPts val="3000"/>
              <a:buNone/>
              <a:defRPr>
                <a:solidFill>
                  <a:schemeClr val="dk1"/>
                </a:solidFill>
              </a:defRPr>
            </a:lvl6pPr>
            <a:lvl7pPr lvl="6" algn="l">
              <a:lnSpc>
                <a:spcPct val="100000"/>
              </a:lnSpc>
              <a:spcBef>
                <a:spcPts val="0"/>
              </a:spcBef>
              <a:spcAft>
                <a:spcPts val="0"/>
              </a:spcAft>
              <a:buClr>
                <a:schemeClr val="dk1"/>
              </a:buClr>
              <a:buSzPts val="3000"/>
              <a:buNone/>
              <a:defRPr>
                <a:solidFill>
                  <a:schemeClr val="dk1"/>
                </a:solidFill>
              </a:defRPr>
            </a:lvl7pPr>
            <a:lvl8pPr lvl="7" algn="l">
              <a:lnSpc>
                <a:spcPct val="100000"/>
              </a:lnSpc>
              <a:spcBef>
                <a:spcPts val="0"/>
              </a:spcBef>
              <a:spcAft>
                <a:spcPts val="0"/>
              </a:spcAft>
              <a:buClr>
                <a:schemeClr val="dk1"/>
              </a:buClr>
              <a:buSzPts val="3000"/>
              <a:buNone/>
              <a:defRPr>
                <a:solidFill>
                  <a:schemeClr val="dk1"/>
                </a:solidFill>
              </a:defRPr>
            </a:lvl8pPr>
            <a:lvl9pPr lvl="8" algn="l">
              <a:lnSpc>
                <a:spcPct val="100000"/>
              </a:lnSpc>
              <a:spcBef>
                <a:spcPts val="0"/>
              </a:spcBef>
              <a:spcAft>
                <a:spcPts val="0"/>
              </a:spcAft>
              <a:buClr>
                <a:schemeClr val="dk1"/>
              </a:buClr>
              <a:buSzPts val="3000"/>
              <a:buNone/>
              <a:defRPr>
                <a:solidFill>
                  <a:schemeClr val="dk1"/>
                </a:solidFill>
              </a:defRPr>
            </a:lvl9pPr>
          </a:lstStyle>
          <a:p/>
        </p:txBody>
      </p:sp>
      <p:sp>
        <p:nvSpPr>
          <p:cNvPr id="768" name="Google Shape;768;p54"/>
          <p:cNvSpPr txBox="1"/>
          <p:nvPr>
            <p:ph idx="1" type="body"/>
          </p:nvPr>
        </p:nvSpPr>
        <p:spPr>
          <a:xfrm>
            <a:off x="720000" y="1250450"/>
            <a:ext cx="3852000" cy="31305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Clr>
                <a:schemeClr val="dk1"/>
              </a:buClr>
              <a:buSzPts val="1200"/>
              <a:buFont typeface="Nunito Light"/>
              <a:buChar char="●"/>
              <a:defRPr>
                <a:solidFill>
                  <a:schemeClr val="dk1"/>
                </a:solidFill>
              </a:defRPr>
            </a:lvl1pPr>
            <a:lvl2pPr indent="-304800" lvl="1" marL="914400" algn="l">
              <a:lnSpc>
                <a:spcPct val="100000"/>
              </a:lnSpc>
              <a:spcBef>
                <a:spcPts val="0"/>
              </a:spcBef>
              <a:spcAft>
                <a:spcPts val="0"/>
              </a:spcAft>
              <a:buClr>
                <a:schemeClr val="dk1"/>
              </a:buClr>
              <a:buSzPts val="1200"/>
              <a:buFont typeface="Nunito Light"/>
              <a:buChar char="○"/>
              <a:defRPr>
                <a:solidFill>
                  <a:schemeClr val="dk1"/>
                </a:solidFill>
              </a:defRPr>
            </a:lvl2pPr>
            <a:lvl3pPr indent="-304800" lvl="2" marL="1371600" algn="l">
              <a:lnSpc>
                <a:spcPct val="100000"/>
              </a:lnSpc>
              <a:spcBef>
                <a:spcPts val="0"/>
              </a:spcBef>
              <a:spcAft>
                <a:spcPts val="0"/>
              </a:spcAft>
              <a:buClr>
                <a:schemeClr val="dk1"/>
              </a:buClr>
              <a:buSzPts val="1200"/>
              <a:buFont typeface="Nunito Light"/>
              <a:buChar char="■"/>
              <a:defRPr>
                <a:solidFill>
                  <a:schemeClr val="dk1"/>
                </a:solidFill>
              </a:defRPr>
            </a:lvl3pPr>
            <a:lvl4pPr indent="-304800" lvl="3" marL="1828800" algn="l">
              <a:lnSpc>
                <a:spcPct val="100000"/>
              </a:lnSpc>
              <a:spcBef>
                <a:spcPts val="0"/>
              </a:spcBef>
              <a:spcAft>
                <a:spcPts val="0"/>
              </a:spcAft>
              <a:buClr>
                <a:schemeClr val="dk1"/>
              </a:buClr>
              <a:buSzPts val="1200"/>
              <a:buFont typeface="Nunito Light"/>
              <a:buChar char="●"/>
              <a:defRPr>
                <a:solidFill>
                  <a:schemeClr val="dk1"/>
                </a:solidFill>
              </a:defRPr>
            </a:lvl4pPr>
            <a:lvl5pPr indent="-304800" lvl="4" marL="2286000" algn="l">
              <a:lnSpc>
                <a:spcPct val="100000"/>
              </a:lnSpc>
              <a:spcBef>
                <a:spcPts val="0"/>
              </a:spcBef>
              <a:spcAft>
                <a:spcPts val="0"/>
              </a:spcAft>
              <a:buClr>
                <a:schemeClr val="dk1"/>
              </a:buClr>
              <a:buSzPts val="1200"/>
              <a:buFont typeface="Nunito Light"/>
              <a:buChar char="○"/>
              <a:defRPr>
                <a:solidFill>
                  <a:schemeClr val="dk1"/>
                </a:solidFill>
              </a:defRPr>
            </a:lvl5pPr>
            <a:lvl6pPr indent="-304800" lvl="5" marL="2743200" algn="l">
              <a:lnSpc>
                <a:spcPct val="100000"/>
              </a:lnSpc>
              <a:spcBef>
                <a:spcPts val="0"/>
              </a:spcBef>
              <a:spcAft>
                <a:spcPts val="0"/>
              </a:spcAft>
              <a:buClr>
                <a:schemeClr val="dk1"/>
              </a:buClr>
              <a:buSzPts val="1200"/>
              <a:buFont typeface="Nunito Light"/>
              <a:buChar char="■"/>
              <a:defRPr>
                <a:solidFill>
                  <a:schemeClr val="dk1"/>
                </a:solidFill>
              </a:defRPr>
            </a:lvl6pPr>
            <a:lvl7pPr indent="-304800" lvl="6" marL="3200400" algn="l">
              <a:lnSpc>
                <a:spcPct val="100000"/>
              </a:lnSpc>
              <a:spcBef>
                <a:spcPts val="0"/>
              </a:spcBef>
              <a:spcAft>
                <a:spcPts val="0"/>
              </a:spcAft>
              <a:buClr>
                <a:schemeClr val="dk1"/>
              </a:buClr>
              <a:buSzPts val="1200"/>
              <a:buFont typeface="Nunito Light"/>
              <a:buChar char="●"/>
              <a:defRPr>
                <a:solidFill>
                  <a:schemeClr val="dk1"/>
                </a:solidFill>
              </a:defRPr>
            </a:lvl7pPr>
            <a:lvl8pPr indent="-304800" lvl="7" marL="3657600" algn="l">
              <a:lnSpc>
                <a:spcPct val="100000"/>
              </a:lnSpc>
              <a:spcBef>
                <a:spcPts val="0"/>
              </a:spcBef>
              <a:spcAft>
                <a:spcPts val="0"/>
              </a:spcAft>
              <a:buClr>
                <a:schemeClr val="dk1"/>
              </a:buClr>
              <a:buSzPts val="1200"/>
              <a:buFont typeface="Nunito Light"/>
              <a:buChar char="○"/>
              <a:defRPr>
                <a:solidFill>
                  <a:schemeClr val="dk1"/>
                </a:solidFill>
              </a:defRPr>
            </a:lvl8pPr>
            <a:lvl9pPr indent="-304800" lvl="8" marL="4114800" algn="l">
              <a:lnSpc>
                <a:spcPct val="100000"/>
              </a:lnSpc>
              <a:spcBef>
                <a:spcPts val="0"/>
              </a:spcBef>
              <a:spcAft>
                <a:spcPts val="0"/>
              </a:spcAft>
              <a:buClr>
                <a:schemeClr val="dk1"/>
              </a:buClr>
              <a:buSzPts val="1200"/>
              <a:buFont typeface="Nunito Light"/>
              <a:buChar char="■"/>
              <a:defRPr>
                <a:solidFill>
                  <a:schemeClr val="dk1"/>
                </a:solidFill>
              </a:defRPr>
            </a:lvl9pPr>
          </a:lstStyle>
          <a:p/>
        </p:txBody>
      </p:sp>
      <p:sp>
        <p:nvSpPr>
          <p:cNvPr id="769" name="Google Shape;769;p54"/>
          <p:cNvSpPr/>
          <p:nvPr/>
        </p:nvSpPr>
        <p:spPr>
          <a:xfrm>
            <a:off x="8424000" y="4497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0" name="Google Shape;770;p54"/>
          <p:cNvSpPr/>
          <p:nvPr/>
        </p:nvSpPr>
        <p:spPr>
          <a:xfrm>
            <a:off x="473100" y="426888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1" name="Google Shape;771;p54"/>
          <p:cNvSpPr txBox="1"/>
          <p:nvPr>
            <p:ph idx="2" type="body"/>
          </p:nvPr>
        </p:nvSpPr>
        <p:spPr>
          <a:xfrm>
            <a:off x="4572000" y="1250450"/>
            <a:ext cx="3852000" cy="31305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300"/>
              </a:spcBef>
              <a:spcAft>
                <a:spcPts val="0"/>
              </a:spcAft>
              <a:buClr>
                <a:schemeClr val="dk1"/>
              </a:buClr>
              <a:buSzPts val="1200"/>
              <a:buFont typeface="Nunito Light"/>
              <a:buChar char="●"/>
              <a:defRPr>
                <a:solidFill>
                  <a:schemeClr val="dk1"/>
                </a:solidFill>
              </a:defRPr>
            </a:lvl1pPr>
            <a:lvl2pPr indent="-304800" lvl="1" marL="914400" algn="l">
              <a:lnSpc>
                <a:spcPct val="100000"/>
              </a:lnSpc>
              <a:spcBef>
                <a:spcPts val="0"/>
              </a:spcBef>
              <a:spcAft>
                <a:spcPts val="0"/>
              </a:spcAft>
              <a:buClr>
                <a:schemeClr val="dk1"/>
              </a:buClr>
              <a:buSzPts val="1200"/>
              <a:buFont typeface="Nunito Light"/>
              <a:buChar char="○"/>
              <a:defRPr>
                <a:solidFill>
                  <a:schemeClr val="dk1"/>
                </a:solidFill>
              </a:defRPr>
            </a:lvl2pPr>
            <a:lvl3pPr indent="-304800" lvl="2" marL="1371600" algn="l">
              <a:lnSpc>
                <a:spcPct val="100000"/>
              </a:lnSpc>
              <a:spcBef>
                <a:spcPts val="0"/>
              </a:spcBef>
              <a:spcAft>
                <a:spcPts val="0"/>
              </a:spcAft>
              <a:buClr>
                <a:schemeClr val="dk1"/>
              </a:buClr>
              <a:buSzPts val="1200"/>
              <a:buFont typeface="Nunito Light"/>
              <a:buChar char="■"/>
              <a:defRPr>
                <a:solidFill>
                  <a:schemeClr val="dk1"/>
                </a:solidFill>
              </a:defRPr>
            </a:lvl3pPr>
            <a:lvl4pPr indent="-304800" lvl="3" marL="1828800" algn="l">
              <a:lnSpc>
                <a:spcPct val="100000"/>
              </a:lnSpc>
              <a:spcBef>
                <a:spcPts val="0"/>
              </a:spcBef>
              <a:spcAft>
                <a:spcPts val="0"/>
              </a:spcAft>
              <a:buClr>
                <a:schemeClr val="dk1"/>
              </a:buClr>
              <a:buSzPts val="1200"/>
              <a:buFont typeface="Nunito Light"/>
              <a:buChar char="●"/>
              <a:defRPr>
                <a:solidFill>
                  <a:schemeClr val="dk1"/>
                </a:solidFill>
              </a:defRPr>
            </a:lvl4pPr>
            <a:lvl5pPr indent="-304800" lvl="4" marL="2286000" algn="l">
              <a:lnSpc>
                <a:spcPct val="100000"/>
              </a:lnSpc>
              <a:spcBef>
                <a:spcPts val="0"/>
              </a:spcBef>
              <a:spcAft>
                <a:spcPts val="0"/>
              </a:spcAft>
              <a:buClr>
                <a:schemeClr val="dk1"/>
              </a:buClr>
              <a:buSzPts val="1200"/>
              <a:buFont typeface="Nunito Light"/>
              <a:buChar char="○"/>
              <a:defRPr>
                <a:solidFill>
                  <a:schemeClr val="dk1"/>
                </a:solidFill>
              </a:defRPr>
            </a:lvl5pPr>
            <a:lvl6pPr indent="-304800" lvl="5" marL="2743200" algn="l">
              <a:lnSpc>
                <a:spcPct val="100000"/>
              </a:lnSpc>
              <a:spcBef>
                <a:spcPts val="0"/>
              </a:spcBef>
              <a:spcAft>
                <a:spcPts val="0"/>
              </a:spcAft>
              <a:buClr>
                <a:schemeClr val="dk1"/>
              </a:buClr>
              <a:buSzPts val="1200"/>
              <a:buFont typeface="Nunito Light"/>
              <a:buChar char="■"/>
              <a:defRPr>
                <a:solidFill>
                  <a:schemeClr val="dk1"/>
                </a:solidFill>
              </a:defRPr>
            </a:lvl6pPr>
            <a:lvl7pPr indent="-304800" lvl="6" marL="3200400" algn="l">
              <a:lnSpc>
                <a:spcPct val="100000"/>
              </a:lnSpc>
              <a:spcBef>
                <a:spcPts val="0"/>
              </a:spcBef>
              <a:spcAft>
                <a:spcPts val="0"/>
              </a:spcAft>
              <a:buClr>
                <a:schemeClr val="dk1"/>
              </a:buClr>
              <a:buSzPts val="1200"/>
              <a:buFont typeface="Nunito Light"/>
              <a:buChar char="●"/>
              <a:defRPr>
                <a:solidFill>
                  <a:schemeClr val="dk1"/>
                </a:solidFill>
              </a:defRPr>
            </a:lvl7pPr>
            <a:lvl8pPr indent="-304800" lvl="7" marL="3657600" algn="l">
              <a:lnSpc>
                <a:spcPct val="100000"/>
              </a:lnSpc>
              <a:spcBef>
                <a:spcPts val="0"/>
              </a:spcBef>
              <a:spcAft>
                <a:spcPts val="0"/>
              </a:spcAft>
              <a:buClr>
                <a:schemeClr val="dk1"/>
              </a:buClr>
              <a:buSzPts val="1200"/>
              <a:buFont typeface="Nunito Light"/>
              <a:buChar char="○"/>
              <a:defRPr>
                <a:solidFill>
                  <a:schemeClr val="dk1"/>
                </a:solidFill>
              </a:defRPr>
            </a:lvl8pPr>
            <a:lvl9pPr indent="-304800" lvl="8" marL="4114800" algn="l">
              <a:lnSpc>
                <a:spcPct val="100000"/>
              </a:lnSpc>
              <a:spcBef>
                <a:spcPts val="0"/>
              </a:spcBef>
              <a:spcAft>
                <a:spcPts val="0"/>
              </a:spcAft>
              <a:buClr>
                <a:schemeClr val="dk1"/>
              </a:buClr>
              <a:buSzPts val="1200"/>
              <a:buFont typeface="Nunito Light"/>
              <a:buChar char="■"/>
              <a:defRPr>
                <a:solidFill>
                  <a:schemeClr val="dk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bg>
      <p:bgPr>
        <a:solidFill>
          <a:schemeClr val="dk1"/>
        </a:solidFill>
      </p:bgPr>
    </p:bg>
    <p:spTree>
      <p:nvGrpSpPr>
        <p:cNvPr id="772" name="Shape 772"/>
        <p:cNvGrpSpPr/>
        <p:nvPr/>
      </p:nvGrpSpPr>
      <p:grpSpPr>
        <a:xfrm>
          <a:off x="0" y="0"/>
          <a:ext cx="0" cy="0"/>
          <a:chOff x="0" y="0"/>
          <a:chExt cx="0" cy="0"/>
        </a:xfrm>
      </p:grpSpPr>
      <p:grpSp>
        <p:nvGrpSpPr>
          <p:cNvPr id="773" name="Google Shape;773;p55"/>
          <p:cNvGrpSpPr/>
          <p:nvPr/>
        </p:nvGrpSpPr>
        <p:grpSpPr>
          <a:xfrm>
            <a:off x="230208" y="148539"/>
            <a:ext cx="8683584" cy="4846423"/>
            <a:chOff x="230208" y="148539"/>
            <a:chExt cx="8683584" cy="4846423"/>
          </a:xfrm>
        </p:grpSpPr>
        <p:sp>
          <p:nvSpPr>
            <p:cNvPr id="774" name="Google Shape;774;p55"/>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75" name="Google Shape;775;p55"/>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776" name="Google Shape;776;p55"/>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777" name="Google Shape;777;p55"/>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000"/>
              <a:buNone/>
              <a:defRPr>
                <a:solidFill>
                  <a:schemeClr val="dk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778" name="Google Shape;778;p55"/>
          <p:cNvSpPr txBox="1"/>
          <p:nvPr>
            <p:ph idx="1" type="subTitle"/>
          </p:nvPr>
        </p:nvSpPr>
        <p:spPr>
          <a:xfrm>
            <a:off x="720000" y="2585775"/>
            <a:ext cx="1978200" cy="52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779" name="Google Shape;779;p55"/>
          <p:cNvSpPr txBox="1"/>
          <p:nvPr>
            <p:ph idx="2" type="subTitle"/>
          </p:nvPr>
        </p:nvSpPr>
        <p:spPr>
          <a:xfrm>
            <a:off x="4541715" y="2585775"/>
            <a:ext cx="1978200" cy="52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780" name="Google Shape;780;p55"/>
          <p:cNvSpPr txBox="1"/>
          <p:nvPr>
            <p:ph idx="3" type="subTitle"/>
          </p:nvPr>
        </p:nvSpPr>
        <p:spPr>
          <a:xfrm>
            <a:off x="2630858" y="3638175"/>
            <a:ext cx="1978200" cy="52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781" name="Google Shape;781;p55"/>
          <p:cNvSpPr txBox="1"/>
          <p:nvPr>
            <p:ph idx="4" type="subTitle"/>
          </p:nvPr>
        </p:nvSpPr>
        <p:spPr>
          <a:xfrm>
            <a:off x="6452573" y="3638175"/>
            <a:ext cx="1978200" cy="52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defRPr>
            </a:lvl1pPr>
            <a:lvl2pPr lvl="1" algn="ctr">
              <a:lnSpc>
                <a:spcPct val="100000"/>
              </a:lnSpc>
              <a:spcBef>
                <a:spcPts val="0"/>
              </a:spcBef>
              <a:spcAft>
                <a:spcPts val="0"/>
              </a:spcAft>
              <a:buSzPts val="1200"/>
              <a:buNone/>
              <a:defRPr/>
            </a:lvl2pPr>
            <a:lvl3pPr lvl="2" algn="ctr">
              <a:lnSpc>
                <a:spcPct val="100000"/>
              </a:lnSpc>
              <a:spcBef>
                <a:spcPts val="1600"/>
              </a:spcBef>
              <a:spcAft>
                <a:spcPts val="0"/>
              </a:spcAft>
              <a:buSzPts val="1200"/>
              <a:buNone/>
              <a:defRPr/>
            </a:lvl3pPr>
            <a:lvl4pPr lvl="3" algn="ctr">
              <a:lnSpc>
                <a:spcPct val="100000"/>
              </a:lnSpc>
              <a:spcBef>
                <a:spcPts val="1600"/>
              </a:spcBef>
              <a:spcAft>
                <a:spcPts val="0"/>
              </a:spcAft>
              <a:buSzPts val="1200"/>
              <a:buNone/>
              <a:defRPr/>
            </a:lvl4pPr>
            <a:lvl5pPr lvl="4" algn="ctr">
              <a:lnSpc>
                <a:spcPct val="100000"/>
              </a:lnSpc>
              <a:spcBef>
                <a:spcPts val="1600"/>
              </a:spcBef>
              <a:spcAft>
                <a:spcPts val="0"/>
              </a:spcAft>
              <a:buSzPts val="1200"/>
              <a:buNone/>
              <a:defRPr/>
            </a:lvl5pPr>
            <a:lvl6pPr lvl="5" algn="ctr">
              <a:lnSpc>
                <a:spcPct val="100000"/>
              </a:lnSpc>
              <a:spcBef>
                <a:spcPts val="1600"/>
              </a:spcBef>
              <a:spcAft>
                <a:spcPts val="0"/>
              </a:spcAft>
              <a:buSzPts val="1200"/>
              <a:buNone/>
              <a:defRPr/>
            </a:lvl6pPr>
            <a:lvl7pPr lvl="6" algn="ctr">
              <a:lnSpc>
                <a:spcPct val="100000"/>
              </a:lnSpc>
              <a:spcBef>
                <a:spcPts val="1600"/>
              </a:spcBef>
              <a:spcAft>
                <a:spcPts val="0"/>
              </a:spcAft>
              <a:buSzPts val="1200"/>
              <a:buNone/>
              <a:defRPr/>
            </a:lvl7pPr>
            <a:lvl8pPr lvl="7" algn="ctr">
              <a:lnSpc>
                <a:spcPct val="100000"/>
              </a:lnSpc>
              <a:spcBef>
                <a:spcPts val="1600"/>
              </a:spcBef>
              <a:spcAft>
                <a:spcPts val="0"/>
              </a:spcAft>
              <a:buSzPts val="1200"/>
              <a:buNone/>
              <a:defRPr/>
            </a:lvl8pPr>
            <a:lvl9pPr lvl="8" algn="ctr">
              <a:lnSpc>
                <a:spcPct val="100000"/>
              </a:lnSpc>
              <a:spcBef>
                <a:spcPts val="1600"/>
              </a:spcBef>
              <a:spcAft>
                <a:spcPts val="1600"/>
              </a:spcAft>
              <a:buSzPts val="1200"/>
              <a:buNone/>
              <a:defRPr/>
            </a:lvl9pPr>
          </a:lstStyle>
          <a:p/>
        </p:txBody>
      </p:sp>
      <p:sp>
        <p:nvSpPr>
          <p:cNvPr id="782" name="Google Shape;782;p55"/>
          <p:cNvSpPr txBox="1"/>
          <p:nvPr>
            <p:ph idx="5" type="subTitle"/>
          </p:nvPr>
        </p:nvSpPr>
        <p:spPr>
          <a:xfrm>
            <a:off x="720000" y="2302175"/>
            <a:ext cx="1978200" cy="3771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83" name="Google Shape;783;p55"/>
          <p:cNvSpPr txBox="1"/>
          <p:nvPr>
            <p:ph idx="6" type="subTitle"/>
          </p:nvPr>
        </p:nvSpPr>
        <p:spPr>
          <a:xfrm>
            <a:off x="2630858" y="3354650"/>
            <a:ext cx="1978200" cy="3771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84" name="Google Shape;784;p55"/>
          <p:cNvSpPr txBox="1"/>
          <p:nvPr>
            <p:ph idx="7" type="subTitle"/>
          </p:nvPr>
        </p:nvSpPr>
        <p:spPr>
          <a:xfrm>
            <a:off x="4541717" y="2302175"/>
            <a:ext cx="1978200" cy="3771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85" name="Google Shape;785;p55"/>
          <p:cNvSpPr txBox="1"/>
          <p:nvPr>
            <p:ph idx="8" type="subTitle"/>
          </p:nvPr>
        </p:nvSpPr>
        <p:spPr>
          <a:xfrm>
            <a:off x="6452575" y="3354650"/>
            <a:ext cx="1978200" cy="3771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bg>
      <p:bgPr>
        <a:solidFill>
          <a:schemeClr val="dk1"/>
        </a:solidFill>
      </p:bgPr>
    </p:bg>
    <p:spTree>
      <p:nvGrpSpPr>
        <p:cNvPr id="786" name="Shape 786"/>
        <p:cNvGrpSpPr/>
        <p:nvPr/>
      </p:nvGrpSpPr>
      <p:grpSpPr>
        <a:xfrm>
          <a:off x="0" y="0"/>
          <a:ext cx="0" cy="0"/>
          <a:chOff x="0" y="0"/>
          <a:chExt cx="0" cy="0"/>
        </a:xfrm>
      </p:grpSpPr>
      <p:grpSp>
        <p:nvGrpSpPr>
          <p:cNvPr id="787" name="Google Shape;787;p56"/>
          <p:cNvGrpSpPr/>
          <p:nvPr/>
        </p:nvGrpSpPr>
        <p:grpSpPr>
          <a:xfrm>
            <a:off x="230208" y="148539"/>
            <a:ext cx="8683584" cy="4846423"/>
            <a:chOff x="230208" y="148539"/>
            <a:chExt cx="8683584" cy="4846423"/>
          </a:xfrm>
        </p:grpSpPr>
        <p:sp>
          <p:nvSpPr>
            <p:cNvPr id="788" name="Google Shape;788;p56"/>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89" name="Google Shape;789;p56"/>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790" name="Google Shape;790;p56"/>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791" name="Google Shape;791;p56"/>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3000"/>
              <a:buNone/>
              <a:defRPr>
                <a:solidFill>
                  <a:schemeClr val="dk1"/>
                </a:solidFill>
              </a:defRPr>
            </a:lvl1pPr>
            <a:lvl2pPr lvl="1" algn="l">
              <a:lnSpc>
                <a:spcPct val="100000"/>
              </a:lnSpc>
              <a:spcBef>
                <a:spcPts val="0"/>
              </a:spcBef>
              <a:spcAft>
                <a:spcPts val="0"/>
              </a:spcAft>
              <a:buClr>
                <a:schemeClr val="dk1"/>
              </a:buClr>
              <a:buSzPts val="3000"/>
              <a:buNone/>
              <a:defRPr>
                <a:solidFill>
                  <a:schemeClr val="dk1"/>
                </a:solidFill>
              </a:defRPr>
            </a:lvl2pPr>
            <a:lvl3pPr lvl="2" algn="l">
              <a:lnSpc>
                <a:spcPct val="100000"/>
              </a:lnSpc>
              <a:spcBef>
                <a:spcPts val="0"/>
              </a:spcBef>
              <a:spcAft>
                <a:spcPts val="0"/>
              </a:spcAft>
              <a:buClr>
                <a:schemeClr val="dk1"/>
              </a:buClr>
              <a:buSzPts val="3000"/>
              <a:buNone/>
              <a:defRPr>
                <a:solidFill>
                  <a:schemeClr val="dk1"/>
                </a:solidFill>
              </a:defRPr>
            </a:lvl3pPr>
            <a:lvl4pPr lvl="3" algn="l">
              <a:lnSpc>
                <a:spcPct val="100000"/>
              </a:lnSpc>
              <a:spcBef>
                <a:spcPts val="0"/>
              </a:spcBef>
              <a:spcAft>
                <a:spcPts val="0"/>
              </a:spcAft>
              <a:buClr>
                <a:schemeClr val="dk1"/>
              </a:buClr>
              <a:buSzPts val="3000"/>
              <a:buNone/>
              <a:defRPr>
                <a:solidFill>
                  <a:schemeClr val="dk1"/>
                </a:solidFill>
              </a:defRPr>
            </a:lvl4pPr>
            <a:lvl5pPr lvl="4" algn="l">
              <a:lnSpc>
                <a:spcPct val="100000"/>
              </a:lnSpc>
              <a:spcBef>
                <a:spcPts val="0"/>
              </a:spcBef>
              <a:spcAft>
                <a:spcPts val="0"/>
              </a:spcAft>
              <a:buClr>
                <a:schemeClr val="dk1"/>
              </a:buClr>
              <a:buSzPts val="3000"/>
              <a:buNone/>
              <a:defRPr>
                <a:solidFill>
                  <a:schemeClr val="dk1"/>
                </a:solidFill>
              </a:defRPr>
            </a:lvl5pPr>
            <a:lvl6pPr lvl="5" algn="l">
              <a:lnSpc>
                <a:spcPct val="100000"/>
              </a:lnSpc>
              <a:spcBef>
                <a:spcPts val="0"/>
              </a:spcBef>
              <a:spcAft>
                <a:spcPts val="0"/>
              </a:spcAft>
              <a:buClr>
                <a:schemeClr val="dk1"/>
              </a:buClr>
              <a:buSzPts val="3000"/>
              <a:buNone/>
              <a:defRPr>
                <a:solidFill>
                  <a:schemeClr val="dk1"/>
                </a:solidFill>
              </a:defRPr>
            </a:lvl6pPr>
            <a:lvl7pPr lvl="6" algn="l">
              <a:lnSpc>
                <a:spcPct val="100000"/>
              </a:lnSpc>
              <a:spcBef>
                <a:spcPts val="0"/>
              </a:spcBef>
              <a:spcAft>
                <a:spcPts val="0"/>
              </a:spcAft>
              <a:buClr>
                <a:schemeClr val="dk1"/>
              </a:buClr>
              <a:buSzPts val="3000"/>
              <a:buNone/>
              <a:defRPr>
                <a:solidFill>
                  <a:schemeClr val="dk1"/>
                </a:solidFill>
              </a:defRPr>
            </a:lvl7pPr>
            <a:lvl8pPr lvl="7" algn="l">
              <a:lnSpc>
                <a:spcPct val="100000"/>
              </a:lnSpc>
              <a:spcBef>
                <a:spcPts val="0"/>
              </a:spcBef>
              <a:spcAft>
                <a:spcPts val="0"/>
              </a:spcAft>
              <a:buClr>
                <a:schemeClr val="dk1"/>
              </a:buClr>
              <a:buSzPts val="3000"/>
              <a:buNone/>
              <a:defRPr>
                <a:solidFill>
                  <a:schemeClr val="dk1"/>
                </a:solidFill>
              </a:defRPr>
            </a:lvl8pPr>
            <a:lvl9pPr lvl="8" algn="l">
              <a:lnSpc>
                <a:spcPct val="100000"/>
              </a:lnSpc>
              <a:spcBef>
                <a:spcPts val="0"/>
              </a:spcBef>
              <a:spcAft>
                <a:spcPts val="0"/>
              </a:spcAft>
              <a:buClr>
                <a:schemeClr val="dk1"/>
              </a:buClr>
              <a:buSzPts val="3000"/>
              <a:buNone/>
              <a:defRPr>
                <a:solidFill>
                  <a:schemeClr val="dk1"/>
                </a:solidFill>
              </a:defRPr>
            </a:lvl9pPr>
          </a:lstStyle>
          <a:p/>
        </p:txBody>
      </p:sp>
      <p:sp>
        <p:nvSpPr>
          <p:cNvPr id="792" name="Google Shape;792;p56"/>
          <p:cNvSpPr txBox="1"/>
          <p:nvPr>
            <p:ph idx="1" type="subTitle"/>
          </p:nvPr>
        </p:nvSpPr>
        <p:spPr>
          <a:xfrm>
            <a:off x="2402594" y="1753300"/>
            <a:ext cx="1986000" cy="4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1400"/>
              <a:buNone/>
              <a:defRPr>
                <a:solidFill>
                  <a:schemeClr val="dk1"/>
                </a:solidFill>
              </a:defRPr>
            </a:lvl1pPr>
            <a:lvl2pPr lvl="1" algn="ctr">
              <a:lnSpc>
                <a:spcPct val="100000"/>
              </a:lnSpc>
              <a:spcBef>
                <a:spcPts val="0"/>
              </a:spcBef>
              <a:spcAft>
                <a:spcPts val="0"/>
              </a:spcAft>
              <a:buClr>
                <a:schemeClr val="dk1"/>
              </a:buClr>
              <a:buSzPts val="1200"/>
              <a:buNone/>
              <a:defRPr>
                <a:solidFill>
                  <a:schemeClr val="dk1"/>
                </a:solidFill>
              </a:defRPr>
            </a:lvl2pPr>
            <a:lvl3pPr lvl="2" algn="ctr">
              <a:lnSpc>
                <a:spcPct val="100000"/>
              </a:lnSpc>
              <a:spcBef>
                <a:spcPts val="1600"/>
              </a:spcBef>
              <a:spcAft>
                <a:spcPts val="0"/>
              </a:spcAft>
              <a:buClr>
                <a:schemeClr val="dk1"/>
              </a:buClr>
              <a:buSzPts val="1200"/>
              <a:buNone/>
              <a:defRPr>
                <a:solidFill>
                  <a:schemeClr val="dk1"/>
                </a:solidFill>
              </a:defRPr>
            </a:lvl3pPr>
            <a:lvl4pPr lvl="3" algn="ctr">
              <a:lnSpc>
                <a:spcPct val="100000"/>
              </a:lnSpc>
              <a:spcBef>
                <a:spcPts val="1600"/>
              </a:spcBef>
              <a:spcAft>
                <a:spcPts val="0"/>
              </a:spcAft>
              <a:buClr>
                <a:schemeClr val="dk1"/>
              </a:buClr>
              <a:buSzPts val="1200"/>
              <a:buNone/>
              <a:defRPr>
                <a:solidFill>
                  <a:schemeClr val="dk1"/>
                </a:solidFill>
              </a:defRPr>
            </a:lvl4pPr>
            <a:lvl5pPr lvl="4" algn="ctr">
              <a:lnSpc>
                <a:spcPct val="100000"/>
              </a:lnSpc>
              <a:spcBef>
                <a:spcPts val="1600"/>
              </a:spcBef>
              <a:spcAft>
                <a:spcPts val="0"/>
              </a:spcAft>
              <a:buClr>
                <a:schemeClr val="dk1"/>
              </a:buClr>
              <a:buSzPts val="1200"/>
              <a:buNone/>
              <a:defRPr>
                <a:solidFill>
                  <a:schemeClr val="dk1"/>
                </a:solidFill>
              </a:defRPr>
            </a:lvl5pPr>
            <a:lvl6pPr lvl="5" algn="ctr">
              <a:lnSpc>
                <a:spcPct val="100000"/>
              </a:lnSpc>
              <a:spcBef>
                <a:spcPts val="1600"/>
              </a:spcBef>
              <a:spcAft>
                <a:spcPts val="0"/>
              </a:spcAft>
              <a:buClr>
                <a:schemeClr val="dk1"/>
              </a:buClr>
              <a:buSzPts val="1200"/>
              <a:buNone/>
              <a:defRPr>
                <a:solidFill>
                  <a:schemeClr val="dk1"/>
                </a:solidFill>
              </a:defRPr>
            </a:lvl6pPr>
            <a:lvl7pPr lvl="6" algn="ctr">
              <a:lnSpc>
                <a:spcPct val="100000"/>
              </a:lnSpc>
              <a:spcBef>
                <a:spcPts val="1600"/>
              </a:spcBef>
              <a:spcAft>
                <a:spcPts val="0"/>
              </a:spcAft>
              <a:buClr>
                <a:schemeClr val="dk1"/>
              </a:buClr>
              <a:buSzPts val="1200"/>
              <a:buNone/>
              <a:defRPr>
                <a:solidFill>
                  <a:schemeClr val="dk1"/>
                </a:solidFill>
              </a:defRPr>
            </a:lvl7pPr>
            <a:lvl8pPr lvl="7" algn="ctr">
              <a:lnSpc>
                <a:spcPct val="100000"/>
              </a:lnSpc>
              <a:spcBef>
                <a:spcPts val="1600"/>
              </a:spcBef>
              <a:spcAft>
                <a:spcPts val="0"/>
              </a:spcAft>
              <a:buClr>
                <a:schemeClr val="dk1"/>
              </a:buClr>
              <a:buSzPts val="1200"/>
              <a:buNone/>
              <a:defRPr>
                <a:solidFill>
                  <a:schemeClr val="dk1"/>
                </a:solidFill>
              </a:defRPr>
            </a:lvl8pPr>
            <a:lvl9pPr lvl="8" algn="ctr">
              <a:lnSpc>
                <a:spcPct val="100000"/>
              </a:lnSpc>
              <a:spcBef>
                <a:spcPts val="1600"/>
              </a:spcBef>
              <a:spcAft>
                <a:spcPts val="1600"/>
              </a:spcAft>
              <a:buClr>
                <a:schemeClr val="dk1"/>
              </a:buClr>
              <a:buSzPts val="1200"/>
              <a:buNone/>
              <a:defRPr>
                <a:solidFill>
                  <a:schemeClr val="dk1"/>
                </a:solidFill>
              </a:defRPr>
            </a:lvl9pPr>
          </a:lstStyle>
          <a:p/>
        </p:txBody>
      </p:sp>
      <p:sp>
        <p:nvSpPr>
          <p:cNvPr id="793" name="Google Shape;793;p56"/>
          <p:cNvSpPr txBox="1"/>
          <p:nvPr>
            <p:ph idx="2" type="subTitle"/>
          </p:nvPr>
        </p:nvSpPr>
        <p:spPr>
          <a:xfrm>
            <a:off x="4755414" y="1753300"/>
            <a:ext cx="1986000" cy="484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dk1"/>
              </a:buClr>
              <a:buSzPts val="1400"/>
              <a:buNone/>
              <a:defRPr>
                <a:solidFill>
                  <a:schemeClr val="dk1"/>
                </a:solidFill>
              </a:defRPr>
            </a:lvl1pPr>
            <a:lvl2pPr lvl="1" algn="ctr">
              <a:lnSpc>
                <a:spcPct val="100000"/>
              </a:lnSpc>
              <a:spcBef>
                <a:spcPts val="0"/>
              </a:spcBef>
              <a:spcAft>
                <a:spcPts val="0"/>
              </a:spcAft>
              <a:buClr>
                <a:schemeClr val="dk1"/>
              </a:buClr>
              <a:buSzPts val="1200"/>
              <a:buNone/>
              <a:defRPr>
                <a:solidFill>
                  <a:schemeClr val="dk1"/>
                </a:solidFill>
              </a:defRPr>
            </a:lvl2pPr>
            <a:lvl3pPr lvl="2" algn="ctr">
              <a:lnSpc>
                <a:spcPct val="100000"/>
              </a:lnSpc>
              <a:spcBef>
                <a:spcPts val="1600"/>
              </a:spcBef>
              <a:spcAft>
                <a:spcPts val="0"/>
              </a:spcAft>
              <a:buClr>
                <a:schemeClr val="dk1"/>
              </a:buClr>
              <a:buSzPts val="1200"/>
              <a:buNone/>
              <a:defRPr>
                <a:solidFill>
                  <a:schemeClr val="dk1"/>
                </a:solidFill>
              </a:defRPr>
            </a:lvl3pPr>
            <a:lvl4pPr lvl="3" algn="ctr">
              <a:lnSpc>
                <a:spcPct val="100000"/>
              </a:lnSpc>
              <a:spcBef>
                <a:spcPts val="1600"/>
              </a:spcBef>
              <a:spcAft>
                <a:spcPts val="0"/>
              </a:spcAft>
              <a:buClr>
                <a:schemeClr val="dk1"/>
              </a:buClr>
              <a:buSzPts val="1200"/>
              <a:buNone/>
              <a:defRPr>
                <a:solidFill>
                  <a:schemeClr val="dk1"/>
                </a:solidFill>
              </a:defRPr>
            </a:lvl4pPr>
            <a:lvl5pPr lvl="4" algn="ctr">
              <a:lnSpc>
                <a:spcPct val="100000"/>
              </a:lnSpc>
              <a:spcBef>
                <a:spcPts val="1600"/>
              </a:spcBef>
              <a:spcAft>
                <a:spcPts val="0"/>
              </a:spcAft>
              <a:buClr>
                <a:schemeClr val="dk1"/>
              </a:buClr>
              <a:buSzPts val="1200"/>
              <a:buNone/>
              <a:defRPr>
                <a:solidFill>
                  <a:schemeClr val="dk1"/>
                </a:solidFill>
              </a:defRPr>
            </a:lvl5pPr>
            <a:lvl6pPr lvl="5" algn="ctr">
              <a:lnSpc>
                <a:spcPct val="100000"/>
              </a:lnSpc>
              <a:spcBef>
                <a:spcPts val="1600"/>
              </a:spcBef>
              <a:spcAft>
                <a:spcPts val="0"/>
              </a:spcAft>
              <a:buClr>
                <a:schemeClr val="dk1"/>
              </a:buClr>
              <a:buSzPts val="1200"/>
              <a:buNone/>
              <a:defRPr>
                <a:solidFill>
                  <a:schemeClr val="dk1"/>
                </a:solidFill>
              </a:defRPr>
            </a:lvl6pPr>
            <a:lvl7pPr lvl="6" algn="ctr">
              <a:lnSpc>
                <a:spcPct val="100000"/>
              </a:lnSpc>
              <a:spcBef>
                <a:spcPts val="1600"/>
              </a:spcBef>
              <a:spcAft>
                <a:spcPts val="0"/>
              </a:spcAft>
              <a:buClr>
                <a:schemeClr val="dk1"/>
              </a:buClr>
              <a:buSzPts val="1200"/>
              <a:buNone/>
              <a:defRPr>
                <a:solidFill>
                  <a:schemeClr val="dk1"/>
                </a:solidFill>
              </a:defRPr>
            </a:lvl7pPr>
            <a:lvl8pPr lvl="7" algn="ctr">
              <a:lnSpc>
                <a:spcPct val="100000"/>
              </a:lnSpc>
              <a:spcBef>
                <a:spcPts val="1600"/>
              </a:spcBef>
              <a:spcAft>
                <a:spcPts val="0"/>
              </a:spcAft>
              <a:buClr>
                <a:schemeClr val="dk1"/>
              </a:buClr>
              <a:buSzPts val="1200"/>
              <a:buNone/>
              <a:defRPr>
                <a:solidFill>
                  <a:schemeClr val="dk1"/>
                </a:solidFill>
              </a:defRPr>
            </a:lvl8pPr>
            <a:lvl9pPr lvl="8" algn="ctr">
              <a:lnSpc>
                <a:spcPct val="100000"/>
              </a:lnSpc>
              <a:spcBef>
                <a:spcPts val="1600"/>
              </a:spcBef>
              <a:spcAft>
                <a:spcPts val="1600"/>
              </a:spcAft>
              <a:buClr>
                <a:schemeClr val="dk1"/>
              </a:buClr>
              <a:buSzPts val="1200"/>
              <a:buNone/>
              <a:defRPr>
                <a:solidFill>
                  <a:schemeClr val="dk1"/>
                </a:solidFill>
              </a:defRPr>
            </a:lvl9pPr>
          </a:lstStyle>
          <a:p/>
        </p:txBody>
      </p:sp>
      <p:sp>
        <p:nvSpPr>
          <p:cNvPr id="794" name="Google Shape;794;p56"/>
          <p:cNvSpPr txBox="1"/>
          <p:nvPr>
            <p:ph idx="3" type="subTitle"/>
          </p:nvPr>
        </p:nvSpPr>
        <p:spPr>
          <a:xfrm>
            <a:off x="2402588" y="2812325"/>
            <a:ext cx="1986000" cy="4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1400"/>
              <a:buNone/>
              <a:defRPr>
                <a:solidFill>
                  <a:schemeClr val="dk1"/>
                </a:solidFill>
              </a:defRPr>
            </a:lvl1pPr>
            <a:lvl2pPr lvl="1" algn="ctr">
              <a:lnSpc>
                <a:spcPct val="100000"/>
              </a:lnSpc>
              <a:spcBef>
                <a:spcPts val="0"/>
              </a:spcBef>
              <a:spcAft>
                <a:spcPts val="0"/>
              </a:spcAft>
              <a:buClr>
                <a:schemeClr val="dk1"/>
              </a:buClr>
              <a:buSzPts val="1200"/>
              <a:buNone/>
              <a:defRPr>
                <a:solidFill>
                  <a:schemeClr val="dk1"/>
                </a:solidFill>
              </a:defRPr>
            </a:lvl2pPr>
            <a:lvl3pPr lvl="2" algn="ctr">
              <a:lnSpc>
                <a:spcPct val="100000"/>
              </a:lnSpc>
              <a:spcBef>
                <a:spcPts val="1600"/>
              </a:spcBef>
              <a:spcAft>
                <a:spcPts val="0"/>
              </a:spcAft>
              <a:buClr>
                <a:schemeClr val="dk1"/>
              </a:buClr>
              <a:buSzPts val="1200"/>
              <a:buNone/>
              <a:defRPr>
                <a:solidFill>
                  <a:schemeClr val="dk1"/>
                </a:solidFill>
              </a:defRPr>
            </a:lvl3pPr>
            <a:lvl4pPr lvl="3" algn="ctr">
              <a:lnSpc>
                <a:spcPct val="100000"/>
              </a:lnSpc>
              <a:spcBef>
                <a:spcPts val="1600"/>
              </a:spcBef>
              <a:spcAft>
                <a:spcPts val="0"/>
              </a:spcAft>
              <a:buClr>
                <a:schemeClr val="dk1"/>
              </a:buClr>
              <a:buSzPts val="1200"/>
              <a:buNone/>
              <a:defRPr>
                <a:solidFill>
                  <a:schemeClr val="dk1"/>
                </a:solidFill>
              </a:defRPr>
            </a:lvl4pPr>
            <a:lvl5pPr lvl="4" algn="ctr">
              <a:lnSpc>
                <a:spcPct val="100000"/>
              </a:lnSpc>
              <a:spcBef>
                <a:spcPts val="1600"/>
              </a:spcBef>
              <a:spcAft>
                <a:spcPts val="0"/>
              </a:spcAft>
              <a:buClr>
                <a:schemeClr val="dk1"/>
              </a:buClr>
              <a:buSzPts val="1200"/>
              <a:buNone/>
              <a:defRPr>
                <a:solidFill>
                  <a:schemeClr val="dk1"/>
                </a:solidFill>
              </a:defRPr>
            </a:lvl5pPr>
            <a:lvl6pPr lvl="5" algn="ctr">
              <a:lnSpc>
                <a:spcPct val="100000"/>
              </a:lnSpc>
              <a:spcBef>
                <a:spcPts val="1600"/>
              </a:spcBef>
              <a:spcAft>
                <a:spcPts val="0"/>
              </a:spcAft>
              <a:buClr>
                <a:schemeClr val="dk1"/>
              </a:buClr>
              <a:buSzPts val="1200"/>
              <a:buNone/>
              <a:defRPr>
                <a:solidFill>
                  <a:schemeClr val="dk1"/>
                </a:solidFill>
              </a:defRPr>
            </a:lvl6pPr>
            <a:lvl7pPr lvl="6" algn="ctr">
              <a:lnSpc>
                <a:spcPct val="100000"/>
              </a:lnSpc>
              <a:spcBef>
                <a:spcPts val="1600"/>
              </a:spcBef>
              <a:spcAft>
                <a:spcPts val="0"/>
              </a:spcAft>
              <a:buClr>
                <a:schemeClr val="dk1"/>
              </a:buClr>
              <a:buSzPts val="1200"/>
              <a:buNone/>
              <a:defRPr>
                <a:solidFill>
                  <a:schemeClr val="dk1"/>
                </a:solidFill>
              </a:defRPr>
            </a:lvl7pPr>
            <a:lvl8pPr lvl="7" algn="ctr">
              <a:lnSpc>
                <a:spcPct val="100000"/>
              </a:lnSpc>
              <a:spcBef>
                <a:spcPts val="1600"/>
              </a:spcBef>
              <a:spcAft>
                <a:spcPts val="0"/>
              </a:spcAft>
              <a:buClr>
                <a:schemeClr val="dk1"/>
              </a:buClr>
              <a:buSzPts val="1200"/>
              <a:buNone/>
              <a:defRPr>
                <a:solidFill>
                  <a:schemeClr val="dk1"/>
                </a:solidFill>
              </a:defRPr>
            </a:lvl8pPr>
            <a:lvl9pPr lvl="8" algn="ctr">
              <a:lnSpc>
                <a:spcPct val="100000"/>
              </a:lnSpc>
              <a:spcBef>
                <a:spcPts val="1600"/>
              </a:spcBef>
              <a:spcAft>
                <a:spcPts val="1600"/>
              </a:spcAft>
              <a:buClr>
                <a:schemeClr val="dk1"/>
              </a:buClr>
              <a:buSzPts val="1200"/>
              <a:buNone/>
              <a:defRPr>
                <a:solidFill>
                  <a:schemeClr val="dk1"/>
                </a:solidFill>
              </a:defRPr>
            </a:lvl9pPr>
          </a:lstStyle>
          <a:p/>
        </p:txBody>
      </p:sp>
      <p:sp>
        <p:nvSpPr>
          <p:cNvPr id="795" name="Google Shape;795;p56"/>
          <p:cNvSpPr txBox="1"/>
          <p:nvPr>
            <p:ph idx="4" type="subTitle"/>
          </p:nvPr>
        </p:nvSpPr>
        <p:spPr>
          <a:xfrm>
            <a:off x="2402588" y="3871350"/>
            <a:ext cx="1986000" cy="4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1400"/>
              <a:buNone/>
              <a:defRPr>
                <a:solidFill>
                  <a:schemeClr val="dk1"/>
                </a:solidFill>
              </a:defRPr>
            </a:lvl1pPr>
            <a:lvl2pPr lvl="1" algn="ctr">
              <a:lnSpc>
                <a:spcPct val="100000"/>
              </a:lnSpc>
              <a:spcBef>
                <a:spcPts val="0"/>
              </a:spcBef>
              <a:spcAft>
                <a:spcPts val="0"/>
              </a:spcAft>
              <a:buClr>
                <a:schemeClr val="dk1"/>
              </a:buClr>
              <a:buSzPts val="1200"/>
              <a:buNone/>
              <a:defRPr>
                <a:solidFill>
                  <a:schemeClr val="dk1"/>
                </a:solidFill>
              </a:defRPr>
            </a:lvl2pPr>
            <a:lvl3pPr lvl="2" algn="ctr">
              <a:lnSpc>
                <a:spcPct val="100000"/>
              </a:lnSpc>
              <a:spcBef>
                <a:spcPts val="1600"/>
              </a:spcBef>
              <a:spcAft>
                <a:spcPts val="0"/>
              </a:spcAft>
              <a:buClr>
                <a:schemeClr val="dk1"/>
              </a:buClr>
              <a:buSzPts val="1200"/>
              <a:buNone/>
              <a:defRPr>
                <a:solidFill>
                  <a:schemeClr val="dk1"/>
                </a:solidFill>
              </a:defRPr>
            </a:lvl3pPr>
            <a:lvl4pPr lvl="3" algn="ctr">
              <a:lnSpc>
                <a:spcPct val="100000"/>
              </a:lnSpc>
              <a:spcBef>
                <a:spcPts val="1600"/>
              </a:spcBef>
              <a:spcAft>
                <a:spcPts val="0"/>
              </a:spcAft>
              <a:buClr>
                <a:schemeClr val="dk1"/>
              </a:buClr>
              <a:buSzPts val="1200"/>
              <a:buNone/>
              <a:defRPr>
                <a:solidFill>
                  <a:schemeClr val="dk1"/>
                </a:solidFill>
              </a:defRPr>
            </a:lvl4pPr>
            <a:lvl5pPr lvl="4" algn="ctr">
              <a:lnSpc>
                <a:spcPct val="100000"/>
              </a:lnSpc>
              <a:spcBef>
                <a:spcPts val="1600"/>
              </a:spcBef>
              <a:spcAft>
                <a:spcPts val="0"/>
              </a:spcAft>
              <a:buClr>
                <a:schemeClr val="dk1"/>
              </a:buClr>
              <a:buSzPts val="1200"/>
              <a:buNone/>
              <a:defRPr>
                <a:solidFill>
                  <a:schemeClr val="dk1"/>
                </a:solidFill>
              </a:defRPr>
            </a:lvl5pPr>
            <a:lvl6pPr lvl="5" algn="ctr">
              <a:lnSpc>
                <a:spcPct val="100000"/>
              </a:lnSpc>
              <a:spcBef>
                <a:spcPts val="1600"/>
              </a:spcBef>
              <a:spcAft>
                <a:spcPts val="0"/>
              </a:spcAft>
              <a:buClr>
                <a:schemeClr val="dk1"/>
              </a:buClr>
              <a:buSzPts val="1200"/>
              <a:buNone/>
              <a:defRPr>
                <a:solidFill>
                  <a:schemeClr val="dk1"/>
                </a:solidFill>
              </a:defRPr>
            </a:lvl6pPr>
            <a:lvl7pPr lvl="6" algn="ctr">
              <a:lnSpc>
                <a:spcPct val="100000"/>
              </a:lnSpc>
              <a:spcBef>
                <a:spcPts val="1600"/>
              </a:spcBef>
              <a:spcAft>
                <a:spcPts val="0"/>
              </a:spcAft>
              <a:buClr>
                <a:schemeClr val="dk1"/>
              </a:buClr>
              <a:buSzPts val="1200"/>
              <a:buNone/>
              <a:defRPr>
                <a:solidFill>
                  <a:schemeClr val="dk1"/>
                </a:solidFill>
              </a:defRPr>
            </a:lvl7pPr>
            <a:lvl8pPr lvl="7" algn="ctr">
              <a:lnSpc>
                <a:spcPct val="100000"/>
              </a:lnSpc>
              <a:spcBef>
                <a:spcPts val="1600"/>
              </a:spcBef>
              <a:spcAft>
                <a:spcPts val="0"/>
              </a:spcAft>
              <a:buClr>
                <a:schemeClr val="dk1"/>
              </a:buClr>
              <a:buSzPts val="1200"/>
              <a:buNone/>
              <a:defRPr>
                <a:solidFill>
                  <a:schemeClr val="dk1"/>
                </a:solidFill>
              </a:defRPr>
            </a:lvl8pPr>
            <a:lvl9pPr lvl="8" algn="ctr">
              <a:lnSpc>
                <a:spcPct val="100000"/>
              </a:lnSpc>
              <a:spcBef>
                <a:spcPts val="1600"/>
              </a:spcBef>
              <a:spcAft>
                <a:spcPts val="1600"/>
              </a:spcAft>
              <a:buClr>
                <a:schemeClr val="dk1"/>
              </a:buClr>
              <a:buSzPts val="1200"/>
              <a:buNone/>
              <a:defRPr>
                <a:solidFill>
                  <a:schemeClr val="dk1"/>
                </a:solidFill>
              </a:defRPr>
            </a:lvl9pPr>
          </a:lstStyle>
          <a:p/>
        </p:txBody>
      </p:sp>
      <p:sp>
        <p:nvSpPr>
          <p:cNvPr id="796" name="Google Shape;796;p56"/>
          <p:cNvSpPr txBox="1"/>
          <p:nvPr>
            <p:ph idx="5" type="subTitle"/>
          </p:nvPr>
        </p:nvSpPr>
        <p:spPr>
          <a:xfrm>
            <a:off x="4755414" y="2812325"/>
            <a:ext cx="1986000" cy="484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dk1"/>
              </a:buClr>
              <a:buSzPts val="1400"/>
              <a:buNone/>
              <a:defRPr>
                <a:solidFill>
                  <a:schemeClr val="dk1"/>
                </a:solidFill>
              </a:defRPr>
            </a:lvl1pPr>
            <a:lvl2pPr lvl="1" algn="ctr">
              <a:lnSpc>
                <a:spcPct val="100000"/>
              </a:lnSpc>
              <a:spcBef>
                <a:spcPts val="0"/>
              </a:spcBef>
              <a:spcAft>
                <a:spcPts val="0"/>
              </a:spcAft>
              <a:buClr>
                <a:schemeClr val="dk1"/>
              </a:buClr>
              <a:buSzPts val="1200"/>
              <a:buNone/>
              <a:defRPr>
                <a:solidFill>
                  <a:schemeClr val="dk1"/>
                </a:solidFill>
              </a:defRPr>
            </a:lvl2pPr>
            <a:lvl3pPr lvl="2" algn="ctr">
              <a:lnSpc>
                <a:spcPct val="100000"/>
              </a:lnSpc>
              <a:spcBef>
                <a:spcPts val="1600"/>
              </a:spcBef>
              <a:spcAft>
                <a:spcPts val="0"/>
              </a:spcAft>
              <a:buClr>
                <a:schemeClr val="dk1"/>
              </a:buClr>
              <a:buSzPts val="1200"/>
              <a:buNone/>
              <a:defRPr>
                <a:solidFill>
                  <a:schemeClr val="dk1"/>
                </a:solidFill>
              </a:defRPr>
            </a:lvl3pPr>
            <a:lvl4pPr lvl="3" algn="ctr">
              <a:lnSpc>
                <a:spcPct val="100000"/>
              </a:lnSpc>
              <a:spcBef>
                <a:spcPts val="1600"/>
              </a:spcBef>
              <a:spcAft>
                <a:spcPts val="0"/>
              </a:spcAft>
              <a:buClr>
                <a:schemeClr val="dk1"/>
              </a:buClr>
              <a:buSzPts val="1200"/>
              <a:buNone/>
              <a:defRPr>
                <a:solidFill>
                  <a:schemeClr val="dk1"/>
                </a:solidFill>
              </a:defRPr>
            </a:lvl4pPr>
            <a:lvl5pPr lvl="4" algn="ctr">
              <a:lnSpc>
                <a:spcPct val="100000"/>
              </a:lnSpc>
              <a:spcBef>
                <a:spcPts val="1600"/>
              </a:spcBef>
              <a:spcAft>
                <a:spcPts val="0"/>
              </a:spcAft>
              <a:buClr>
                <a:schemeClr val="dk1"/>
              </a:buClr>
              <a:buSzPts val="1200"/>
              <a:buNone/>
              <a:defRPr>
                <a:solidFill>
                  <a:schemeClr val="dk1"/>
                </a:solidFill>
              </a:defRPr>
            </a:lvl5pPr>
            <a:lvl6pPr lvl="5" algn="ctr">
              <a:lnSpc>
                <a:spcPct val="100000"/>
              </a:lnSpc>
              <a:spcBef>
                <a:spcPts val="1600"/>
              </a:spcBef>
              <a:spcAft>
                <a:spcPts val="0"/>
              </a:spcAft>
              <a:buClr>
                <a:schemeClr val="dk1"/>
              </a:buClr>
              <a:buSzPts val="1200"/>
              <a:buNone/>
              <a:defRPr>
                <a:solidFill>
                  <a:schemeClr val="dk1"/>
                </a:solidFill>
              </a:defRPr>
            </a:lvl6pPr>
            <a:lvl7pPr lvl="6" algn="ctr">
              <a:lnSpc>
                <a:spcPct val="100000"/>
              </a:lnSpc>
              <a:spcBef>
                <a:spcPts val="1600"/>
              </a:spcBef>
              <a:spcAft>
                <a:spcPts val="0"/>
              </a:spcAft>
              <a:buClr>
                <a:schemeClr val="dk1"/>
              </a:buClr>
              <a:buSzPts val="1200"/>
              <a:buNone/>
              <a:defRPr>
                <a:solidFill>
                  <a:schemeClr val="dk1"/>
                </a:solidFill>
              </a:defRPr>
            </a:lvl7pPr>
            <a:lvl8pPr lvl="7" algn="ctr">
              <a:lnSpc>
                <a:spcPct val="100000"/>
              </a:lnSpc>
              <a:spcBef>
                <a:spcPts val="1600"/>
              </a:spcBef>
              <a:spcAft>
                <a:spcPts val="0"/>
              </a:spcAft>
              <a:buClr>
                <a:schemeClr val="dk1"/>
              </a:buClr>
              <a:buSzPts val="1200"/>
              <a:buNone/>
              <a:defRPr>
                <a:solidFill>
                  <a:schemeClr val="dk1"/>
                </a:solidFill>
              </a:defRPr>
            </a:lvl8pPr>
            <a:lvl9pPr lvl="8" algn="ctr">
              <a:lnSpc>
                <a:spcPct val="100000"/>
              </a:lnSpc>
              <a:spcBef>
                <a:spcPts val="1600"/>
              </a:spcBef>
              <a:spcAft>
                <a:spcPts val="1600"/>
              </a:spcAft>
              <a:buClr>
                <a:schemeClr val="dk1"/>
              </a:buClr>
              <a:buSzPts val="1200"/>
              <a:buNone/>
              <a:defRPr>
                <a:solidFill>
                  <a:schemeClr val="dk1"/>
                </a:solidFill>
              </a:defRPr>
            </a:lvl9pPr>
          </a:lstStyle>
          <a:p/>
        </p:txBody>
      </p:sp>
      <p:sp>
        <p:nvSpPr>
          <p:cNvPr id="797" name="Google Shape;797;p56"/>
          <p:cNvSpPr txBox="1"/>
          <p:nvPr>
            <p:ph idx="6" type="subTitle"/>
          </p:nvPr>
        </p:nvSpPr>
        <p:spPr>
          <a:xfrm>
            <a:off x="4755414" y="3871350"/>
            <a:ext cx="1986000" cy="484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dk1"/>
              </a:buClr>
              <a:buSzPts val="1400"/>
              <a:buNone/>
              <a:defRPr>
                <a:solidFill>
                  <a:schemeClr val="dk1"/>
                </a:solidFill>
              </a:defRPr>
            </a:lvl1pPr>
            <a:lvl2pPr lvl="1" algn="ctr">
              <a:lnSpc>
                <a:spcPct val="100000"/>
              </a:lnSpc>
              <a:spcBef>
                <a:spcPts val="0"/>
              </a:spcBef>
              <a:spcAft>
                <a:spcPts val="0"/>
              </a:spcAft>
              <a:buClr>
                <a:schemeClr val="dk1"/>
              </a:buClr>
              <a:buSzPts val="1200"/>
              <a:buNone/>
              <a:defRPr>
                <a:solidFill>
                  <a:schemeClr val="dk1"/>
                </a:solidFill>
              </a:defRPr>
            </a:lvl2pPr>
            <a:lvl3pPr lvl="2" algn="ctr">
              <a:lnSpc>
                <a:spcPct val="100000"/>
              </a:lnSpc>
              <a:spcBef>
                <a:spcPts val="1600"/>
              </a:spcBef>
              <a:spcAft>
                <a:spcPts val="0"/>
              </a:spcAft>
              <a:buClr>
                <a:schemeClr val="dk1"/>
              </a:buClr>
              <a:buSzPts val="1200"/>
              <a:buNone/>
              <a:defRPr>
                <a:solidFill>
                  <a:schemeClr val="dk1"/>
                </a:solidFill>
              </a:defRPr>
            </a:lvl3pPr>
            <a:lvl4pPr lvl="3" algn="ctr">
              <a:lnSpc>
                <a:spcPct val="100000"/>
              </a:lnSpc>
              <a:spcBef>
                <a:spcPts val="1600"/>
              </a:spcBef>
              <a:spcAft>
                <a:spcPts val="0"/>
              </a:spcAft>
              <a:buClr>
                <a:schemeClr val="dk1"/>
              </a:buClr>
              <a:buSzPts val="1200"/>
              <a:buNone/>
              <a:defRPr>
                <a:solidFill>
                  <a:schemeClr val="dk1"/>
                </a:solidFill>
              </a:defRPr>
            </a:lvl4pPr>
            <a:lvl5pPr lvl="4" algn="ctr">
              <a:lnSpc>
                <a:spcPct val="100000"/>
              </a:lnSpc>
              <a:spcBef>
                <a:spcPts val="1600"/>
              </a:spcBef>
              <a:spcAft>
                <a:spcPts val="0"/>
              </a:spcAft>
              <a:buClr>
                <a:schemeClr val="dk1"/>
              </a:buClr>
              <a:buSzPts val="1200"/>
              <a:buNone/>
              <a:defRPr>
                <a:solidFill>
                  <a:schemeClr val="dk1"/>
                </a:solidFill>
              </a:defRPr>
            </a:lvl5pPr>
            <a:lvl6pPr lvl="5" algn="ctr">
              <a:lnSpc>
                <a:spcPct val="100000"/>
              </a:lnSpc>
              <a:spcBef>
                <a:spcPts val="1600"/>
              </a:spcBef>
              <a:spcAft>
                <a:spcPts val="0"/>
              </a:spcAft>
              <a:buClr>
                <a:schemeClr val="dk1"/>
              </a:buClr>
              <a:buSzPts val="1200"/>
              <a:buNone/>
              <a:defRPr>
                <a:solidFill>
                  <a:schemeClr val="dk1"/>
                </a:solidFill>
              </a:defRPr>
            </a:lvl6pPr>
            <a:lvl7pPr lvl="6" algn="ctr">
              <a:lnSpc>
                <a:spcPct val="100000"/>
              </a:lnSpc>
              <a:spcBef>
                <a:spcPts val="1600"/>
              </a:spcBef>
              <a:spcAft>
                <a:spcPts val="0"/>
              </a:spcAft>
              <a:buClr>
                <a:schemeClr val="dk1"/>
              </a:buClr>
              <a:buSzPts val="1200"/>
              <a:buNone/>
              <a:defRPr>
                <a:solidFill>
                  <a:schemeClr val="dk1"/>
                </a:solidFill>
              </a:defRPr>
            </a:lvl7pPr>
            <a:lvl8pPr lvl="7" algn="ctr">
              <a:lnSpc>
                <a:spcPct val="100000"/>
              </a:lnSpc>
              <a:spcBef>
                <a:spcPts val="1600"/>
              </a:spcBef>
              <a:spcAft>
                <a:spcPts val="0"/>
              </a:spcAft>
              <a:buClr>
                <a:schemeClr val="dk1"/>
              </a:buClr>
              <a:buSzPts val="1200"/>
              <a:buNone/>
              <a:defRPr>
                <a:solidFill>
                  <a:schemeClr val="dk1"/>
                </a:solidFill>
              </a:defRPr>
            </a:lvl8pPr>
            <a:lvl9pPr lvl="8" algn="ctr">
              <a:lnSpc>
                <a:spcPct val="100000"/>
              </a:lnSpc>
              <a:spcBef>
                <a:spcPts val="1600"/>
              </a:spcBef>
              <a:spcAft>
                <a:spcPts val="1600"/>
              </a:spcAft>
              <a:buClr>
                <a:schemeClr val="dk1"/>
              </a:buClr>
              <a:buSzPts val="1200"/>
              <a:buNone/>
              <a:defRPr>
                <a:solidFill>
                  <a:schemeClr val="dk1"/>
                </a:solidFill>
              </a:defRPr>
            </a:lvl9pPr>
          </a:lstStyle>
          <a:p/>
        </p:txBody>
      </p:sp>
      <p:sp>
        <p:nvSpPr>
          <p:cNvPr id="798" name="Google Shape;798;p56"/>
          <p:cNvSpPr txBox="1"/>
          <p:nvPr>
            <p:ph idx="7" type="subTitle"/>
          </p:nvPr>
        </p:nvSpPr>
        <p:spPr>
          <a:xfrm>
            <a:off x="2402588" y="1487678"/>
            <a:ext cx="1986000" cy="377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799" name="Google Shape;799;p56"/>
          <p:cNvSpPr txBox="1"/>
          <p:nvPr>
            <p:ph idx="8" type="subTitle"/>
          </p:nvPr>
        </p:nvSpPr>
        <p:spPr>
          <a:xfrm>
            <a:off x="4755414" y="1487678"/>
            <a:ext cx="1986000" cy="3771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00" name="Google Shape;800;p56"/>
          <p:cNvSpPr txBox="1"/>
          <p:nvPr>
            <p:ph idx="9" type="subTitle"/>
          </p:nvPr>
        </p:nvSpPr>
        <p:spPr>
          <a:xfrm>
            <a:off x="4755414" y="2546704"/>
            <a:ext cx="1986000" cy="3771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01" name="Google Shape;801;p56"/>
          <p:cNvSpPr txBox="1"/>
          <p:nvPr>
            <p:ph idx="13" type="subTitle"/>
          </p:nvPr>
        </p:nvSpPr>
        <p:spPr>
          <a:xfrm>
            <a:off x="2402588" y="2546704"/>
            <a:ext cx="1986000" cy="377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02" name="Google Shape;802;p56"/>
          <p:cNvSpPr txBox="1"/>
          <p:nvPr>
            <p:ph idx="14" type="subTitle"/>
          </p:nvPr>
        </p:nvSpPr>
        <p:spPr>
          <a:xfrm>
            <a:off x="2402588" y="3605730"/>
            <a:ext cx="1986000" cy="377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03" name="Google Shape;803;p56"/>
          <p:cNvSpPr txBox="1"/>
          <p:nvPr>
            <p:ph idx="15" type="subTitle"/>
          </p:nvPr>
        </p:nvSpPr>
        <p:spPr>
          <a:xfrm>
            <a:off x="4755414" y="3605730"/>
            <a:ext cx="1986000" cy="3771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804" name="Google Shape;804;p56"/>
          <p:cNvGrpSpPr/>
          <p:nvPr/>
        </p:nvGrpSpPr>
        <p:grpSpPr>
          <a:xfrm rot="5400000">
            <a:off x="7520783" y="2097681"/>
            <a:ext cx="2638034" cy="831583"/>
            <a:chOff x="7069575" y="3868425"/>
            <a:chExt cx="2336818" cy="736631"/>
          </a:xfrm>
        </p:grpSpPr>
        <p:sp>
          <p:nvSpPr>
            <p:cNvPr id="805" name="Google Shape;805;p56"/>
            <p:cNvSpPr/>
            <p:nvPr/>
          </p:nvSpPr>
          <p:spPr>
            <a:xfrm>
              <a:off x="7069575" y="3868425"/>
              <a:ext cx="2336818" cy="736631"/>
            </a:xfrm>
            <a:custGeom>
              <a:rect b="b" l="l" r="r" t="t"/>
              <a:pathLst>
                <a:path extrusionOk="0" h="15966" w="50649">
                  <a:moveTo>
                    <a:pt x="1" y="0"/>
                  </a:moveTo>
                  <a:lnTo>
                    <a:pt x="1" y="15965"/>
                  </a:lnTo>
                  <a:lnTo>
                    <a:pt x="50649" y="15965"/>
                  </a:lnTo>
                  <a:lnTo>
                    <a:pt x="50649" y="0"/>
                  </a:lnTo>
                  <a:close/>
                </a:path>
              </a:pathLst>
            </a:custGeom>
            <a:solidFill>
              <a:schemeClr val="accent3"/>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6" name="Google Shape;806;p56"/>
            <p:cNvSpPr/>
            <p:nvPr/>
          </p:nvSpPr>
          <p:spPr>
            <a:xfrm>
              <a:off x="7187136" y="4120804"/>
              <a:ext cx="416253" cy="206511"/>
            </a:xfrm>
            <a:custGeom>
              <a:rect b="b" l="l" r="r" t="t"/>
              <a:pathLst>
                <a:path extrusionOk="0" h="4476" w="9022">
                  <a:moveTo>
                    <a:pt x="2221" y="0"/>
                  </a:moveTo>
                  <a:cubicBezTo>
                    <a:pt x="2090" y="82"/>
                    <a:pt x="1956" y="158"/>
                    <a:pt x="1816" y="227"/>
                  </a:cubicBezTo>
                  <a:cubicBezTo>
                    <a:pt x="2574" y="801"/>
                    <a:pt x="3234" y="1318"/>
                    <a:pt x="4511" y="1318"/>
                  </a:cubicBezTo>
                  <a:cubicBezTo>
                    <a:pt x="5789" y="1318"/>
                    <a:pt x="6444" y="803"/>
                    <a:pt x="7201" y="230"/>
                  </a:cubicBezTo>
                  <a:cubicBezTo>
                    <a:pt x="7063" y="162"/>
                    <a:pt x="6928" y="85"/>
                    <a:pt x="6797" y="5"/>
                  </a:cubicBezTo>
                  <a:cubicBezTo>
                    <a:pt x="6187" y="445"/>
                    <a:pt x="5522" y="791"/>
                    <a:pt x="4511" y="791"/>
                  </a:cubicBezTo>
                  <a:cubicBezTo>
                    <a:pt x="3499" y="791"/>
                    <a:pt x="2844" y="443"/>
                    <a:pt x="2221" y="0"/>
                  </a:cubicBezTo>
                  <a:close/>
                  <a:moveTo>
                    <a:pt x="1024" y="521"/>
                  </a:moveTo>
                  <a:lnTo>
                    <a:pt x="1024" y="523"/>
                  </a:lnTo>
                  <a:cubicBezTo>
                    <a:pt x="854" y="568"/>
                    <a:pt x="681" y="601"/>
                    <a:pt x="506" y="626"/>
                  </a:cubicBezTo>
                  <a:cubicBezTo>
                    <a:pt x="1302" y="2087"/>
                    <a:pt x="2796" y="3071"/>
                    <a:pt x="4511" y="3071"/>
                  </a:cubicBezTo>
                  <a:cubicBezTo>
                    <a:pt x="6227" y="3071"/>
                    <a:pt x="7719" y="2087"/>
                    <a:pt x="8516" y="628"/>
                  </a:cubicBezTo>
                  <a:cubicBezTo>
                    <a:pt x="8341" y="603"/>
                    <a:pt x="8166" y="570"/>
                    <a:pt x="7996" y="525"/>
                  </a:cubicBezTo>
                  <a:cubicBezTo>
                    <a:pt x="7150" y="1547"/>
                    <a:pt x="5904" y="2195"/>
                    <a:pt x="4511" y="2195"/>
                  </a:cubicBezTo>
                  <a:cubicBezTo>
                    <a:pt x="3119" y="2195"/>
                    <a:pt x="1871" y="1546"/>
                    <a:pt x="1024" y="521"/>
                  </a:cubicBezTo>
                  <a:close/>
                  <a:moveTo>
                    <a:pt x="86" y="666"/>
                  </a:moveTo>
                  <a:cubicBezTo>
                    <a:pt x="58" y="666"/>
                    <a:pt x="29" y="668"/>
                    <a:pt x="1" y="668"/>
                  </a:cubicBezTo>
                  <a:cubicBezTo>
                    <a:pt x="456" y="2845"/>
                    <a:pt x="2303" y="4476"/>
                    <a:pt x="4511" y="4476"/>
                  </a:cubicBezTo>
                  <a:cubicBezTo>
                    <a:pt x="6720" y="4476"/>
                    <a:pt x="8566" y="2847"/>
                    <a:pt x="9022" y="668"/>
                  </a:cubicBezTo>
                  <a:cubicBezTo>
                    <a:pt x="8994" y="668"/>
                    <a:pt x="8965" y="668"/>
                    <a:pt x="8937" y="666"/>
                  </a:cubicBezTo>
                  <a:cubicBezTo>
                    <a:pt x="8366" y="2667"/>
                    <a:pt x="6600" y="4124"/>
                    <a:pt x="4511" y="4124"/>
                  </a:cubicBezTo>
                  <a:cubicBezTo>
                    <a:pt x="2421" y="4124"/>
                    <a:pt x="657" y="2667"/>
                    <a:pt x="86" y="666"/>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7" name="Google Shape;807;p56"/>
            <p:cNvSpPr/>
            <p:nvPr/>
          </p:nvSpPr>
          <p:spPr>
            <a:xfrm>
              <a:off x="7422859" y="4428087"/>
              <a:ext cx="181643" cy="91906"/>
            </a:xfrm>
            <a:custGeom>
              <a:rect b="b" l="l" r="r" t="t"/>
              <a:pathLst>
                <a:path extrusionOk="0" h="1992" w="3937">
                  <a:moveTo>
                    <a:pt x="518" y="1"/>
                  </a:moveTo>
                  <a:cubicBezTo>
                    <a:pt x="350" y="46"/>
                    <a:pt x="177" y="81"/>
                    <a:pt x="0" y="106"/>
                  </a:cubicBezTo>
                  <a:cubicBezTo>
                    <a:pt x="437" y="905"/>
                    <a:pt x="1083" y="1560"/>
                    <a:pt x="1859" y="1991"/>
                  </a:cubicBezTo>
                  <a:lnTo>
                    <a:pt x="3936" y="1991"/>
                  </a:lnTo>
                  <a:lnTo>
                    <a:pt x="3936" y="1671"/>
                  </a:lnTo>
                  <a:cubicBezTo>
                    <a:pt x="2572" y="1650"/>
                    <a:pt x="1351" y="1009"/>
                    <a:pt x="51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8" name="Google Shape;808;p56"/>
            <p:cNvSpPr/>
            <p:nvPr/>
          </p:nvSpPr>
          <p:spPr>
            <a:xfrm>
              <a:off x="7483347" y="4404049"/>
              <a:ext cx="121157" cy="60763"/>
            </a:xfrm>
            <a:custGeom>
              <a:rect b="b" l="l" r="r" t="t"/>
              <a:pathLst>
                <a:path extrusionOk="0" h="1317" w="2626">
                  <a:moveTo>
                    <a:pt x="407" y="0"/>
                  </a:moveTo>
                  <a:cubicBezTo>
                    <a:pt x="275" y="82"/>
                    <a:pt x="140" y="159"/>
                    <a:pt x="0" y="227"/>
                  </a:cubicBezTo>
                  <a:cubicBezTo>
                    <a:pt x="745" y="790"/>
                    <a:pt x="1438" y="1296"/>
                    <a:pt x="2625" y="1316"/>
                  </a:cubicBezTo>
                  <a:lnTo>
                    <a:pt x="2625" y="788"/>
                  </a:lnTo>
                  <a:cubicBezTo>
                    <a:pt x="1656" y="772"/>
                    <a:pt x="1013" y="432"/>
                    <a:pt x="40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9" name="Google Shape;809;p56"/>
            <p:cNvSpPr/>
            <p:nvPr/>
          </p:nvSpPr>
          <p:spPr>
            <a:xfrm>
              <a:off x="7514075" y="4247593"/>
              <a:ext cx="90429" cy="176707"/>
            </a:xfrm>
            <a:custGeom>
              <a:rect b="b" l="l" r="r" t="t"/>
              <a:pathLst>
                <a:path extrusionOk="0" h="3830" w="1960">
                  <a:moveTo>
                    <a:pt x="1959" y="0"/>
                  </a:moveTo>
                  <a:cubicBezTo>
                    <a:pt x="1749" y="1334"/>
                    <a:pt x="1023" y="2485"/>
                    <a:pt x="1" y="3218"/>
                  </a:cubicBezTo>
                  <a:cubicBezTo>
                    <a:pt x="535" y="3563"/>
                    <a:pt x="1126" y="3815"/>
                    <a:pt x="1959" y="3830"/>
                  </a:cubicBezTo>
                  <a:lnTo>
                    <a:pt x="1959"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0" name="Google Shape;810;p56"/>
            <p:cNvSpPr/>
            <p:nvPr/>
          </p:nvSpPr>
          <p:spPr>
            <a:xfrm>
              <a:off x="7399559" y="4434731"/>
              <a:ext cx="49782" cy="85262"/>
            </a:xfrm>
            <a:custGeom>
              <a:rect b="b" l="l" r="r" t="t"/>
              <a:pathLst>
                <a:path extrusionOk="0" h="1848" w="1079">
                  <a:moveTo>
                    <a:pt x="86" y="0"/>
                  </a:moveTo>
                  <a:cubicBezTo>
                    <a:pt x="57" y="2"/>
                    <a:pt x="29" y="2"/>
                    <a:pt x="1" y="3"/>
                  </a:cubicBezTo>
                  <a:cubicBezTo>
                    <a:pt x="142" y="683"/>
                    <a:pt x="420" y="1308"/>
                    <a:pt x="802" y="1847"/>
                  </a:cubicBezTo>
                  <a:lnTo>
                    <a:pt x="1078" y="1847"/>
                  </a:lnTo>
                  <a:cubicBezTo>
                    <a:pt x="629" y="1323"/>
                    <a:pt x="284" y="695"/>
                    <a:pt x="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1" name="Google Shape;811;p56"/>
            <p:cNvSpPr/>
            <p:nvPr/>
          </p:nvSpPr>
          <p:spPr>
            <a:xfrm>
              <a:off x="7364447" y="4434962"/>
              <a:ext cx="61686" cy="85031"/>
            </a:xfrm>
            <a:custGeom>
              <a:rect b="b" l="l" r="r" t="t"/>
              <a:pathLst>
                <a:path extrusionOk="0" h="1843" w="1337">
                  <a:moveTo>
                    <a:pt x="635" y="0"/>
                  </a:moveTo>
                  <a:cubicBezTo>
                    <a:pt x="544" y="668"/>
                    <a:pt x="322" y="1291"/>
                    <a:pt x="1" y="1842"/>
                  </a:cubicBezTo>
                  <a:lnTo>
                    <a:pt x="339" y="1842"/>
                  </a:lnTo>
                  <a:cubicBezTo>
                    <a:pt x="515" y="1391"/>
                    <a:pt x="628" y="904"/>
                    <a:pt x="668" y="395"/>
                  </a:cubicBezTo>
                  <a:cubicBezTo>
                    <a:pt x="707" y="904"/>
                    <a:pt x="822" y="1391"/>
                    <a:pt x="998" y="1842"/>
                  </a:cubicBezTo>
                  <a:lnTo>
                    <a:pt x="1336" y="1842"/>
                  </a:lnTo>
                  <a:cubicBezTo>
                    <a:pt x="1013" y="1291"/>
                    <a:pt x="792" y="668"/>
                    <a:pt x="70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2" name="Google Shape;812;p56"/>
            <p:cNvSpPr/>
            <p:nvPr/>
          </p:nvSpPr>
          <p:spPr>
            <a:xfrm>
              <a:off x="7179616" y="4428179"/>
              <a:ext cx="188010" cy="91814"/>
            </a:xfrm>
            <a:custGeom>
              <a:rect b="b" l="l" r="r" t="t"/>
              <a:pathLst>
                <a:path extrusionOk="0" h="1990" w="4075">
                  <a:moveTo>
                    <a:pt x="3555" y="0"/>
                  </a:moveTo>
                  <a:cubicBezTo>
                    <a:pt x="2709" y="1025"/>
                    <a:pt x="1461" y="1671"/>
                    <a:pt x="71" y="1671"/>
                  </a:cubicBezTo>
                  <a:cubicBezTo>
                    <a:pt x="47" y="1671"/>
                    <a:pt x="24" y="1669"/>
                    <a:pt x="1" y="1669"/>
                  </a:cubicBezTo>
                  <a:lnTo>
                    <a:pt x="1" y="1989"/>
                  </a:lnTo>
                  <a:lnTo>
                    <a:pt x="2218" y="1989"/>
                  </a:lnTo>
                  <a:cubicBezTo>
                    <a:pt x="2994" y="1560"/>
                    <a:pt x="3638" y="903"/>
                    <a:pt x="4075" y="105"/>
                  </a:cubicBezTo>
                  <a:cubicBezTo>
                    <a:pt x="3898" y="80"/>
                    <a:pt x="3725" y="45"/>
                    <a:pt x="355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3" name="Google Shape;813;p56"/>
            <p:cNvSpPr/>
            <p:nvPr/>
          </p:nvSpPr>
          <p:spPr>
            <a:xfrm>
              <a:off x="7179616" y="4404187"/>
              <a:ext cx="127386" cy="60671"/>
            </a:xfrm>
            <a:custGeom>
              <a:rect b="b" l="l" r="r" t="t"/>
              <a:pathLst>
                <a:path extrusionOk="0" h="1315" w="2761">
                  <a:moveTo>
                    <a:pt x="2356" y="1"/>
                  </a:moveTo>
                  <a:cubicBezTo>
                    <a:pt x="1746" y="442"/>
                    <a:pt x="1117" y="789"/>
                    <a:pt x="71" y="789"/>
                  </a:cubicBezTo>
                  <a:cubicBezTo>
                    <a:pt x="46" y="789"/>
                    <a:pt x="24" y="785"/>
                    <a:pt x="1" y="785"/>
                  </a:cubicBezTo>
                  <a:lnTo>
                    <a:pt x="1" y="1313"/>
                  </a:lnTo>
                  <a:cubicBezTo>
                    <a:pt x="24" y="1313"/>
                    <a:pt x="47" y="1315"/>
                    <a:pt x="71" y="1315"/>
                  </a:cubicBezTo>
                  <a:cubicBezTo>
                    <a:pt x="1348" y="1315"/>
                    <a:pt x="2003" y="799"/>
                    <a:pt x="2761" y="227"/>
                  </a:cubicBezTo>
                  <a:lnTo>
                    <a:pt x="2761" y="226"/>
                  </a:lnTo>
                  <a:cubicBezTo>
                    <a:pt x="2622" y="159"/>
                    <a:pt x="2487" y="82"/>
                    <a:pt x="235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p56"/>
            <p:cNvSpPr/>
            <p:nvPr/>
          </p:nvSpPr>
          <p:spPr>
            <a:xfrm>
              <a:off x="7179616" y="4210912"/>
              <a:ext cx="96796" cy="213478"/>
            </a:xfrm>
            <a:custGeom>
              <a:rect b="b" l="l" r="r" t="t"/>
              <a:pathLst>
                <a:path extrusionOk="0" h="4627" w="2098">
                  <a:moveTo>
                    <a:pt x="64" y="1"/>
                  </a:moveTo>
                  <a:cubicBezTo>
                    <a:pt x="64" y="271"/>
                    <a:pt x="41" y="535"/>
                    <a:pt x="1" y="794"/>
                  </a:cubicBezTo>
                  <a:lnTo>
                    <a:pt x="1" y="4625"/>
                  </a:lnTo>
                  <a:cubicBezTo>
                    <a:pt x="24" y="4625"/>
                    <a:pt x="46" y="4626"/>
                    <a:pt x="69" y="4626"/>
                  </a:cubicBezTo>
                  <a:cubicBezTo>
                    <a:pt x="970" y="4626"/>
                    <a:pt x="1561" y="4370"/>
                    <a:pt x="2098" y="4018"/>
                  </a:cubicBezTo>
                  <a:cubicBezTo>
                    <a:pt x="872" y="3145"/>
                    <a:pt x="66" y="1673"/>
                    <a:pt x="6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5" name="Google Shape;815;p56"/>
            <p:cNvSpPr/>
            <p:nvPr/>
          </p:nvSpPr>
          <p:spPr>
            <a:xfrm>
              <a:off x="7341147" y="4434777"/>
              <a:ext cx="49875" cy="85216"/>
            </a:xfrm>
            <a:custGeom>
              <a:rect b="b" l="l" r="r" t="t"/>
              <a:pathLst>
                <a:path extrusionOk="0" h="1847" w="1081">
                  <a:moveTo>
                    <a:pt x="994" y="1"/>
                  </a:moveTo>
                  <a:cubicBezTo>
                    <a:pt x="795" y="695"/>
                    <a:pt x="451" y="1322"/>
                    <a:pt x="1" y="1846"/>
                  </a:cubicBezTo>
                  <a:lnTo>
                    <a:pt x="279" y="1846"/>
                  </a:lnTo>
                  <a:cubicBezTo>
                    <a:pt x="660" y="1307"/>
                    <a:pt x="937" y="682"/>
                    <a:pt x="1080" y="2"/>
                  </a:cubicBezTo>
                  <a:cubicBezTo>
                    <a:pt x="1052" y="2"/>
                    <a:pt x="1022" y="2"/>
                    <a:pt x="99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6" name="Google Shape;816;p56"/>
            <p:cNvSpPr/>
            <p:nvPr/>
          </p:nvSpPr>
          <p:spPr>
            <a:xfrm>
              <a:off x="7210436" y="4144842"/>
              <a:ext cx="369700" cy="117697"/>
            </a:xfrm>
            <a:custGeom>
              <a:rect b="b" l="l" r="r" t="t"/>
              <a:pathLst>
                <a:path extrusionOk="0" h="2551" w="8013">
                  <a:moveTo>
                    <a:pt x="519" y="0"/>
                  </a:moveTo>
                  <a:cubicBezTo>
                    <a:pt x="349" y="45"/>
                    <a:pt x="176" y="80"/>
                    <a:pt x="1" y="105"/>
                  </a:cubicBezTo>
                  <a:cubicBezTo>
                    <a:pt x="797" y="1564"/>
                    <a:pt x="2291" y="2550"/>
                    <a:pt x="4006" y="2550"/>
                  </a:cubicBezTo>
                  <a:cubicBezTo>
                    <a:pt x="5722" y="2550"/>
                    <a:pt x="7214" y="1566"/>
                    <a:pt x="8012" y="107"/>
                  </a:cubicBezTo>
                  <a:cubicBezTo>
                    <a:pt x="7836" y="82"/>
                    <a:pt x="7661" y="49"/>
                    <a:pt x="7493" y="4"/>
                  </a:cubicBezTo>
                  <a:cubicBezTo>
                    <a:pt x="6645" y="1026"/>
                    <a:pt x="5397" y="1674"/>
                    <a:pt x="4006" y="1674"/>
                  </a:cubicBezTo>
                  <a:cubicBezTo>
                    <a:pt x="2614" y="1674"/>
                    <a:pt x="1366" y="1025"/>
                    <a:pt x="51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7" name="Google Shape;817;p56"/>
            <p:cNvSpPr/>
            <p:nvPr/>
          </p:nvSpPr>
          <p:spPr>
            <a:xfrm>
              <a:off x="7270924" y="4120804"/>
              <a:ext cx="248497" cy="60809"/>
            </a:xfrm>
            <a:custGeom>
              <a:rect b="b" l="l" r="r" t="t"/>
              <a:pathLst>
                <a:path extrusionOk="0" h="1318" w="5386">
                  <a:moveTo>
                    <a:pt x="405" y="0"/>
                  </a:moveTo>
                  <a:cubicBezTo>
                    <a:pt x="274" y="82"/>
                    <a:pt x="140" y="158"/>
                    <a:pt x="0" y="227"/>
                  </a:cubicBezTo>
                  <a:cubicBezTo>
                    <a:pt x="758" y="801"/>
                    <a:pt x="1463" y="1318"/>
                    <a:pt x="2695" y="1318"/>
                  </a:cubicBezTo>
                  <a:cubicBezTo>
                    <a:pt x="3928" y="1318"/>
                    <a:pt x="4628" y="803"/>
                    <a:pt x="5385" y="230"/>
                  </a:cubicBezTo>
                  <a:cubicBezTo>
                    <a:pt x="5247" y="163"/>
                    <a:pt x="5112" y="85"/>
                    <a:pt x="4981" y="5"/>
                  </a:cubicBezTo>
                  <a:cubicBezTo>
                    <a:pt x="4371" y="445"/>
                    <a:pt x="3743" y="791"/>
                    <a:pt x="2695" y="791"/>
                  </a:cubicBezTo>
                  <a:cubicBezTo>
                    <a:pt x="1648" y="791"/>
                    <a:pt x="1028" y="443"/>
                    <a:pt x="40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8" name="Google Shape;818;p56"/>
            <p:cNvSpPr/>
            <p:nvPr/>
          </p:nvSpPr>
          <p:spPr>
            <a:xfrm>
              <a:off x="7301653" y="3953459"/>
              <a:ext cx="187180" cy="187641"/>
            </a:xfrm>
            <a:custGeom>
              <a:rect b="b" l="l" r="r" t="t"/>
              <a:pathLst>
                <a:path extrusionOk="0" h="4067" w="4057">
                  <a:moveTo>
                    <a:pt x="1991" y="1"/>
                  </a:moveTo>
                  <a:cubicBezTo>
                    <a:pt x="1835" y="1437"/>
                    <a:pt x="1082" y="2679"/>
                    <a:pt x="1" y="3454"/>
                  </a:cubicBezTo>
                  <a:cubicBezTo>
                    <a:pt x="550" y="3809"/>
                    <a:pt x="1158" y="4067"/>
                    <a:pt x="2029" y="4067"/>
                  </a:cubicBezTo>
                  <a:cubicBezTo>
                    <a:pt x="2901" y="4067"/>
                    <a:pt x="3520" y="3812"/>
                    <a:pt x="4057" y="3460"/>
                  </a:cubicBezTo>
                  <a:cubicBezTo>
                    <a:pt x="2971" y="2686"/>
                    <a:pt x="2214" y="1440"/>
                    <a:pt x="205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9" name="Google Shape;819;p56"/>
            <p:cNvSpPr/>
            <p:nvPr/>
          </p:nvSpPr>
          <p:spPr>
            <a:xfrm>
              <a:off x="7187136" y="4151532"/>
              <a:ext cx="416253" cy="175784"/>
            </a:xfrm>
            <a:custGeom>
              <a:rect b="b" l="l" r="r" t="t"/>
              <a:pathLst>
                <a:path extrusionOk="0" h="3810" w="9022">
                  <a:moveTo>
                    <a:pt x="86" y="0"/>
                  </a:moveTo>
                  <a:cubicBezTo>
                    <a:pt x="58" y="0"/>
                    <a:pt x="29" y="2"/>
                    <a:pt x="1" y="2"/>
                  </a:cubicBezTo>
                  <a:cubicBezTo>
                    <a:pt x="456" y="2181"/>
                    <a:pt x="2303" y="3810"/>
                    <a:pt x="4511" y="3810"/>
                  </a:cubicBezTo>
                  <a:cubicBezTo>
                    <a:pt x="6720" y="3810"/>
                    <a:pt x="8566" y="2181"/>
                    <a:pt x="9022" y="2"/>
                  </a:cubicBezTo>
                  <a:cubicBezTo>
                    <a:pt x="8994" y="2"/>
                    <a:pt x="8965" y="2"/>
                    <a:pt x="8937" y="0"/>
                  </a:cubicBezTo>
                  <a:cubicBezTo>
                    <a:pt x="8366" y="2001"/>
                    <a:pt x="6600" y="3458"/>
                    <a:pt x="4511" y="3458"/>
                  </a:cubicBezTo>
                  <a:cubicBezTo>
                    <a:pt x="2421" y="3458"/>
                    <a:pt x="657" y="2001"/>
                    <a:pt x="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0" name="Google Shape;820;p56"/>
            <p:cNvSpPr/>
            <p:nvPr/>
          </p:nvSpPr>
          <p:spPr>
            <a:xfrm>
              <a:off x="7179616" y="4151670"/>
              <a:ext cx="424926" cy="224228"/>
            </a:xfrm>
            <a:custGeom>
              <a:rect b="b" l="l" r="r" t="t"/>
              <a:pathLst>
                <a:path extrusionOk="0" h="4860" w="9210">
                  <a:moveTo>
                    <a:pt x="37" y="1"/>
                  </a:moveTo>
                  <a:cubicBezTo>
                    <a:pt x="27" y="79"/>
                    <a:pt x="16" y="155"/>
                    <a:pt x="1" y="230"/>
                  </a:cubicBezTo>
                  <a:lnTo>
                    <a:pt x="1" y="925"/>
                  </a:lnTo>
                  <a:cubicBezTo>
                    <a:pt x="32" y="752"/>
                    <a:pt x="56" y="577"/>
                    <a:pt x="71" y="399"/>
                  </a:cubicBezTo>
                  <a:cubicBezTo>
                    <a:pt x="262" y="2895"/>
                    <a:pt x="2249" y="4859"/>
                    <a:pt x="4674" y="4859"/>
                  </a:cubicBezTo>
                  <a:cubicBezTo>
                    <a:pt x="6923" y="4859"/>
                    <a:pt x="8797" y="3170"/>
                    <a:pt x="9210" y="933"/>
                  </a:cubicBezTo>
                  <a:lnTo>
                    <a:pt x="9210" y="230"/>
                  </a:lnTo>
                  <a:cubicBezTo>
                    <a:pt x="8797" y="2467"/>
                    <a:pt x="6923" y="4158"/>
                    <a:pt x="4674" y="4158"/>
                  </a:cubicBezTo>
                  <a:cubicBezTo>
                    <a:pt x="2424" y="4158"/>
                    <a:pt x="425" y="2351"/>
                    <a:pt x="102" y="1"/>
                  </a:cubicBezTo>
                  <a:cubicBezTo>
                    <a:pt x="89" y="1"/>
                    <a:pt x="76" y="2"/>
                    <a:pt x="62" y="2"/>
                  </a:cubicBezTo>
                  <a:cubicBezTo>
                    <a:pt x="54" y="2"/>
                    <a:pt x="46" y="1"/>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1" name="Google Shape;821;p56"/>
            <p:cNvSpPr/>
            <p:nvPr/>
          </p:nvSpPr>
          <p:spPr>
            <a:xfrm>
              <a:off x="7436516" y="3953459"/>
              <a:ext cx="167987" cy="90522"/>
            </a:xfrm>
            <a:custGeom>
              <a:rect b="b" l="l" r="r" t="t"/>
              <a:pathLst>
                <a:path extrusionOk="0" h="1962" w="3641">
                  <a:moveTo>
                    <a:pt x="1" y="1"/>
                  </a:moveTo>
                  <a:cubicBezTo>
                    <a:pt x="829" y="1174"/>
                    <a:pt x="2150" y="1938"/>
                    <a:pt x="3640" y="1961"/>
                  </a:cubicBezTo>
                  <a:lnTo>
                    <a:pt x="3640" y="1610"/>
                  </a:lnTo>
                  <a:cubicBezTo>
                    <a:pt x="2304" y="1588"/>
                    <a:pt x="1109" y="972"/>
                    <a:pt x="27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2" name="Google Shape;822;p56"/>
            <p:cNvSpPr/>
            <p:nvPr/>
          </p:nvSpPr>
          <p:spPr>
            <a:xfrm>
              <a:off x="7179616" y="3953459"/>
              <a:ext cx="200467" cy="139151"/>
            </a:xfrm>
            <a:custGeom>
              <a:rect b="b" l="l" r="r" t="t"/>
              <a:pathLst>
                <a:path extrusionOk="0" h="3016" w="4345">
                  <a:moveTo>
                    <a:pt x="4007" y="1"/>
                  </a:moveTo>
                  <a:cubicBezTo>
                    <a:pt x="3194" y="1388"/>
                    <a:pt x="1735" y="2314"/>
                    <a:pt x="71" y="2314"/>
                  </a:cubicBezTo>
                  <a:cubicBezTo>
                    <a:pt x="47" y="2314"/>
                    <a:pt x="24" y="2313"/>
                    <a:pt x="1" y="2313"/>
                  </a:cubicBezTo>
                  <a:lnTo>
                    <a:pt x="1" y="3014"/>
                  </a:lnTo>
                  <a:cubicBezTo>
                    <a:pt x="24" y="3014"/>
                    <a:pt x="47" y="3016"/>
                    <a:pt x="71" y="3016"/>
                  </a:cubicBezTo>
                  <a:cubicBezTo>
                    <a:pt x="2001" y="3016"/>
                    <a:pt x="3653" y="1770"/>
                    <a:pt x="4345"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3" name="Google Shape;823;p56"/>
            <p:cNvSpPr/>
            <p:nvPr/>
          </p:nvSpPr>
          <p:spPr>
            <a:xfrm>
              <a:off x="7410494" y="3953459"/>
              <a:ext cx="194008" cy="139105"/>
            </a:xfrm>
            <a:custGeom>
              <a:rect b="b" l="l" r="r" t="t"/>
              <a:pathLst>
                <a:path extrusionOk="0" h="3015" w="4205">
                  <a:moveTo>
                    <a:pt x="0" y="1"/>
                  </a:moveTo>
                  <a:cubicBezTo>
                    <a:pt x="681" y="1748"/>
                    <a:pt x="2304" y="2986"/>
                    <a:pt x="4204" y="3014"/>
                  </a:cubicBezTo>
                  <a:lnTo>
                    <a:pt x="4204" y="2313"/>
                  </a:lnTo>
                  <a:cubicBezTo>
                    <a:pt x="2569" y="2288"/>
                    <a:pt x="1140" y="1370"/>
                    <a:pt x="33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4" name="Google Shape;824;p56"/>
            <p:cNvSpPr/>
            <p:nvPr/>
          </p:nvSpPr>
          <p:spPr>
            <a:xfrm>
              <a:off x="7179616" y="3953459"/>
              <a:ext cx="174446" cy="90614"/>
            </a:xfrm>
            <a:custGeom>
              <a:rect b="b" l="l" r="r" t="t"/>
              <a:pathLst>
                <a:path extrusionOk="0" h="1964" w="3781">
                  <a:moveTo>
                    <a:pt x="3502" y="1"/>
                  </a:moveTo>
                  <a:cubicBezTo>
                    <a:pt x="2657" y="989"/>
                    <a:pt x="1433" y="1613"/>
                    <a:pt x="71" y="1613"/>
                  </a:cubicBezTo>
                  <a:cubicBezTo>
                    <a:pt x="47" y="1613"/>
                    <a:pt x="24" y="1610"/>
                    <a:pt x="1" y="1610"/>
                  </a:cubicBezTo>
                  <a:lnTo>
                    <a:pt x="1" y="1961"/>
                  </a:lnTo>
                  <a:cubicBezTo>
                    <a:pt x="24" y="1963"/>
                    <a:pt x="47" y="1963"/>
                    <a:pt x="71" y="1963"/>
                  </a:cubicBezTo>
                  <a:cubicBezTo>
                    <a:pt x="1590" y="1963"/>
                    <a:pt x="2937" y="1192"/>
                    <a:pt x="37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5" name="Google Shape;825;p56"/>
            <p:cNvSpPr/>
            <p:nvPr/>
          </p:nvSpPr>
          <p:spPr>
            <a:xfrm>
              <a:off x="7610136" y="4120804"/>
              <a:ext cx="416253" cy="206511"/>
            </a:xfrm>
            <a:custGeom>
              <a:rect b="b" l="l" r="r" t="t"/>
              <a:pathLst>
                <a:path extrusionOk="0" h="4476" w="9022">
                  <a:moveTo>
                    <a:pt x="2221" y="0"/>
                  </a:moveTo>
                  <a:cubicBezTo>
                    <a:pt x="2089" y="82"/>
                    <a:pt x="1956" y="158"/>
                    <a:pt x="1816" y="227"/>
                  </a:cubicBezTo>
                  <a:cubicBezTo>
                    <a:pt x="2574" y="801"/>
                    <a:pt x="3233" y="1318"/>
                    <a:pt x="4511" y="1318"/>
                  </a:cubicBezTo>
                  <a:cubicBezTo>
                    <a:pt x="5789" y="1318"/>
                    <a:pt x="6443" y="803"/>
                    <a:pt x="7201" y="230"/>
                  </a:cubicBezTo>
                  <a:cubicBezTo>
                    <a:pt x="7063" y="162"/>
                    <a:pt x="6928" y="85"/>
                    <a:pt x="6796" y="5"/>
                  </a:cubicBezTo>
                  <a:cubicBezTo>
                    <a:pt x="6187" y="445"/>
                    <a:pt x="5522" y="791"/>
                    <a:pt x="4511" y="791"/>
                  </a:cubicBezTo>
                  <a:cubicBezTo>
                    <a:pt x="3498" y="791"/>
                    <a:pt x="2844" y="443"/>
                    <a:pt x="2221" y="0"/>
                  </a:cubicBezTo>
                  <a:close/>
                  <a:moveTo>
                    <a:pt x="1023" y="521"/>
                  </a:moveTo>
                  <a:lnTo>
                    <a:pt x="1023" y="523"/>
                  </a:lnTo>
                  <a:cubicBezTo>
                    <a:pt x="853" y="568"/>
                    <a:pt x="680" y="601"/>
                    <a:pt x="505" y="626"/>
                  </a:cubicBezTo>
                  <a:cubicBezTo>
                    <a:pt x="1301" y="2087"/>
                    <a:pt x="2795" y="3071"/>
                    <a:pt x="4511" y="3071"/>
                  </a:cubicBezTo>
                  <a:cubicBezTo>
                    <a:pt x="6227" y="3071"/>
                    <a:pt x="7719" y="2087"/>
                    <a:pt x="8515" y="628"/>
                  </a:cubicBezTo>
                  <a:cubicBezTo>
                    <a:pt x="8340" y="603"/>
                    <a:pt x="8165" y="570"/>
                    <a:pt x="7995" y="525"/>
                  </a:cubicBezTo>
                  <a:cubicBezTo>
                    <a:pt x="7149" y="1547"/>
                    <a:pt x="5903" y="2195"/>
                    <a:pt x="4511" y="2195"/>
                  </a:cubicBezTo>
                  <a:cubicBezTo>
                    <a:pt x="3119" y="2195"/>
                    <a:pt x="1871" y="1546"/>
                    <a:pt x="1023" y="521"/>
                  </a:cubicBezTo>
                  <a:close/>
                  <a:moveTo>
                    <a:pt x="85" y="666"/>
                  </a:moveTo>
                  <a:cubicBezTo>
                    <a:pt x="57" y="666"/>
                    <a:pt x="29" y="668"/>
                    <a:pt x="1" y="668"/>
                  </a:cubicBezTo>
                  <a:cubicBezTo>
                    <a:pt x="455" y="2845"/>
                    <a:pt x="2302" y="4476"/>
                    <a:pt x="4511" y="4476"/>
                  </a:cubicBezTo>
                  <a:cubicBezTo>
                    <a:pt x="6720" y="4476"/>
                    <a:pt x="8565" y="2847"/>
                    <a:pt x="9022" y="668"/>
                  </a:cubicBezTo>
                  <a:cubicBezTo>
                    <a:pt x="8993" y="668"/>
                    <a:pt x="8965" y="668"/>
                    <a:pt x="8937" y="666"/>
                  </a:cubicBezTo>
                  <a:cubicBezTo>
                    <a:pt x="8364" y="2667"/>
                    <a:pt x="6600" y="4124"/>
                    <a:pt x="4511" y="4124"/>
                  </a:cubicBezTo>
                  <a:cubicBezTo>
                    <a:pt x="2421" y="4124"/>
                    <a:pt x="657" y="2667"/>
                    <a:pt x="85" y="666"/>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6" name="Google Shape;826;p56"/>
            <p:cNvSpPr/>
            <p:nvPr/>
          </p:nvSpPr>
          <p:spPr>
            <a:xfrm>
              <a:off x="7845812" y="4428087"/>
              <a:ext cx="181643" cy="91906"/>
            </a:xfrm>
            <a:custGeom>
              <a:rect b="b" l="l" r="r" t="t"/>
              <a:pathLst>
                <a:path extrusionOk="0" h="1992" w="3937">
                  <a:moveTo>
                    <a:pt x="519" y="1"/>
                  </a:moveTo>
                  <a:cubicBezTo>
                    <a:pt x="351" y="46"/>
                    <a:pt x="178" y="81"/>
                    <a:pt x="1" y="106"/>
                  </a:cubicBezTo>
                  <a:cubicBezTo>
                    <a:pt x="437" y="905"/>
                    <a:pt x="1084" y="1560"/>
                    <a:pt x="1860" y="1991"/>
                  </a:cubicBezTo>
                  <a:lnTo>
                    <a:pt x="3937" y="1991"/>
                  </a:lnTo>
                  <a:lnTo>
                    <a:pt x="3937" y="1671"/>
                  </a:lnTo>
                  <a:cubicBezTo>
                    <a:pt x="2573" y="1650"/>
                    <a:pt x="1352" y="1009"/>
                    <a:pt x="51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7" name="Google Shape;827;p56"/>
            <p:cNvSpPr/>
            <p:nvPr/>
          </p:nvSpPr>
          <p:spPr>
            <a:xfrm>
              <a:off x="7906300" y="4404049"/>
              <a:ext cx="121157" cy="60763"/>
            </a:xfrm>
            <a:custGeom>
              <a:rect b="b" l="l" r="r" t="t"/>
              <a:pathLst>
                <a:path extrusionOk="0" h="1317" w="2626">
                  <a:moveTo>
                    <a:pt x="407" y="0"/>
                  </a:moveTo>
                  <a:cubicBezTo>
                    <a:pt x="276" y="82"/>
                    <a:pt x="141" y="159"/>
                    <a:pt x="1" y="227"/>
                  </a:cubicBezTo>
                  <a:cubicBezTo>
                    <a:pt x="745" y="790"/>
                    <a:pt x="1438" y="1296"/>
                    <a:pt x="2626" y="1316"/>
                  </a:cubicBezTo>
                  <a:lnTo>
                    <a:pt x="2626" y="788"/>
                  </a:lnTo>
                  <a:cubicBezTo>
                    <a:pt x="1655" y="772"/>
                    <a:pt x="1014" y="432"/>
                    <a:pt x="40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8" name="Google Shape;828;p56"/>
            <p:cNvSpPr/>
            <p:nvPr/>
          </p:nvSpPr>
          <p:spPr>
            <a:xfrm>
              <a:off x="7937074" y="4247593"/>
              <a:ext cx="90383" cy="176707"/>
            </a:xfrm>
            <a:custGeom>
              <a:rect b="b" l="l" r="r" t="t"/>
              <a:pathLst>
                <a:path extrusionOk="0" h="3830" w="1959">
                  <a:moveTo>
                    <a:pt x="1959" y="0"/>
                  </a:moveTo>
                  <a:cubicBezTo>
                    <a:pt x="1749" y="1334"/>
                    <a:pt x="1023" y="2485"/>
                    <a:pt x="0" y="3218"/>
                  </a:cubicBezTo>
                  <a:cubicBezTo>
                    <a:pt x="535" y="3563"/>
                    <a:pt x="1126" y="3815"/>
                    <a:pt x="1959" y="3830"/>
                  </a:cubicBezTo>
                  <a:lnTo>
                    <a:pt x="1959"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9" name="Google Shape;829;p56"/>
            <p:cNvSpPr/>
            <p:nvPr/>
          </p:nvSpPr>
          <p:spPr>
            <a:xfrm>
              <a:off x="7822558" y="4434731"/>
              <a:ext cx="49736" cy="85262"/>
            </a:xfrm>
            <a:custGeom>
              <a:rect b="b" l="l" r="r" t="t"/>
              <a:pathLst>
                <a:path extrusionOk="0" h="1848" w="1078">
                  <a:moveTo>
                    <a:pt x="85" y="0"/>
                  </a:moveTo>
                  <a:cubicBezTo>
                    <a:pt x="57" y="2"/>
                    <a:pt x="29" y="2"/>
                    <a:pt x="0" y="3"/>
                  </a:cubicBezTo>
                  <a:cubicBezTo>
                    <a:pt x="142" y="683"/>
                    <a:pt x="420" y="1308"/>
                    <a:pt x="801" y="1847"/>
                  </a:cubicBezTo>
                  <a:lnTo>
                    <a:pt x="1078" y="1847"/>
                  </a:lnTo>
                  <a:cubicBezTo>
                    <a:pt x="628" y="1323"/>
                    <a:pt x="283" y="695"/>
                    <a:pt x="8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0" name="Google Shape;830;p56"/>
            <p:cNvSpPr/>
            <p:nvPr/>
          </p:nvSpPr>
          <p:spPr>
            <a:xfrm>
              <a:off x="7787447" y="4434962"/>
              <a:ext cx="61640" cy="85031"/>
            </a:xfrm>
            <a:custGeom>
              <a:rect b="b" l="l" r="r" t="t"/>
              <a:pathLst>
                <a:path extrusionOk="0" h="1843" w="1336">
                  <a:moveTo>
                    <a:pt x="635" y="0"/>
                  </a:moveTo>
                  <a:cubicBezTo>
                    <a:pt x="543" y="668"/>
                    <a:pt x="322" y="1291"/>
                    <a:pt x="0" y="1842"/>
                  </a:cubicBezTo>
                  <a:lnTo>
                    <a:pt x="337" y="1842"/>
                  </a:lnTo>
                  <a:cubicBezTo>
                    <a:pt x="513" y="1391"/>
                    <a:pt x="628" y="904"/>
                    <a:pt x="668" y="395"/>
                  </a:cubicBezTo>
                  <a:cubicBezTo>
                    <a:pt x="706" y="904"/>
                    <a:pt x="821" y="1391"/>
                    <a:pt x="998" y="1842"/>
                  </a:cubicBezTo>
                  <a:lnTo>
                    <a:pt x="1336" y="1842"/>
                  </a:lnTo>
                  <a:cubicBezTo>
                    <a:pt x="1013" y="1291"/>
                    <a:pt x="791" y="668"/>
                    <a:pt x="70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1" name="Google Shape;831;p56"/>
            <p:cNvSpPr/>
            <p:nvPr/>
          </p:nvSpPr>
          <p:spPr>
            <a:xfrm>
              <a:off x="7602615" y="4428179"/>
              <a:ext cx="188010" cy="91814"/>
            </a:xfrm>
            <a:custGeom>
              <a:rect b="b" l="l" r="r" t="t"/>
              <a:pathLst>
                <a:path extrusionOk="0" h="1990" w="4075">
                  <a:moveTo>
                    <a:pt x="3555" y="0"/>
                  </a:moveTo>
                  <a:cubicBezTo>
                    <a:pt x="2709" y="1025"/>
                    <a:pt x="1461" y="1671"/>
                    <a:pt x="69" y="1671"/>
                  </a:cubicBezTo>
                  <a:cubicBezTo>
                    <a:pt x="45" y="1671"/>
                    <a:pt x="24" y="1669"/>
                    <a:pt x="0" y="1669"/>
                  </a:cubicBezTo>
                  <a:lnTo>
                    <a:pt x="0" y="1989"/>
                  </a:lnTo>
                  <a:lnTo>
                    <a:pt x="2216" y="1989"/>
                  </a:lnTo>
                  <a:cubicBezTo>
                    <a:pt x="2992" y="1560"/>
                    <a:pt x="3638" y="903"/>
                    <a:pt x="4074" y="105"/>
                  </a:cubicBezTo>
                  <a:cubicBezTo>
                    <a:pt x="3898" y="80"/>
                    <a:pt x="3725" y="45"/>
                    <a:pt x="355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2" name="Google Shape;832;p56"/>
            <p:cNvSpPr/>
            <p:nvPr/>
          </p:nvSpPr>
          <p:spPr>
            <a:xfrm>
              <a:off x="7602615" y="4404187"/>
              <a:ext cx="127386" cy="60671"/>
            </a:xfrm>
            <a:custGeom>
              <a:rect b="b" l="l" r="r" t="t"/>
              <a:pathLst>
                <a:path extrusionOk="0" h="1315" w="2761">
                  <a:moveTo>
                    <a:pt x="2355" y="1"/>
                  </a:moveTo>
                  <a:cubicBezTo>
                    <a:pt x="1746" y="442"/>
                    <a:pt x="1116" y="789"/>
                    <a:pt x="70" y="789"/>
                  </a:cubicBezTo>
                  <a:cubicBezTo>
                    <a:pt x="45" y="789"/>
                    <a:pt x="24" y="785"/>
                    <a:pt x="0" y="785"/>
                  </a:cubicBezTo>
                  <a:lnTo>
                    <a:pt x="0" y="1313"/>
                  </a:lnTo>
                  <a:cubicBezTo>
                    <a:pt x="24" y="1313"/>
                    <a:pt x="45" y="1315"/>
                    <a:pt x="70" y="1315"/>
                  </a:cubicBezTo>
                  <a:cubicBezTo>
                    <a:pt x="1348" y="1315"/>
                    <a:pt x="2002" y="799"/>
                    <a:pt x="2760" y="227"/>
                  </a:cubicBezTo>
                  <a:lnTo>
                    <a:pt x="2760" y="226"/>
                  </a:lnTo>
                  <a:cubicBezTo>
                    <a:pt x="2620" y="159"/>
                    <a:pt x="2487" y="82"/>
                    <a:pt x="2355"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3" name="Google Shape;833;p56"/>
            <p:cNvSpPr/>
            <p:nvPr/>
          </p:nvSpPr>
          <p:spPr>
            <a:xfrm>
              <a:off x="7602615" y="4210912"/>
              <a:ext cx="96704" cy="213478"/>
            </a:xfrm>
            <a:custGeom>
              <a:rect b="b" l="l" r="r" t="t"/>
              <a:pathLst>
                <a:path extrusionOk="0" h="4627" w="2096">
                  <a:moveTo>
                    <a:pt x="64" y="1"/>
                  </a:moveTo>
                  <a:cubicBezTo>
                    <a:pt x="64" y="271"/>
                    <a:pt x="40" y="535"/>
                    <a:pt x="0" y="794"/>
                  </a:cubicBezTo>
                  <a:lnTo>
                    <a:pt x="0" y="4625"/>
                  </a:lnTo>
                  <a:cubicBezTo>
                    <a:pt x="24" y="4625"/>
                    <a:pt x="45" y="4626"/>
                    <a:pt x="69" y="4626"/>
                  </a:cubicBezTo>
                  <a:cubicBezTo>
                    <a:pt x="970" y="4626"/>
                    <a:pt x="1561" y="4370"/>
                    <a:pt x="2096" y="4018"/>
                  </a:cubicBezTo>
                  <a:cubicBezTo>
                    <a:pt x="871" y="3145"/>
                    <a:pt x="65" y="1673"/>
                    <a:pt x="65"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4" name="Google Shape;834;p56"/>
            <p:cNvSpPr/>
            <p:nvPr/>
          </p:nvSpPr>
          <p:spPr>
            <a:xfrm>
              <a:off x="7764147" y="4434777"/>
              <a:ext cx="49829" cy="85216"/>
            </a:xfrm>
            <a:custGeom>
              <a:rect b="b" l="l" r="r" t="t"/>
              <a:pathLst>
                <a:path extrusionOk="0" h="1847" w="1080">
                  <a:moveTo>
                    <a:pt x="993" y="1"/>
                  </a:moveTo>
                  <a:cubicBezTo>
                    <a:pt x="795" y="695"/>
                    <a:pt x="450" y="1322"/>
                    <a:pt x="0" y="1846"/>
                  </a:cubicBezTo>
                  <a:lnTo>
                    <a:pt x="279" y="1846"/>
                  </a:lnTo>
                  <a:cubicBezTo>
                    <a:pt x="660" y="1307"/>
                    <a:pt x="937" y="682"/>
                    <a:pt x="1080" y="2"/>
                  </a:cubicBezTo>
                  <a:cubicBezTo>
                    <a:pt x="1051" y="2"/>
                    <a:pt x="1021" y="2"/>
                    <a:pt x="99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5" name="Google Shape;835;p56"/>
            <p:cNvSpPr/>
            <p:nvPr/>
          </p:nvSpPr>
          <p:spPr>
            <a:xfrm>
              <a:off x="7633436" y="4144842"/>
              <a:ext cx="369608" cy="117697"/>
            </a:xfrm>
            <a:custGeom>
              <a:rect b="b" l="l" r="r" t="t"/>
              <a:pathLst>
                <a:path extrusionOk="0" h="2551" w="8011">
                  <a:moveTo>
                    <a:pt x="518" y="0"/>
                  </a:moveTo>
                  <a:cubicBezTo>
                    <a:pt x="348" y="45"/>
                    <a:pt x="175" y="80"/>
                    <a:pt x="0" y="105"/>
                  </a:cubicBezTo>
                  <a:cubicBezTo>
                    <a:pt x="796" y="1564"/>
                    <a:pt x="2290" y="2550"/>
                    <a:pt x="4006" y="2550"/>
                  </a:cubicBezTo>
                  <a:cubicBezTo>
                    <a:pt x="5722" y="2550"/>
                    <a:pt x="7214" y="1566"/>
                    <a:pt x="8010" y="107"/>
                  </a:cubicBezTo>
                  <a:cubicBezTo>
                    <a:pt x="7835" y="82"/>
                    <a:pt x="7660" y="49"/>
                    <a:pt x="7490" y="4"/>
                  </a:cubicBezTo>
                  <a:cubicBezTo>
                    <a:pt x="6644" y="1026"/>
                    <a:pt x="5397" y="1674"/>
                    <a:pt x="4006" y="1674"/>
                  </a:cubicBezTo>
                  <a:cubicBezTo>
                    <a:pt x="2614" y="1674"/>
                    <a:pt x="1366" y="1025"/>
                    <a:pt x="51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6" name="Google Shape;836;p56"/>
            <p:cNvSpPr/>
            <p:nvPr/>
          </p:nvSpPr>
          <p:spPr>
            <a:xfrm>
              <a:off x="7693923" y="4120804"/>
              <a:ext cx="248450" cy="60809"/>
            </a:xfrm>
            <a:custGeom>
              <a:rect b="b" l="l" r="r" t="t"/>
              <a:pathLst>
                <a:path extrusionOk="0" h="1318" w="5385">
                  <a:moveTo>
                    <a:pt x="405" y="0"/>
                  </a:moveTo>
                  <a:cubicBezTo>
                    <a:pt x="273" y="82"/>
                    <a:pt x="140" y="158"/>
                    <a:pt x="0" y="227"/>
                  </a:cubicBezTo>
                  <a:cubicBezTo>
                    <a:pt x="758" y="801"/>
                    <a:pt x="1462" y="1318"/>
                    <a:pt x="2695" y="1318"/>
                  </a:cubicBezTo>
                  <a:cubicBezTo>
                    <a:pt x="3928" y="1318"/>
                    <a:pt x="4627" y="803"/>
                    <a:pt x="5385" y="230"/>
                  </a:cubicBezTo>
                  <a:cubicBezTo>
                    <a:pt x="5247" y="163"/>
                    <a:pt x="5112" y="85"/>
                    <a:pt x="4980" y="5"/>
                  </a:cubicBezTo>
                  <a:cubicBezTo>
                    <a:pt x="4371" y="445"/>
                    <a:pt x="3741" y="791"/>
                    <a:pt x="2695" y="791"/>
                  </a:cubicBezTo>
                  <a:cubicBezTo>
                    <a:pt x="1647" y="791"/>
                    <a:pt x="1028" y="443"/>
                    <a:pt x="40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7" name="Google Shape;837;p56"/>
            <p:cNvSpPr/>
            <p:nvPr/>
          </p:nvSpPr>
          <p:spPr>
            <a:xfrm>
              <a:off x="7724652" y="3953459"/>
              <a:ext cx="187180" cy="187641"/>
            </a:xfrm>
            <a:custGeom>
              <a:rect b="b" l="l" r="r" t="t"/>
              <a:pathLst>
                <a:path extrusionOk="0" h="4067" w="4057">
                  <a:moveTo>
                    <a:pt x="1991" y="1"/>
                  </a:moveTo>
                  <a:cubicBezTo>
                    <a:pt x="1834" y="1437"/>
                    <a:pt x="1081" y="2679"/>
                    <a:pt x="0" y="3454"/>
                  </a:cubicBezTo>
                  <a:cubicBezTo>
                    <a:pt x="550" y="3809"/>
                    <a:pt x="1156" y="4067"/>
                    <a:pt x="2029" y="4067"/>
                  </a:cubicBezTo>
                  <a:cubicBezTo>
                    <a:pt x="2900" y="4067"/>
                    <a:pt x="3520" y="3812"/>
                    <a:pt x="4056" y="3460"/>
                  </a:cubicBezTo>
                  <a:cubicBezTo>
                    <a:pt x="2970" y="2686"/>
                    <a:pt x="2214" y="1440"/>
                    <a:pt x="205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8" name="Google Shape;838;p56"/>
            <p:cNvSpPr/>
            <p:nvPr/>
          </p:nvSpPr>
          <p:spPr>
            <a:xfrm>
              <a:off x="7610136" y="4151532"/>
              <a:ext cx="416253" cy="175784"/>
            </a:xfrm>
            <a:custGeom>
              <a:rect b="b" l="l" r="r" t="t"/>
              <a:pathLst>
                <a:path extrusionOk="0" h="3810" w="9022">
                  <a:moveTo>
                    <a:pt x="85" y="0"/>
                  </a:moveTo>
                  <a:cubicBezTo>
                    <a:pt x="57" y="0"/>
                    <a:pt x="29" y="2"/>
                    <a:pt x="1" y="2"/>
                  </a:cubicBezTo>
                  <a:cubicBezTo>
                    <a:pt x="455" y="2181"/>
                    <a:pt x="2302" y="3810"/>
                    <a:pt x="4511" y="3810"/>
                  </a:cubicBezTo>
                  <a:cubicBezTo>
                    <a:pt x="6720" y="3810"/>
                    <a:pt x="8565" y="2181"/>
                    <a:pt x="9022" y="2"/>
                  </a:cubicBezTo>
                  <a:cubicBezTo>
                    <a:pt x="8993" y="2"/>
                    <a:pt x="8965" y="2"/>
                    <a:pt x="8937" y="0"/>
                  </a:cubicBezTo>
                  <a:cubicBezTo>
                    <a:pt x="8365" y="2001"/>
                    <a:pt x="6600" y="3458"/>
                    <a:pt x="4511" y="3458"/>
                  </a:cubicBezTo>
                  <a:cubicBezTo>
                    <a:pt x="2421" y="3458"/>
                    <a:pt x="657" y="2001"/>
                    <a:pt x="8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9" name="Google Shape;839;p56"/>
            <p:cNvSpPr/>
            <p:nvPr/>
          </p:nvSpPr>
          <p:spPr>
            <a:xfrm>
              <a:off x="7602615" y="4151670"/>
              <a:ext cx="424834" cy="224228"/>
            </a:xfrm>
            <a:custGeom>
              <a:rect b="b" l="l" r="r" t="t"/>
              <a:pathLst>
                <a:path extrusionOk="0" h="4860" w="9208">
                  <a:moveTo>
                    <a:pt x="37" y="1"/>
                  </a:moveTo>
                  <a:cubicBezTo>
                    <a:pt x="27" y="79"/>
                    <a:pt x="14" y="155"/>
                    <a:pt x="0" y="230"/>
                  </a:cubicBezTo>
                  <a:lnTo>
                    <a:pt x="0" y="925"/>
                  </a:lnTo>
                  <a:cubicBezTo>
                    <a:pt x="32" y="752"/>
                    <a:pt x="55" y="577"/>
                    <a:pt x="69" y="399"/>
                  </a:cubicBezTo>
                  <a:cubicBezTo>
                    <a:pt x="260" y="2895"/>
                    <a:pt x="2249" y="4859"/>
                    <a:pt x="4674" y="4859"/>
                  </a:cubicBezTo>
                  <a:cubicBezTo>
                    <a:pt x="6923" y="4859"/>
                    <a:pt x="8795" y="3170"/>
                    <a:pt x="9208" y="933"/>
                  </a:cubicBezTo>
                  <a:lnTo>
                    <a:pt x="9208" y="230"/>
                  </a:lnTo>
                  <a:cubicBezTo>
                    <a:pt x="8796" y="2467"/>
                    <a:pt x="6923" y="4158"/>
                    <a:pt x="4674" y="4158"/>
                  </a:cubicBezTo>
                  <a:cubicBezTo>
                    <a:pt x="2424" y="4158"/>
                    <a:pt x="425" y="2351"/>
                    <a:pt x="102" y="1"/>
                  </a:cubicBezTo>
                  <a:cubicBezTo>
                    <a:pt x="89" y="1"/>
                    <a:pt x="75" y="2"/>
                    <a:pt x="62" y="2"/>
                  </a:cubicBezTo>
                  <a:cubicBezTo>
                    <a:pt x="54" y="2"/>
                    <a:pt x="45" y="1"/>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0" name="Google Shape;840;p56"/>
            <p:cNvSpPr/>
            <p:nvPr/>
          </p:nvSpPr>
          <p:spPr>
            <a:xfrm>
              <a:off x="7859515" y="3953459"/>
              <a:ext cx="167940" cy="90522"/>
            </a:xfrm>
            <a:custGeom>
              <a:rect b="b" l="l" r="r" t="t"/>
              <a:pathLst>
                <a:path extrusionOk="0" h="1962" w="3640">
                  <a:moveTo>
                    <a:pt x="0" y="1"/>
                  </a:moveTo>
                  <a:cubicBezTo>
                    <a:pt x="828" y="1174"/>
                    <a:pt x="2149" y="1938"/>
                    <a:pt x="3640" y="1961"/>
                  </a:cubicBezTo>
                  <a:lnTo>
                    <a:pt x="3640" y="1610"/>
                  </a:lnTo>
                  <a:cubicBezTo>
                    <a:pt x="2304" y="1588"/>
                    <a:pt x="1108" y="972"/>
                    <a:pt x="27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1" name="Google Shape;841;p56"/>
            <p:cNvSpPr/>
            <p:nvPr/>
          </p:nvSpPr>
          <p:spPr>
            <a:xfrm>
              <a:off x="7602615" y="3953459"/>
              <a:ext cx="200467" cy="139151"/>
            </a:xfrm>
            <a:custGeom>
              <a:rect b="b" l="l" r="r" t="t"/>
              <a:pathLst>
                <a:path extrusionOk="0" h="3016" w="4345">
                  <a:moveTo>
                    <a:pt x="4006" y="1"/>
                  </a:moveTo>
                  <a:cubicBezTo>
                    <a:pt x="3193" y="1388"/>
                    <a:pt x="1734" y="2314"/>
                    <a:pt x="70" y="2314"/>
                  </a:cubicBezTo>
                  <a:cubicBezTo>
                    <a:pt x="47" y="2314"/>
                    <a:pt x="24" y="2313"/>
                    <a:pt x="0" y="2313"/>
                  </a:cubicBezTo>
                  <a:lnTo>
                    <a:pt x="0" y="3014"/>
                  </a:lnTo>
                  <a:cubicBezTo>
                    <a:pt x="24" y="3014"/>
                    <a:pt x="47" y="3016"/>
                    <a:pt x="70" y="3016"/>
                  </a:cubicBezTo>
                  <a:cubicBezTo>
                    <a:pt x="2001" y="3016"/>
                    <a:pt x="3653" y="1770"/>
                    <a:pt x="43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2" name="Google Shape;842;p56"/>
            <p:cNvSpPr/>
            <p:nvPr/>
          </p:nvSpPr>
          <p:spPr>
            <a:xfrm>
              <a:off x="7833447" y="3953459"/>
              <a:ext cx="194008" cy="139105"/>
            </a:xfrm>
            <a:custGeom>
              <a:rect b="b" l="l" r="r" t="t"/>
              <a:pathLst>
                <a:path extrusionOk="0" h="3015" w="4205">
                  <a:moveTo>
                    <a:pt x="1" y="1"/>
                  </a:moveTo>
                  <a:cubicBezTo>
                    <a:pt x="682" y="1748"/>
                    <a:pt x="2304" y="2986"/>
                    <a:pt x="4205" y="3014"/>
                  </a:cubicBezTo>
                  <a:lnTo>
                    <a:pt x="4205" y="2313"/>
                  </a:lnTo>
                  <a:cubicBezTo>
                    <a:pt x="2569" y="2288"/>
                    <a:pt x="1140" y="1370"/>
                    <a:pt x="33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3" name="Google Shape;843;p56"/>
            <p:cNvSpPr/>
            <p:nvPr/>
          </p:nvSpPr>
          <p:spPr>
            <a:xfrm>
              <a:off x="7602615" y="3953459"/>
              <a:ext cx="174400" cy="90614"/>
            </a:xfrm>
            <a:custGeom>
              <a:rect b="b" l="l" r="r" t="t"/>
              <a:pathLst>
                <a:path extrusionOk="0" h="1964" w="3780">
                  <a:moveTo>
                    <a:pt x="3501" y="1"/>
                  </a:moveTo>
                  <a:cubicBezTo>
                    <a:pt x="2657" y="989"/>
                    <a:pt x="1433" y="1613"/>
                    <a:pt x="69" y="1613"/>
                  </a:cubicBezTo>
                  <a:cubicBezTo>
                    <a:pt x="45" y="1613"/>
                    <a:pt x="24" y="1610"/>
                    <a:pt x="0" y="1610"/>
                  </a:cubicBezTo>
                  <a:lnTo>
                    <a:pt x="0" y="1961"/>
                  </a:lnTo>
                  <a:cubicBezTo>
                    <a:pt x="24" y="1963"/>
                    <a:pt x="47" y="1963"/>
                    <a:pt x="69" y="1963"/>
                  </a:cubicBezTo>
                  <a:cubicBezTo>
                    <a:pt x="1589" y="1963"/>
                    <a:pt x="2937" y="1192"/>
                    <a:pt x="37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4" name="Google Shape;844;p56"/>
            <p:cNvSpPr/>
            <p:nvPr/>
          </p:nvSpPr>
          <p:spPr>
            <a:xfrm>
              <a:off x="8033043" y="4120804"/>
              <a:ext cx="416345" cy="206511"/>
            </a:xfrm>
            <a:custGeom>
              <a:rect b="b" l="l" r="r" t="t"/>
              <a:pathLst>
                <a:path extrusionOk="0" h="4476" w="9024">
                  <a:moveTo>
                    <a:pt x="2222" y="0"/>
                  </a:moveTo>
                  <a:cubicBezTo>
                    <a:pt x="2091" y="82"/>
                    <a:pt x="1956" y="158"/>
                    <a:pt x="1818" y="227"/>
                  </a:cubicBezTo>
                  <a:cubicBezTo>
                    <a:pt x="2575" y="801"/>
                    <a:pt x="3233" y="1318"/>
                    <a:pt x="4511" y="1318"/>
                  </a:cubicBezTo>
                  <a:cubicBezTo>
                    <a:pt x="5790" y="1318"/>
                    <a:pt x="6445" y="803"/>
                    <a:pt x="7203" y="230"/>
                  </a:cubicBezTo>
                  <a:cubicBezTo>
                    <a:pt x="7064" y="162"/>
                    <a:pt x="6929" y="85"/>
                    <a:pt x="6798" y="5"/>
                  </a:cubicBezTo>
                  <a:cubicBezTo>
                    <a:pt x="6188" y="445"/>
                    <a:pt x="5524" y="791"/>
                    <a:pt x="4511" y="791"/>
                  </a:cubicBezTo>
                  <a:cubicBezTo>
                    <a:pt x="3500" y="791"/>
                    <a:pt x="2845" y="443"/>
                    <a:pt x="2222" y="0"/>
                  </a:cubicBezTo>
                  <a:close/>
                  <a:moveTo>
                    <a:pt x="1025" y="521"/>
                  </a:moveTo>
                  <a:lnTo>
                    <a:pt x="1025" y="523"/>
                  </a:lnTo>
                  <a:cubicBezTo>
                    <a:pt x="855" y="568"/>
                    <a:pt x="682" y="601"/>
                    <a:pt x="505" y="626"/>
                  </a:cubicBezTo>
                  <a:cubicBezTo>
                    <a:pt x="1301" y="2087"/>
                    <a:pt x="2795" y="3071"/>
                    <a:pt x="4511" y="3071"/>
                  </a:cubicBezTo>
                  <a:cubicBezTo>
                    <a:pt x="6228" y="3071"/>
                    <a:pt x="7721" y="2087"/>
                    <a:pt x="8517" y="628"/>
                  </a:cubicBezTo>
                  <a:cubicBezTo>
                    <a:pt x="8340" y="603"/>
                    <a:pt x="8167" y="570"/>
                    <a:pt x="7997" y="525"/>
                  </a:cubicBezTo>
                  <a:cubicBezTo>
                    <a:pt x="7151" y="1547"/>
                    <a:pt x="5905" y="2195"/>
                    <a:pt x="4511" y="2195"/>
                  </a:cubicBezTo>
                  <a:cubicBezTo>
                    <a:pt x="3118" y="2195"/>
                    <a:pt x="1871" y="1546"/>
                    <a:pt x="1025" y="521"/>
                  </a:cubicBezTo>
                  <a:close/>
                  <a:moveTo>
                    <a:pt x="87" y="666"/>
                  </a:moveTo>
                  <a:cubicBezTo>
                    <a:pt x="57" y="666"/>
                    <a:pt x="29" y="668"/>
                    <a:pt x="0" y="668"/>
                  </a:cubicBezTo>
                  <a:cubicBezTo>
                    <a:pt x="457" y="2845"/>
                    <a:pt x="2302" y="4476"/>
                    <a:pt x="4511" y="4476"/>
                  </a:cubicBezTo>
                  <a:cubicBezTo>
                    <a:pt x="6721" y="4476"/>
                    <a:pt x="8567" y="2847"/>
                    <a:pt x="9023" y="668"/>
                  </a:cubicBezTo>
                  <a:cubicBezTo>
                    <a:pt x="8995" y="668"/>
                    <a:pt x="8965" y="668"/>
                    <a:pt x="8936" y="666"/>
                  </a:cubicBezTo>
                  <a:cubicBezTo>
                    <a:pt x="8365" y="2667"/>
                    <a:pt x="6601" y="4124"/>
                    <a:pt x="4511" y="4124"/>
                  </a:cubicBezTo>
                  <a:cubicBezTo>
                    <a:pt x="2422" y="4124"/>
                    <a:pt x="657" y="2667"/>
                    <a:pt x="87" y="666"/>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5" name="Google Shape;845;p56"/>
            <p:cNvSpPr/>
            <p:nvPr/>
          </p:nvSpPr>
          <p:spPr>
            <a:xfrm>
              <a:off x="8268811" y="4428087"/>
              <a:ext cx="181643" cy="91906"/>
            </a:xfrm>
            <a:custGeom>
              <a:rect b="b" l="l" r="r" t="t"/>
              <a:pathLst>
                <a:path extrusionOk="0" h="1992" w="3937">
                  <a:moveTo>
                    <a:pt x="519" y="1"/>
                  </a:moveTo>
                  <a:cubicBezTo>
                    <a:pt x="349" y="46"/>
                    <a:pt x="175" y="81"/>
                    <a:pt x="1" y="106"/>
                  </a:cubicBezTo>
                  <a:cubicBezTo>
                    <a:pt x="437" y="905"/>
                    <a:pt x="1082" y="1560"/>
                    <a:pt x="1859" y="1991"/>
                  </a:cubicBezTo>
                  <a:lnTo>
                    <a:pt x="3936" y="1991"/>
                  </a:lnTo>
                  <a:lnTo>
                    <a:pt x="3936" y="1671"/>
                  </a:lnTo>
                  <a:cubicBezTo>
                    <a:pt x="2572" y="1650"/>
                    <a:pt x="1351" y="1009"/>
                    <a:pt x="51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6" name="Google Shape;846;p56"/>
            <p:cNvSpPr/>
            <p:nvPr/>
          </p:nvSpPr>
          <p:spPr>
            <a:xfrm>
              <a:off x="8329299" y="4404049"/>
              <a:ext cx="121157" cy="60763"/>
            </a:xfrm>
            <a:custGeom>
              <a:rect b="b" l="l" r="r" t="t"/>
              <a:pathLst>
                <a:path extrusionOk="0" h="1317" w="2626">
                  <a:moveTo>
                    <a:pt x="407" y="0"/>
                  </a:moveTo>
                  <a:cubicBezTo>
                    <a:pt x="274" y="82"/>
                    <a:pt x="140" y="159"/>
                    <a:pt x="0" y="227"/>
                  </a:cubicBezTo>
                  <a:cubicBezTo>
                    <a:pt x="745" y="790"/>
                    <a:pt x="1436" y="1296"/>
                    <a:pt x="2625" y="1316"/>
                  </a:cubicBezTo>
                  <a:lnTo>
                    <a:pt x="2625" y="788"/>
                  </a:lnTo>
                  <a:cubicBezTo>
                    <a:pt x="1654" y="772"/>
                    <a:pt x="1013" y="432"/>
                    <a:pt x="40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7" name="Google Shape;847;p56"/>
            <p:cNvSpPr/>
            <p:nvPr/>
          </p:nvSpPr>
          <p:spPr>
            <a:xfrm>
              <a:off x="8360027" y="4247593"/>
              <a:ext cx="90429" cy="176707"/>
            </a:xfrm>
            <a:custGeom>
              <a:rect b="b" l="l" r="r" t="t"/>
              <a:pathLst>
                <a:path extrusionOk="0" h="3830" w="1960">
                  <a:moveTo>
                    <a:pt x="1959" y="0"/>
                  </a:moveTo>
                  <a:cubicBezTo>
                    <a:pt x="1750" y="1334"/>
                    <a:pt x="1023" y="2485"/>
                    <a:pt x="1" y="3218"/>
                  </a:cubicBezTo>
                  <a:cubicBezTo>
                    <a:pt x="535" y="3563"/>
                    <a:pt x="1127" y="3815"/>
                    <a:pt x="1959" y="3830"/>
                  </a:cubicBezTo>
                  <a:lnTo>
                    <a:pt x="1959"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8" name="Google Shape;848;p56"/>
            <p:cNvSpPr/>
            <p:nvPr/>
          </p:nvSpPr>
          <p:spPr>
            <a:xfrm>
              <a:off x="8245511" y="4434731"/>
              <a:ext cx="49782" cy="85262"/>
            </a:xfrm>
            <a:custGeom>
              <a:rect b="b" l="l" r="r" t="t"/>
              <a:pathLst>
                <a:path extrusionOk="0" h="1848" w="1079">
                  <a:moveTo>
                    <a:pt x="86" y="0"/>
                  </a:moveTo>
                  <a:cubicBezTo>
                    <a:pt x="57" y="2"/>
                    <a:pt x="29" y="2"/>
                    <a:pt x="1" y="3"/>
                  </a:cubicBezTo>
                  <a:cubicBezTo>
                    <a:pt x="142" y="683"/>
                    <a:pt x="421" y="1308"/>
                    <a:pt x="802" y="1847"/>
                  </a:cubicBezTo>
                  <a:lnTo>
                    <a:pt x="1079" y="1847"/>
                  </a:lnTo>
                  <a:cubicBezTo>
                    <a:pt x="629" y="1323"/>
                    <a:pt x="284" y="695"/>
                    <a:pt x="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9" name="Google Shape;849;p56"/>
            <p:cNvSpPr/>
            <p:nvPr/>
          </p:nvSpPr>
          <p:spPr>
            <a:xfrm>
              <a:off x="8210354" y="4434962"/>
              <a:ext cx="61732" cy="85031"/>
            </a:xfrm>
            <a:custGeom>
              <a:rect b="b" l="l" r="r" t="t"/>
              <a:pathLst>
                <a:path extrusionOk="0" h="1843" w="1338">
                  <a:moveTo>
                    <a:pt x="636" y="0"/>
                  </a:moveTo>
                  <a:cubicBezTo>
                    <a:pt x="545" y="668"/>
                    <a:pt x="323" y="1291"/>
                    <a:pt x="0" y="1842"/>
                  </a:cubicBezTo>
                  <a:lnTo>
                    <a:pt x="338" y="1842"/>
                  </a:lnTo>
                  <a:cubicBezTo>
                    <a:pt x="515" y="1391"/>
                    <a:pt x="630" y="904"/>
                    <a:pt x="668" y="395"/>
                  </a:cubicBezTo>
                  <a:cubicBezTo>
                    <a:pt x="708" y="904"/>
                    <a:pt x="823" y="1391"/>
                    <a:pt x="999" y="1842"/>
                  </a:cubicBezTo>
                  <a:lnTo>
                    <a:pt x="1338" y="1842"/>
                  </a:lnTo>
                  <a:cubicBezTo>
                    <a:pt x="1014" y="1291"/>
                    <a:pt x="793" y="668"/>
                    <a:pt x="70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56"/>
            <p:cNvSpPr/>
            <p:nvPr/>
          </p:nvSpPr>
          <p:spPr>
            <a:xfrm>
              <a:off x="8025568" y="4428179"/>
              <a:ext cx="188010" cy="91814"/>
            </a:xfrm>
            <a:custGeom>
              <a:rect b="b" l="l" r="r" t="t"/>
              <a:pathLst>
                <a:path extrusionOk="0" h="1990" w="4075">
                  <a:moveTo>
                    <a:pt x="3555" y="0"/>
                  </a:moveTo>
                  <a:cubicBezTo>
                    <a:pt x="2709" y="1025"/>
                    <a:pt x="1462" y="1671"/>
                    <a:pt x="69" y="1671"/>
                  </a:cubicBezTo>
                  <a:cubicBezTo>
                    <a:pt x="46" y="1671"/>
                    <a:pt x="24" y="1669"/>
                    <a:pt x="1" y="1669"/>
                  </a:cubicBezTo>
                  <a:lnTo>
                    <a:pt x="1" y="1989"/>
                  </a:lnTo>
                  <a:lnTo>
                    <a:pt x="2216" y="1989"/>
                  </a:lnTo>
                  <a:cubicBezTo>
                    <a:pt x="2992" y="1560"/>
                    <a:pt x="3639" y="903"/>
                    <a:pt x="4075" y="105"/>
                  </a:cubicBezTo>
                  <a:cubicBezTo>
                    <a:pt x="3898" y="80"/>
                    <a:pt x="3725" y="45"/>
                    <a:pt x="355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1" name="Google Shape;851;p56"/>
            <p:cNvSpPr/>
            <p:nvPr/>
          </p:nvSpPr>
          <p:spPr>
            <a:xfrm>
              <a:off x="8025568" y="4404187"/>
              <a:ext cx="127386" cy="60671"/>
            </a:xfrm>
            <a:custGeom>
              <a:rect b="b" l="l" r="r" t="t"/>
              <a:pathLst>
                <a:path extrusionOk="0" h="1315" w="2761">
                  <a:moveTo>
                    <a:pt x="2356" y="1"/>
                  </a:moveTo>
                  <a:cubicBezTo>
                    <a:pt x="1746" y="442"/>
                    <a:pt x="1117" y="789"/>
                    <a:pt x="69" y="789"/>
                  </a:cubicBezTo>
                  <a:cubicBezTo>
                    <a:pt x="46" y="789"/>
                    <a:pt x="24" y="785"/>
                    <a:pt x="1" y="785"/>
                  </a:cubicBezTo>
                  <a:lnTo>
                    <a:pt x="1" y="1313"/>
                  </a:lnTo>
                  <a:cubicBezTo>
                    <a:pt x="24" y="1313"/>
                    <a:pt x="46" y="1315"/>
                    <a:pt x="69" y="1315"/>
                  </a:cubicBezTo>
                  <a:cubicBezTo>
                    <a:pt x="1347" y="1315"/>
                    <a:pt x="2003" y="799"/>
                    <a:pt x="2761" y="227"/>
                  </a:cubicBezTo>
                  <a:lnTo>
                    <a:pt x="2761" y="226"/>
                  </a:lnTo>
                  <a:cubicBezTo>
                    <a:pt x="2621" y="159"/>
                    <a:pt x="2488" y="82"/>
                    <a:pt x="235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2" name="Google Shape;852;p56"/>
            <p:cNvSpPr/>
            <p:nvPr/>
          </p:nvSpPr>
          <p:spPr>
            <a:xfrm>
              <a:off x="8025568" y="4210912"/>
              <a:ext cx="96750" cy="213478"/>
            </a:xfrm>
            <a:custGeom>
              <a:rect b="b" l="l" r="r" t="t"/>
              <a:pathLst>
                <a:path extrusionOk="0" h="4627" w="2097">
                  <a:moveTo>
                    <a:pt x="64" y="1"/>
                  </a:moveTo>
                  <a:cubicBezTo>
                    <a:pt x="64" y="271"/>
                    <a:pt x="41" y="535"/>
                    <a:pt x="1" y="794"/>
                  </a:cubicBezTo>
                  <a:lnTo>
                    <a:pt x="1" y="4625"/>
                  </a:lnTo>
                  <a:cubicBezTo>
                    <a:pt x="24" y="4625"/>
                    <a:pt x="46" y="4626"/>
                    <a:pt x="69" y="4626"/>
                  </a:cubicBezTo>
                  <a:cubicBezTo>
                    <a:pt x="970" y="4626"/>
                    <a:pt x="1560" y="4370"/>
                    <a:pt x="2096" y="4018"/>
                  </a:cubicBezTo>
                  <a:cubicBezTo>
                    <a:pt x="872" y="3145"/>
                    <a:pt x="66" y="1673"/>
                    <a:pt x="6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3" name="Google Shape;853;p56"/>
            <p:cNvSpPr/>
            <p:nvPr/>
          </p:nvSpPr>
          <p:spPr>
            <a:xfrm>
              <a:off x="8187100" y="4434777"/>
              <a:ext cx="49875" cy="85216"/>
            </a:xfrm>
            <a:custGeom>
              <a:rect b="b" l="l" r="r" t="t"/>
              <a:pathLst>
                <a:path extrusionOk="0" h="1847" w="1081">
                  <a:moveTo>
                    <a:pt x="994" y="1"/>
                  </a:moveTo>
                  <a:cubicBezTo>
                    <a:pt x="795" y="695"/>
                    <a:pt x="451" y="1322"/>
                    <a:pt x="1" y="1846"/>
                  </a:cubicBezTo>
                  <a:lnTo>
                    <a:pt x="279" y="1846"/>
                  </a:lnTo>
                  <a:cubicBezTo>
                    <a:pt x="661" y="1307"/>
                    <a:pt x="937" y="682"/>
                    <a:pt x="1080" y="2"/>
                  </a:cubicBezTo>
                  <a:cubicBezTo>
                    <a:pt x="1050" y="2"/>
                    <a:pt x="1022" y="2"/>
                    <a:pt x="99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4" name="Google Shape;854;p56"/>
            <p:cNvSpPr/>
            <p:nvPr/>
          </p:nvSpPr>
          <p:spPr>
            <a:xfrm>
              <a:off x="8056343" y="4144842"/>
              <a:ext cx="369654" cy="117697"/>
            </a:xfrm>
            <a:custGeom>
              <a:rect b="b" l="l" r="r" t="t"/>
              <a:pathLst>
                <a:path extrusionOk="0" h="2551" w="8012">
                  <a:moveTo>
                    <a:pt x="520" y="0"/>
                  </a:moveTo>
                  <a:cubicBezTo>
                    <a:pt x="350" y="45"/>
                    <a:pt x="177" y="80"/>
                    <a:pt x="0" y="105"/>
                  </a:cubicBezTo>
                  <a:cubicBezTo>
                    <a:pt x="798" y="1564"/>
                    <a:pt x="2290" y="2550"/>
                    <a:pt x="4008" y="2550"/>
                  </a:cubicBezTo>
                  <a:cubicBezTo>
                    <a:pt x="5723" y="2550"/>
                    <a:pt x="7216" y="1566"/>
                    <a:pt x="8012" y="107"/>
                  </a:cubicBezTo>
                  <a:cubicBezTo>
                    <a:pt x="7835" y="82"/>
                    <a:pt x="7662" y="49"/>
                    <a:pt x="7492" y="4"/>
                  </a:cubicBezTo>
                  <a:cubicBezTo>
                    <a:pt x="6646" y="1026"/>
                    <a:pt x="5398" y="1674"/>
                    <a:pt x="4008" y="1674"/>
                  </a:cubicBezTo>
                  <a:cubicBezTo>
                    <a:pt x="2615" y="1674"/>
                    <a:pt x="1366" y="1025"/>
                    <a:pt x="52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5" name="Google Shape;855;p56"/>
            <p:cNvSpPr/>
            <p:nvPr/>
          </p:nvSpPr>
          <p:spPr>
            <a:xfrm>
              <a:off x="8116877" y="4120804"/>
              <a:ext cx="248497" cy="60809"/>
            </a:xfrm>
            <a:custGeom>
              <a:rect b="b" l="l" r="r" t="t"/>
              <a:pathLst>
                <a:path extrusionOk="0" h="1318" w="5386">
                  <a:moveTo>
                    <a:pt x="405" y="0"/>
                  </a:moveTo>
                  <a:cubicBezTo>
                    <a:pt x="274" y="82"/>
                    <a:pt x="141" y="158"/>
                    <a:pt x="1" y="227"/>
                  </a:cubicBezTo>
                  <a:cubicBezTo>
                    <a:pt x="758" y="801"/>
                    <a:pt x="1463" y="1318"/>
                    <a:pt x="2696" y="1318"/>
                  </a:cubicBezTo>
                  <a:cubicBezTo>
                    <a:pt x="3926" y="1318"/>
                    <a:pt x="4628" y="803"/>
                    <a:pt x="5386" y="230"/>
                  </a:cubicBezTo>
                  <a:cubicBezTo>
                    <a:pt x="5247" y="163"/>
                    <a:pt x="5112" y="85"/>
                    <a:pt x="4981" y="5"/>
                  </a:cubicBezTo>
                  <a:cubicBezTo>
                    <a:pt x="4371" y="445"/>
                    <a:pt x="3742" y="791"/>
                    <a:pt x="2696" y="791"/>
                  </a:cubicBezTo>
                  <a:cubicBezTo>
                    <a:pt x="1648" y="791"/>
                    <a:pt x="1028" y="443"/>
                    <a:pt x="40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6" name="Google Shape;856;p56"/>
            <p:cNvSpPr/>
            <p:nvPr/>
          </p:nvSpPr>
          <p:spPr>
            <a:xfrm>
              <a:off x="8147605" y="3953459"/>
              <a:ext cx="187180" cy="187641"/>
            </a:xfrm>
            <a:custGeom>
              <a:rect b="b" l="l" r="r" t="t"/>
              <a:pathLst>
                <a:path extrusionOk="0" h="4067" w="4057">
                  <a:moveTo>
                    <a:pt x="1991" y="1"/>
                  </a:moveTo>
                  <a:cubicBezTo>
                    <a:pt x="1835" y="1437"/>
                    <a:pt x="1082" y="2679"/>
                    <a:pt x="1" y="3454"/>
                  </a:cubicBezTo>
                  <a:cubicBezTo>
                    <a:pt x="551" y="3809"/>
                    <a:pt x="1157" y="4067"/>
                    <a:pt x="2030" y="4067"/>
                  </a:cubicBezTo>
                  <a:cubicBezTo>
                    <a:pt x="2901" y="4067"/>
                    <a:pt x="3520" y="3812"/>
                    <a:pt x="4057" y="3460"/>
                  </a:cubicBezTo>
                  <a:cubicBezTo>
                    <a:pt x="2971" y="2686"/>
                    <a:pt x="2214" y="1440"/>
                    <a:pt x="205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7" name="Google Shape;857;p56"/>
            <p:cNvSpPr/>
            <p:nvPr/>
          </p:nvSpPr>
          <p:spPr>
            <a:xfrm>
              <a:off x="8033043" y="4151532"/>
              <a:ext cx="416345" cy="175784"/>
            </a:xfrm>
            <a:custGeom>
              <a:rect b="b" l="l" r="r" t="t"/>
              <a:pathLst>
                <a:path extrusionOk="0" h="3810" w="9024">
                  <a:moveTo>
                    <a:pt x="87" y="0"/>
                  </a:moveTo>
                  <a:cubicBezTo>
                    <a:pt x="59" y="0"/>
                    <a:pt x="29" y="2"/>
                    <a:pt x="0" y="2"/>
                  </a:cubicBezTo>
                  <a:cubicBezTo>
                    <a:pt x="457" y="2181"/>
                    <a:pt x="2302" y="3810"/>
                    <a:pt x="4513" y="3810"/>
                  </a:cubicBezTo>
                  <a:cubicBezTo>
                    <a:pt x="6721" y="3810"/>
                    <a:pt x="8567" y="2181"/>
                    <a:pt x="9023" y="2"/>
                  </a:cubicBezTo>
                  <a:cubicBezTo>
                    <a:pt x="8995" y="2"/>
                    <a:pt x="8966" y="2"/>
                    <a:pt x="8936" y="0"/>
                  </a:cubicBezTo>
                  <a:cubicBezTo>
                    <a:pt x="8365" y="2001"/>
                    <a:pt x="6601" y="3458"/>
                    <a:pt x="4513" y="3458"/>
                  </a:cubicBezTo>
                  <a:cubicBezTo>
                    <a:pt x="2422" y="3458"/>
                    <a:pt x="658" y="2001"/>
                    <a:pt x="8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8" name="Google Shape;858;p56"/>
            <p:cNvSpPr/>
            <p:nvPr/>
          </p:nvSpPr>
          <p:spPr>
            <a:xfrm>
              <a:off x="8025568" y="4151670"/>
              <a:ext cx="424880" cy="224228"/>
            </a:xfrm>
            <a:custGeom>
              <a:rect b="b" l="l" r="r" t="t"/>
              <a:pathLst>
                <a:path extrusionOk="0" h="4860" w="9209">
                  <a:moveTo>
                    <a:pt x="38" y="1"/>
                  </a:moveTo>
                  <a:cubicBezTo>
                    <a:pt x="28" y="79"/>
                    <a:pt x="14" y="155"/>
                    <a:pt x="1" y="230"/>
                  </a:cubicBezTo>
                  <a:lnTo>
                    <a:pt x="1" y="925"/>
                  </a:lnTo>
                  <a:cubicBezTo>
                    <a:pt x="33" y="752"/>
                    <a:pt x="56" y="577"/>
                    <a:pt x="69" y="399"/>
                  </a:cubicBezTo>
                  <a:cubicBezTo>
                    <a:pt x="261" y="2895"/>
                    <a:pt x="2249" y="4859"/>
                    <a:pt x="4673" y="4859"/>
                  </a:cubicBezTo>
                  <a:lnTo>
                    <a:pt x="4675" y="4859"/>
                  </a:lnTo>
                  <a:cubicBezTo>
                    <a:pt x="6923" y="4859"/>
                    <a:pt x="8795" y="3170"/>
                    <a:pt x="9208" y="933"/>
                  </a:cubicBezTo>
                  <a:lnTo>
                    <a:pt x="9208" y="230"/>
                  </a:lnTo>
                  <a:cubicBezTo>
                    <a:pt x="8795" y="2467"/>
                    <a:pt x="6923" y="4158"/>
                    <a:pt x="4675" y="4158"/>
                  </a:cubicBezTo>
                  <a:cubicBezTo>
                    <a:pt x="2424" y="4158"/>
                    <a:pt x="426" y="2351"/>
                    <a:pt x="102" y="1"/>
                  </a:cubicBezTo>
                  <a:cubicBezTo>
                    <a:pt x="89" y="1"/>
                    <a:pt x="76" y="2"/>
                    <a:pt x="62" y="2"/>
                  </a:cubicBezTo>
                  <a:cubicBezTo>
                    <a:pt x="54" y="2"/>
                    <a:pt x="46" y="1"/>
                    <a:pt x="3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9" name="Google Shape;859;p56"/>
            <p:cNvSpPr/>
            <p:nvPr/>
          </p:nvSpPr>
          <p:spPr>
            <a:xfrm>
              <a:off x="8282514" y="3953459"/>
              <a:ext cx="167940" cy="90522"/>
            </a:xfrm>
            <a:custGeom>
              <a:rect b="b" l="l" r="r" t="t"/>
              <a:pathLst>
                <a:path extrusionOk="0" h="1962" w="3640">
                  <a:moveTo>
                    <a:pt x="0" y="1"/>
                  </a:moveTo>
                  <a:cubicBezTo>
                    <a:pt x="828" y="1174"/>
                    <a:pt x="2149" y="1938"/>
                    <a:pt x="3639" y="1961"/>
                  </a:cubicBezTo>
                  <a:lnTo>
                    <a:pt x="3639" y="1610"/>
                  </a:lnTo>
                  <a:cubicBezTo>
                    <a:pt x="2304" y="1588"/>
                    <a:pt x="1108" y="972"/>
                    <a:pt x="27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0" name="Google Shape;860;p56"/>
            <p:cNvSpPr/>
            <p:nvPr/>
          </p:nvSpPr>
          <p:spPr>
            <a:xfrm>
              <a:off x="8025568" y="3953459"/>
              <a:ext cx="200467" cy="139151"/>
            </a:xfrm>
            <a:custGeom>
              <a:rect b="b" l="l" r="r" t="t"/>
              <a:pathLst>
                <a:path extrusionOk="0" h="3016" w="4345">
                  <a:moveTo>
                    <a:pt x="4007" y="1"/>
                  </a:moveTo>
                  <a:cubicBezTo>
                    <a:pt x="3192" y="1388"/>
                    <a:pt x="1735" y="2314"/>
                    <a:pt x="69" y="2314"/>
                  </a:cubicBezTo>
                  <a:cubicBezTo>
                    <a:pt x="48" y="2314"/>
                    <a:pt x="24" y="2313"/>
                    <a:pt x="1" y="2313"/>
                  </a:cubicBezTo>
                  <a:lnTo>
                    <a:pt x="1" y="3014"/>
                  </a:lnTo>
                  <a:cubicBezTo>
                    <a:pt x="24" y="3014"/>
                    <a:pt x="48" y="3016"/>
                    <a:pt x="69" y="3016"/>
                  </a:cubicBezTo>
                  <a:cubicBezTo>
                    <a:pt x="2001" y="3016"/>
                    <a:pt x="3654" y="1770"/>
                    <a:pt x="4345"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1" name="Google Shape;861;p56"/>
            <p:cNvSpPr/>
            <p:nvPr/>
          </p:nvSpPr>
          <p:spPr>
            <a:xfrm>
              <a:off x="8256446" y="3953459"/>
              <a:ext cx="194008" cy="139105"/>
            </a:xfrm>
            <a:custGeom>
              <a:rect b="b" l="l" r="r" t="t"/>
              <a:pathLst>
                <a:path extrusionOk="0" h="3015" w="4205">
                  <a:moveTo>
                    <a:pt x="0" y="1"/>
                  </a:moveTo>
                  <a:cubicBezTo>
                    <a:pt x="682" y="1748"/>
                    <a:pt x="2304" y="2986"/>
                    <a:pt x="4204" y="3014"/>
                  </a:cubicBezTo>
                  <a:lnTo>
                    <a:pt x="4204" y="2313"/>
                  </a:lnTo>
                  <a:cubicBezTo>
                    <a:pt x="2569" y="2288"/>
                    <a:pt x="1140" y="1370"/>
                    <a:pt x="33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2" name="Google Shape;862;p56"/>
            <p:cNvSpPr/>
            <p:nvPr/>
          </p:nvSpPr>
          <p:spPr>
            <a:xfrm>
              <a:off x="8025568" y="3953459"/>
              <a:ext cx="174446" cy="90614"/>
            </a:xfrm>
            <a:custGeom>
              <a:rect b="b" l="l" r="r" t="t"/>
              <a:pathLst>
                <a:path extrusionOk="0" h="1964" w="3781">
                  <a:moveTo>
                    <a:pt x="3502" y="1"/>
                  </a:moveTo>
                  <a:cubicBezTo>
                    <a:pt x="2658" y="989"/>
                    <a:pt x="1433" y="1613"/>
                    <a:pt x="69" y="1613"/>
                  </a:cubicBezTo>
                  <a:cubicBezTo>
                    <a:pt x="46" y="1613"/>
                    <a:pt x="24" y="1610"/>
                    <a:pt x="1" y="1610"/>
                  </a:cubicBezTo>
                  <a:lnTo>
                    <a:pt x="1" y="1961"/>
                  </a:lnTo>
                  <a:cubicBezTo>
                    <a:pt x="24" y="1963"/>
                    <a:pt x="46" y="1963"/>
                    <a:pt x="69" y="1963"/>
                  </a:cubicBezTo>
                  <a:cubicBezTo>
                    <a:pt x="1590" y="1963"/>
                    <a:pt x="2937" y="1192"/>
                    <a:pt x="37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3" name="Google Shape;863;p56"/>
            <p:cNvSpPr/>
            <p:nvPr/>
          </p:nvSpPr>
          <p:spPr>
            <a:xfrm>
              <a:off x="8455996" y="4120804"/>
              <a:ext cx="416345" cy="206511"/>
            </a:xfrm>
            <a:custGeom>
              <a:rect b="b" l="l" r="r" t="t"/>
              <a:pathLst>
                <a:path extrusionOk="0" h="4476" w="9024">
                  <a:moveTo>
                    <a:pt x="2223" y="0"/>
                  </a:moveTo>
                  <a:cubicBezTo>
                    <a:pt x="2091" y="82"/>
                    <a:pt x="1956" y="158"/>
                    <a:pt x="1818" y="227"/>
                  </a:cubicBezTo>
                  <a:cubicBezTo>
                    <a:pt x="2576" y="801"/>
                    <a:pt x="3234" y="1318"/>
                    <a:pt x="4511" y="1318"/>
                  </a:cubicBezTo>
                  <a:cubicBezTo>
                    <a:pt x="5791" y="1318"/>
                    <a:pt x="6445" y="803"/>
                    <a:pt x="7203" y="230"/>
                  </a:cubicBezTo>
                  <a:cubicBezTo>
                    <a:pt x="7063" y="162"/>
                    <a:pt x="6930" y="85"/>
                    <a:pt x="6798" y="5"/>
                  </a:cubicBezTo>
                  <a:cubicBezTo>
                    <a:pt x="6189" y="445"/>
                    <a:pt x="5524" y="791"/>
                    <a:pt x="4511" y="791"/>
                  </a:cubicBezTo>
                  <a:cubicBezTo>
                    <a:pt x="3500" y="791"/>
                    <a:pt x="2846" y="443"/>
                    <a:pt x="2223" y="0"/>
                  </a:cubicBezTo>
                  <a:close/>
                  <a:moveTo>
                    <a:pt x="1025" y="521"/>
                  </a:moveTo>
                  <a:lnTo>
                    <a:pt x="1025" y="523"/>
                  </a:lnTo>
                  <a:cubicBezTo>
                    <a:pt x="855" y="568"/>
                    <a:pt x="682" y="601"/>
                    <a:pt x="506" y="626"/>
                  </a:cubicBezTo>
                  <a:cubicBezTo>
                    <a:pt x="1302" y="2087"/>
                    <a:pt x="2796" y="3071"/>
                    <a:pt x="4511" y="3071"/>
                  </a:cubicBezTo>
                  <a:cubicBezTo>
                    <a:pt x="6227" y="3071"/>
                    <a:pt x="7721" y="2087"/>
                    <a:pt x="8517" y="628"/>
                  </a:cubicBezTo>
                  <a:cubicBezTo>
                    <a:pt x="8341" y="603"/>
                    <a:pt x="8168" y="570"/>
                    <a:pt x="7998" y="525"/>
                  </a:cubicBezTo>
                  <a:cubicBezTo>
                    <a:pt x="7152" y="1547"/>
                    <a:pt x="5906" y="2195"/>
                    <a:pt x="4511" y="2195"/>
                  </a:cubicBezTo>
                  <a:cubicBezTo>
                    <a:pt x="3119" y="2195"/>
                    <a:pt x="1871" y="1546"/>
                    <a:pt x="1025" y="521"/>
                  </a:cubicBezTo>
                  <a:close/>
                  <a:moveTo>
                    <a:pt x="86" y="666"/>
                  </a:moveTo>
                  <a:cubicBezTo>
                    <a:pt x="58" y="666"/>
                    <a:pt x="29" y="668"/>
                    <a:pt x="1" y="668"/>
                  </a:cubicBezTo>
                  <a:cubicBezTo>
                    <a:pt x="457" y="2845"/>
                    <a:pt x="2303" y="4476"/>
                    <a:pt x="4511" y="4476"/>
                  </a:cubicBezTo>
                  <a:cubicBezTo>
                    <a:pt x="6722" y="4476"/>
                    <a:pt x="8567" y="2847"/>
                    <a:pt x="9024" y="668"/>
                  </a:cubicBezTo>
                  <a:cubicBezTo>
                    <a:pt x="8995" y="668"/>
                    <a:pt x="8965" y="668"/>
                    <a:pt x="8937" y="666"/>
                  </a:cubicBezTo>
                  <a:cubicBezTo>
                    <a:pt x="8366" y="2667"/>
                    <a:pt x="6602" y="4124"/>
                    <a:pt x="4511" y="4124"/>
                  </a:cubicBezTo>
                  <a:cubicBezTo>
                    <a:pt x="2423" y="4124"/>
                    <a:pt x="657" y="2667"/>
                    <a:pt x="86" y="666"/>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4" name="Google Shape;864;p56"/>
            <p:cNvSpPr/>
            <p:nvPr/>
          </p:nvSpPr>
          <p:spPr>
            <a:xfrm>
              <a:off x="8691811" y="4428087"/>
              <a:ext cx="181597" cy="91906"/>
            </a:xfrm>
            <a:custGeom>
              <a:rect b="b" l="l" r="r" t="t"/>
              <a:pathLst>
                <a:path extrusionOk="0" h="1992" w="3936">
                  <a:moveTo>
                    <a:pt x="518" y="1"/>
                  </a:moveTo>
                  <a:cubicBezTo>
                    <a:pt x="348" y="46"/>
                    <a:pt x="175" y="81"/>
                    <a:pt x="0" y="106"/>
                  </a:cubicBezTo>
                  <a:cubicBezTo>
                    <a:pt x="435" y="905"/>
                    <a:pt x="1081" y="1560"/>
                    <a:pt x="1859" y="1991"/>
                  </a:cubicBezTo>
                  <a:lnTo>
                    <a:pt x="3936" y="1991"/>
                  </a:lnTo>
                  <a:lnTo>
                    <a:pt x="3936" y="1671"/>
                  </a:lnTo>
                  <a:cubicBezTo>
                    <a:pt x="2572" y="1650"/>
                    <a:pt x="1351" y="1009"/>
                    <a:pt x="51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5" name="Google Shape;865;p56"/>
            <p:cNvSpPr/>
            <p:nvPr/>
          </p:nvSpPr>
          <p:spPr>
            <a:xfrm>
              <a:off x="8752252" y="4404049"/>
              <a:ext cx="121157" cy="60763"/>
            </a:xfrm>
            <a:custGeom>
              <a:rect b="b" l="l" r="r" t="t"/>
              <a:pathLst>
                <a:path extrusionOk="0" h="1317" w="2626">
                  <a:moveTo>
                    <a:pt x="406" y="0"/>
                  </a:moveTo>
                  <a:cubicBezTo>
                    <a:pt x="274" y="82"/>
                    <a:pt x="141" y="159"/>
                    <a:pt x="1" y="227"/>
                  </a:cubicBezTo>
                  <a:cubicBezTo>
                    <a:pt x="745" y="790"/>
                    <a:pt x="1437" y="1296"/>
                    <a:pt x="2626" y="1316"/>
                  </a:cubicBezTo>
                  <a:lnTo>
                    <a:pt x="2626" y="788"/>
                  </a:lnTo>
                  <a:cubicBezTo>
                    <a:pt x="1655" y="772"/>
                    <a:pt x="1014" y="432"/>
                    <a:pt x="40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6" name="Google Shape;866;p56"/>
            <p:cNvSpPr/>
            <p:nvPr/>
          </p:nvSpPr>
          <p:spPr>
            <a:xfrm>
              <a:off x="8783027" y="4247593"/>
              <a:ext cx="90383" cy="176707"/>
            </a:xfrm>
            <a:custGeom>
              <a:rect b="b" l="l" r="r" t="t"/>
              <a:pathLst>
                <a:path extrusionOk="0" h="3830" w="1959">
                  <a:moveTo>
                    <a:pt x="1959" y="0"/>
                  </a:moveTo>
                  <a:cubicBezTo>
                    <a:pt x="1749" y="1334"/>
                    <a:pt x="1023" y="2485"/>
                    <a:pt x="0" y="3218"/>
                  </a:cubicBezTo>
                  <a:cubicBezTo>
                    <a:pt x="535" y="3563"/>
                    <a:pt x="1126" y="3815"/>
                    <a:pt x="1959" y="3830"/>
                  </a:cubicBezTo>
                  <a:lnTo>
                    <a:pt x="1959"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7" name="Google Shape;867;p56"/>
            <p:cNvSpPr/>
            <p:nvPr/>
          </p:nvSpPr>
          <p:spPr>
            <a:xfrm>
              <a:off x="8668418" y="4434731"/>
              <a:ext cx="49875" cy="85262"/>
            </a:xfrm>
            <a:custGeom>
              <a:rect b="b" l="l" r="r" t="t"/>
              <a:pathLst>
                <a:path extrusionOk="0" h="1848" w="1081">
                  <a:moveTo>
                    <a:pt x="87" y="0"/>
                  </a:moveTo>
                  <a:cubicBezTo>
                    <a:pt x="59" y="2"/>
                    <a:pt x="31" y="2"/>
                    <a:pt x="1" y="3"/>
                  </a:cubicBezTo>
                  <a:cubicBezTo>
                    <a:pt x="144" y="683"/>
                    <a:pt x="421" y="1308"/>
                    <a:pt x="802" y="1847"/>
                  </a:cubicBezTo>
                  <a:lnTo>
                    <a:pt x="1080" y="1847"/>
                  </a:lnTo>
                  <a:cubicBezTo>
                    <a:pt x="630" y="1323"/>
                    <a:pt x="286" y="695"/>
                    <a:pt x="8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8" name="Google Shape;868;p56"/>
            <p:cNvSpPr/>
            <p:nvPr/>
          </p:nvSpPr>
          <p:spPr>
            <a:xfrm>
              <a:off x="8633307" y="4434962"/>
              <a:ext cx="61778" cy="85031"/>
            </a:xfrm>
            <a:custGeom>
              <a:rect b="b" l="l" r="r" t="t"/>
              <a:pathLst>
                <a:path extrusionOk="0" h="1843" w="1339">
                  <a:moveTo>
                    <a:pt x="637" y="0"/>
                  </a:moveTo>
                  <a:cubicBezTo>
                    <a:pt x="545" y="668"/>
                    <a:pt x="324" y="1291"/>
                    <a:pt x="1" y="1842"/>
                  </a:cubicBezTo>
                  <a:lnTo>
                    <a:pt x="339" y="1842"/>
                  </a:lnTo>
                  <a:cubicBezTo>
                    <a:pt x="515" y="1391"/>
                    <a:pt x="630" y="904"/>
                    <a:pt x="668" y="395"/>
                  </a:cubicBezTo>
                  <a:cubicBezTo>
                    <a:pt x="708" y="904"/>
                    <a:pt x="823" y="1391"/>
                    <a:pt x="1000" y="1842"/>
                  </a:cubicBezTo>
                  <a:lnTo>
                    <a:pt x="1338" y="1842"/>
                  </a:lnTo>
                  <a:cubicBezTo>
                    <a:pt x="1015" y="1291"/>
                    <a:pt x="793" y="668"/>
                    <a:pt x="702"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9" name="Google Shape;869;p56"/>
            <p:cNvSpPr/>
            <p:nvPr/>
          </p:nvSpPr>
          <p:spPr>
            <a:xfrm>
              <a:off x="8448568" y="4428179"/>
              <a:ext cx="188010" cy="91814"/>
            </a:xfrm>
            <a:custGeom>
              <a:rect b="b" l="l" r="r" t="t"/>
              <a:pathLst>
                <a:path extrusionOk="0" h="1990" w="4075">
                  <a:moveTo>
                    <a:pt x="3555" y="0"/>
                  </a:moveTo>
                  <a:cubicBezTo>
                    <a:pt x="2707" y="1025"/>
                    <a:pt x="1461" y="1671"/>
                    <a:pt x="69" y="1671"/>
                  </a:cubicBezTo>
                  <a:cubicBezTo>
                    <a:pt x="45" y="1671"/>
                    <a:pt x="24" y="1669"/>
                    <a:pt x="0" y="1669"/>
                  </a:cubicBezTo>
                  <a:lnTo>
                    <a:pt x="0" y="1989"/>
                  </a:lnTo>
                  <a:lnTo>
                    <a:pt x="2216" y="1989"/>
                  </a:lnTo>
                  <a:cubicBezTo>
                    <a:pt x="2992" y="1560"/>
                    <a:pt x="3638" y="903"/>
                    <a:pt x="4075" y="105"/>
                  </a:cubicBezTo>
                  <a:cubicBezTo>
                    <a:pt x="3898" y="80"/>
                    <a:pt x="3725" y="45"/>
                    <a:pt x="355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0" name="Google Shape;870;p56"/>
            <p:cNvSpPr/>
            <p:nvPr/>
          </p:nvSpPr>
          <p:spPr>
            <a:xfrm>
              <a:off x="8448568" y="4404187"/>
              <a:ext cx="127386" cy="60671"/>
            </a:xfrm>
            <a:custGeom>
              <a:rect b="b" l="l" r="r" t="t"/>
              <a:pathLst>
                <a:path extrusionOk="0" h="1315" w="2761">
                  <a:moveTo>
                    <a:pt x="2356" y="1"/>
                  </a:moveTo>
                  <a:cubicBezTo>
                    <a:pt x="1746" y="442"/>
                    <a:pt x="1116" y="789"/>
                    <a:pt x="69" y="789"/>
                  </a:cubicBezTo>
                  <a:cubicBezTo>
                    <a:pt x="45" y="789"/>
                    <a:pt x="24" y="785"/>
                    <a:pt x="0" y="785"/>
                  </a:cubicBezTo>
                  <a:lnTo>
                    <a:pt x="0" y="1313"/>
                  </a:lnTo>
                  <a:cubicBezTo>
                    <a:pt x="24" y="1313"/>
                    <a:pt x="45" y="1315"/>
                    <a:pt x="69" y="1315"/>
                  </a:cubicBezTo>
                  <a:cubicBezTo>
                    <a:pt x="1346" y="1315"/>
                    <a:pt x="2003" y="799"/>
                    <a:pt x="2760" y="227"/>
                  </a:cubicBezTo>
                  <a:lnTo>
                    <a:pt x="2760" y="226"/>
                  </a:lnTo>
                  <a:cubicBezTo>
                    <a:pt x="2620" y="159"/>
                    <a:pt x="2487" y="82"/>
                    <a:pt x="235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1" name="Google Shape;871;p56"/>
            <p:cNvSpPr/>
            <p:nvPr/>
          </p:nvSpPr>
          <p:spPr>
            <a:xfrm>
              <a:off x="8448568" y="4210912"/>
              <a:ext cx="96704" cy="213478"/>
            </a:xfrm>
            <a:custGeom>
              <a:rect b="b" l="l" r="r" t="t"/>
              <a:pathLst>
                <a:path extrusionOk="0" h="4627" w="2096">
                  <a:moveTo>
                    <a:pt x="64" y="1"/>
                  </a:moveTo>
                  <a:cubicBezTo>
                    <a:pt x="64" y="271"/>
                    <a:pt x="40" y="535"/>
                    <a:pt x="0" y="794"/>
                  </a:cubicBezTo>
                  <a:lnTo>
                    <a:pt x="0" y="4625"/>
                  </a:lnTo>
                  <a:cubicBezTo>
                    <a:pt x="24" y="4625"/>
                    <a:pt x="45" y="4626"/>
                    <a:pt x="69" y="4626"/>
                  </a:cubicBezTo>
                  <a:cubicBezTo>
                    <a:pt x="970" y="4626"/>
                    <a:pt x="1559" y="4370"/>
                    <a:pt x="2096" y="4018"/>
                  </a:cubicBezTo>
                  <a:cubicBezTo>
                    <a:pt x="872" y="3145"/>
                    <a:pt x="65" y="1673"/>
                    <a:pt x="65"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2" name="Google Shape;872;p56"/>
            <p:cNvSpPr/>
            <p:nvPr/>
          </p:nvSpPr>
          <p:spPr>
            <a:xfrm>
              <a:off x="8610099" y="4434777"/>
              <a:ext cx="49782" cy="85216"/>
            </a:xfrm>
            <a:custGeom>
              <a:rect b="b" l="l" r="r" t="t"/>
              <a:pathLst>
                <a:path extrusionOk="0" h="1847" w="1079">
                  <a:moveTo>
                    <a:pt x="993" y="1"/>
                  </a:moveTo>
                  <a:cubicBezTo>
                    <a:pt x="795" y="695"/>
                    <a:pt x="450" y="1322"/>
                    <a:pt x="1" y="1846"/>
                  </a:cubicBezTo>
                  <a:lnTo>
                    <a:pt x="277" y="1846"/>
                  </a:lnTo>
                  <a:cubicBezTo>
                    <a:pt x="658" y="1307"/>
                    <a:pt x="937" y="682"/>
                    <a:pt x="1078" y="2"/>
                  </a:cubicBezTo>
                  <a:cubicBezTo>
                    <a:pt x="1050" y="2"/>
                    <a:pt x="1022" y="2"/>
                    <a:pt x="99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3" name="Google Shape;873;p56"/>
            <p:cNvSpPr/>
            <p:nvPr/>
          </p:nvSpPr>
          <p:spPr>
            <a:xfrm>
              <a:off x="8479296" y="4144842"/>
              <a:ext cx="369700" cy="117697"/>
            </a:xfrm>
            <a:custGeom>
              <a:rect b="b" l="l" r="r" t="t"/>
              <a:pathLst>
                <a:path extrusionOk="0" h="2551" w="8013">
                  <a:moveTo>
                    <a:pt x="520" y="0"/>
                  </a:moveTo>
                  <a:cubicBezTo>
                    <a:pt x="350" y="45"/>
                    <a:pt x="177" y="80"/>
                    <a:pt x="1" y="105"/>
                  </a:cubicBezTo>
                  <a:cubicBezTo>
                    <a:pt x="797" y="1564"/>
                    <a:pt x="2291" y="2550"/>
                    <a:pt x="4006" y="2550"/>
                  </a:cubicBezTo>
                  <a:cubicBezTo>
                    <a:pt x="5722" y="2550"/>
                    <a:pt x="7216" y="1566"/>
                    <a:pt x="8012" y="107"/>
                  </a:cubicBezTo>
                  <a:cubicBezTo>
                    <a:pt x="7836" y="82"/>
                    <a:pt x="7663" y="49"/>
                    <a:pt x="7493" y="4"/>
                  </a:cubicBezTo>
                  <a:cubicBezTo>
                    <a:pt x="6647" y="1026"/>
                    <a:pt x="5399" y="1674"/>
                    <a:pt x="4006" y="1674"/>
                  </a:cubicBezTo>
                  <a:cubicBezTo>
                    <a:pt x="2616" y="1674"/>
                    <a:pt x="1366" y="1025"/>
                    <a:pt x="52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4" name="Google Shape;874;p56"/>
            <p:cNvSpPr/>
            <p:nvPr/>
          </p:nvSpPr>
          <p:spPr>
            <a:xfrm>
              <a:off x="8539876" y="4120804"/>
              <a:ext cx="248497" cy="60809"/>
            </a:xfrm>
            <a:custGeom>
              <a:rect b="b" l="l" r="r" t="t"/>
              <a:pathLst>
                <a:path extrusionOk="0" h="1318" w="5386">
                  <a:moveTo>
                    <a:pt x="405" y="0"/>
                  </a:moveTo>
                  <a:cubicBezTo>
                    <a:pt x="273" y="82"/>
                    <a:pt x="138" y="158"/>
                    <a:pt x="0" y="227"/>
                  </a:cubicBezTo>
                  <a:cubicBezTo>
                    <a:pt x="758" y="801"/>
                    <a:pt x="1463" y="1318"/>
                    <a:pt x="2693" y="1318"/>
                  </a:cubicBezTo>
                  <a:cubicBezTo>
                    <a:pt x="3926" y="1318"/>
                    <a:pt x="4627" y="803"/>
                    <a:pt x="5385" y="230"/>
                  </a:cubicBezTo>
                  <a:cubicBezTo>
                    <a:pt x="5245" y="163"/>
                    <a:pt x="5112" y="85"/>
                    <a:pt x="4980" y="5"/>
                  </a:cubicBezTo>
                  <a:cubicBezTo>
                    <a:pt x="4371" y="445"/>
                    <a:pt x="3741" y="791"/>
                    <a:pt x="2693" y="791"/>
                  </a:cubicBezTo>
                  <a:cubicBezTo>
                    <a:pt x="1647" y="791"/>
                    <a:pt x="1028" y="443"/>
                    <a:pt x="40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5" name="Google Shape;875;p56"/>
            <p:cNvSpPr/>
            <p:nvPr/>
          </p:nvSpPr>
          <p:spPr>
            <a:xfrm>
              <a:off x="8570512" y="3953459"/>
              <a:ext cx="187180" cy="187641"/>
            </a:xfrm>
            <a:custGeom>
              <a:rect b="b" l="l" r="r" t="t"/>
              <a:pathLst>
                <a:path extrusionOk="0" h="4067" w="4057">
                  <a:moveTo>
                    <a:pt x="1993" y="1"/>
                  </a:moveTo>
                  <a:cubicBezTo>
                    <a:pt x="1836" y="1437"/>
                    <a:pt x="1083" y="2679"/>
                    <a:pt x="1" y="3454"/>
                  </a:cubicBezTo>
                  <a:lnTo>
                    <a:pt x="2" y="3454"/>
                  </a:lnTo>
                  <a:cubicBezTo>
                    <a:pt x="552" y="3809"/>
                    <a:pt x="1158" y="4067"/>
                    <a:pt x="2029" y="4067"/>
                  </a:cubicBezTo>
                  <a:cubicBezTo>
                    <a:pt x="2902" y="4067"/>
                    <a:pt x="3522" y="3812"/>
                    <a:pt x="4057" y="3460"/>
                  </a:cubicBezTo>
                  <a:cubicBezTo>
                    <a:pt x="2971" y="2686"/>
                    <a:pt x="2214" y="1440"/>
                    <a:pt x="205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6" name="Google Shape;876;p56"/>
            <p:cNvSpPr/>
            <p:nvPr/>
          </p:nvSpPr>
          <p:spPr>
            <a:xfrm>
              <a:off x="8455996" y="4151532"/>
              <a:ext cx="416345" cy="175784"/>
            </a:xfrm>
            <a:custGeom>
              <a:rect b="b" l="l" r="r" t="t"/>
              <a:pathLst>
                <a:path extrusionOk="0" h="3810" w="9024">
                  <a:moveTo>
                    <a:pt x="86" y="0"/>
                  </a:moveTo>
                  <a:cubicBezTo>
                    <a:pt x="58" y="0"/>
                    <a:pt x="29" y="2"/>
                    <a:pt x="1" y="2"/>
                  </a:cubicBezTo>
                  <a:cubicBezTo>
                    <a:pt x="457" y="2181"/>
                    <a:pt x="2303" y="3810"/>
                    <a:pt x="4511" y="3810"/>
                  </a:cubicBezTo>
                  <a:cubicBezTo>
                    <a:pt x="6722" y="3810"/>
                    <a:pt x="8567" y="2181"/>
                    <a:pt x="9024" y="2"/>
                  </a:cubicBezTo>
                  <a:cubicBezTo>
                    <a:pt x="8995" y="2"/>
                    <a:pt x="8965" y="2"/>
                    <a:pt x="8937" y="0"/>
                  </a:cubicBezTo>
                  <a:cubicBezTo>
                    <a:pt x="8366" y="2001"/>
                    <a:pt x="6602" y="3458"/>
                    <a:pt x="4511" y="3458"/>
                  </a:cubicBezTo>
                  <a:cubicBezTo>
                    <a:pt x="2423" y="3458"/>
                    <a:pt x="657" y="2001"/>
                    <a:pt x="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7" name="Google Shape;877;p56"/>
            <p:cNvSpPr/>
            <p:nvPr/>
          </p:nvSpPr>
          <p:spPr>
            <a:xfrm>
              <a:off x="8448568" y="4151670"/>
              <a:ext cx="424834" cy="224228"/>
            </a:xfrm>
            <a:custGeom>
              <a:rect b="b" l="l" r="r" t="t"/>
              <a:pathLst>
                <a:path extrusionOk="0" h="4860" w="9208">
                  <a:moveTo>
                    <a:pt x="37" y="1"/>
                  </a:moveTo>
                  <a:cubicBezTo>
                    <a:pt x="27" y="79"/>
                    <a:pt x="14" y="155"/>
                    <a:pt x="0" y="230"/>
                  </a:cubicBezTo>
                  <a:lnTo>
                    <a:pt x="0" y="925"/>
                  </a:lnTo>
                  <a:cubicBezTo>
                    <a:pt x="32" y="752"/>
                    <a:pt x="55" y="577"/>
                    <a:pt x="69" y="399"/>
                  </a:cubicBezTo>
                  <a:cubicBezTo>
                    <a:pt x="260" y="2895"/>
                    <a:pt x="2247" y="4859"/>
                    <a:pt x="4672" y="4859"/>
                  </a:cubicBezTo>
                  <a:cubicBezTo>
                    <a:pt x="6923" y="4859"/>
                    <a:pt x="8795" y="3170"/>
                    <a:pt x="9208" y="933"/>
                  </a:cubicBezTo>
                  <a:lnTo>
                    <a:pt x="9208" y="230"/>
                  </a:lnTo>
                  <a:cubicBezTo>
                    <a:pt x="8795" y="2467"/>
                    <a:pt x="6923" y="4158"/>
                    <a:pt x="4672" y="4158"/>
                  </a:cubicBezTo>
                  <a:cubicBezTo>
                    <a:pt x="2424" y="4158"/>
                    <a:pt x="424" y="2351"/>
                    <a:pt x="100" y="1"/>
                  </a:cubicBezTo>
                  <a:cubicBezTo>
                    <a:pt x="87" y="1"/>
                    <a:pt x="75" y="2"/>
                    <a:pt x="62" y="2"/>
                  </a:cubicBezTo>
                  <a:cubicBezTo>
                    <a:pt x="54" y="2"/>
                    <a:pt x="45" y="1"/>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8" name="Google Shape;878;p56"/>
            <p:cNvSpPr/>
            <p:nvPr/>
          </p:nvSpPr>
          <p:spPr>
            <a:xfrm>
              <a:off x="8705468" y="3953459"/>
              <a:ext cx="167940" cy="90522"/>
            </a:xfrm>
            <a:custGeom>
              <a:rect b="b" l="l" r="r" t="t"/>
              <a:pathLst>
                <a:path extrusionOk="0" h="1962" w="3640">
                  <a:moveTo>
                    <a:pt x="1" y="1"/>
                  </a:moveTo>
                  <a:cubicBezTo>
                    <a:pt x="828" y="1174"/>
                    <a:pt x="2149" y="1938"/>
                    <a:pt x="3640" y="1961"/>
                  </a:cubicBezTo>
                  <a:lnTo>
                    <a:pt x="3640" y="1610"/>
                  </a:lnTo>
                  <a:cubicBezTo>
                    <a:pt x="2304" y="1588"/>
                    <a:pt x="1108" y="972"/>
                    <a:pt x="27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9" name="Google Shape;879;p56"/>
            <p:cNvSpPr/>
            <p:nvPr/>
          </p:nvSpPr>
          <p:spPr>
            <a:xfrm>
              <a:off x="8448568" y="3953459"/>
              <a:ext cx="200375" cy="139151"/>
            </a:xfrm>
            <a:custGeom>
              <a:rect b="b" l="l" r="r" t="t"/>
              <a:pathLst>
                <a:path extrusionOk="0" h="3016" w="4343">
                  <a:moveTo>
                    <a:pt x="4005" y="1"/>
                  </a:moveTo>
                  <a:cubicBezTo>
                    <a:pt x="3192" y="1388"/>
                    <a:pt x="1734" y="2314"/>
                    <a:pt x="69" y="2314"/>
                  </a:cubicBezTo>
                  <a:cubicBezTo>
                    <a:pt x="45" y="2314"/>
                    <a:pt x="24" y="2313"/>
                    <a:pt x="0" y="2313"/>
                  </a:cubicBezTo>
                  <a:lnTo>
                    <a:pt x="0" y="3014"/>
                  </a:lnTo>
                  <a:cubicBezTo>
                    <a:pt x="24" y="3014"/>
                    <a:pt x="45" y="3016"/>
                    <a:pt x="69" y="3016"/>
                  </a:cubicBezTo>
                  <a:cubicBezTo>
                    <a:pt x="2001" y="3016"/>
                    <a:pt x="3653" y="1770"/>
                    <a:pt x="434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0" name="Google Shape;880;p56"/>
            <p:cNvSpPr/>
            <p:nvPr/>
          </p:nvSpPr>
          <p:spPr>
            <a:xfrm>
              <a:off x="8679399" y="3953459"/>
              <a:ext cx="194008" cy="139105"/>
            </a:xfrm>
            <a:custGeom>
              <a:rect b="b" l="l" r="r" t="t"/>
              <a:pathLst>
                <a:path extrusionOk="0" h="3015" w="4205">
                  <a:moveTo>
                    <a:pt x="1" y="1"/>
                  </a:moveTo>
                  <a:cubicBezTo>
                    <a:pt x="682" y="1748"/>
                    <a:pt x="2305" y="2986"/>
                    <a:pt x="4205" y="3014"/>
                  </a:cubicBezTo>
                  <a:lnTo>
                    <a:pt x="4205" y="2313"/>
                  </a:lnTo>
                  <a:cubicBezTo>
                    <a:pt x="2569" y="2288"/>
                    <a:pt x="1140" y="1370"/>
                    <a:pt x="33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1" name="Google Shape;881;p56"/>
            <p:cNvSpPr/>
            <p:nvPr/>
          </p:nvSpPr>
          <p:spPr>
            <a:xfrm>
              <a:off x="8448568" y="3953459"/>
              <a:ext cx="174354" cy="90614"/>
            </a:xfrm>
            <a:custGeom>
              <a:rect b="b" l="l" r="r" t="t"/>
              <a:pathLst>
                <a:path extrusionOk="0" h="1964" w="3779">
                  <a:moveTo>
                    <a:pt x="3502" y="1"/>
                  </a:moveTo>
                  <a:cubicBezTo>
                    <a:pt x="2655" y="989"/>
                    <a:pt x="1433" y="1613"/>
                    <a:pt x="69" y="1613"/>
                  </a:cubicBezTo>
                  <a:cubicBezTo>
                    <a:pt x="45" y="1613"/>
                    <a:pt x="22" y="1610"/>
                    <a:pt x="0" y="1610"/>
                  </a:cubicBezTo>
                  <a:lnTo>
                    <a:pt x="0" y="1961"/>
                  </a:lnTo>
                  <a:cubicBezTo>
                    <a:pt x="22" y="1963"/>
                    <a:pt x="45" y="1963"/>
                    <a:pt x="69" y="1963"/>
                  </a:cubicBezTo>
                  <a:cubicBezTo>
                    <a:pt x="1589" y="1963"/>
                    <a:pt x="2937" y="1192"/>
                    <a:pt x="377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2" name="Google Shape;882;p56"/>
            <p:cNvSpPr/>
            <p:nvPr/>
          </p:nvSpPr>
          <p:spPr>
            <a:xfrm>
              <a:off x="8878995" y="4120804"/>
              <a:ext cx="416253" cy="206511"/>
            </a:xfrm>
            <a:custGeom>
              <a:rect b="b" l="l" r="r" t="t"/>
              <a:pathLst>
                <a:path extrusionOk="0" h="4476" w="9022">
                  <a:moveTo>
                    <a:pt x="2223" y="0"/>
                  </a:moveTo>
                  <a:cubicBezTo>
                    <a:pt x="2091" y="82"/>
                    <a:pt x="1956" y="158"/>
                    <a:pt x="1816" y="227"/>
                  </a:cubicBezTo>
                  <a:cubicBezTo>
                    <a:pt x="2576" y="801"/>
                    <a:pt x="3234" y="1318"/>
                    <a:pt x="4511" y="1318"/>
                  </a:cubicBezTo>
                  <a:cubicBezTo>
                    <a:pt x="5789" y="1318"/>
                    <a:pt x="6445" y="803"/>
                    <a:pt x="7203" y="230"/>
                  </a:cubicBezTo>
                  <a:cubicBezTo>
                    <a:pt x="7063" y="162"/>
                    <a:pt x="6930" y="85"/>
                    <a:pt x="6798" y="5"/>
                  </a:cubicBezTo>
                  <a:cubicBezTo>
                    <a:pt x="6188" y="445"/>
                    <a:pt x="5522" y="791"/>
                    <a:pt x="4511" y="791"/>
                  </a:cubicBezTo>
                  <a:cubicBezTo>
                    <a:pt x="3500" y="791"/>
                    <a:pt x="2845" y="443"/>
                    <a:pt x="2223" y="0"/>
                  </a:cubicBezTo>
                  <a:close/>
                  <a:moveTo>
                    <a:pt x="1023" y="521"/>
                  </a:moveTo>
                  <a:lnTo>
                    <a:pt x="1023" y="523"/>
                  </a:lnTo>
                  <a:cubicBezTo>
                    <a:pt x="855" y="568"/>
                    <a:pt x="682" y="601"/>
                    <a:pt x="505" y="626"/>
                  </a:cubicBezTo>
                  <a:cubicBezTo>
                    <a:pt x="1301" y="2087"/>
                    <a:pt x="2795" y="3071"/>
                    <a:pt x="4511" y="3071"/>
                  </a:cubicBezTo>
                  <a:cubicBezTo>
                    <a:pt x="6227" y="3071"/>
                    <a:pt x="7721" y="2087"/>
                    <a:pt x="8517" y="628"/>
                  </a:cubicBezTo>
                  <a:cubicBezTo>
                    <a:pt x="8340" y="603"/>
                    <a:pt x="8167" y="570"/>
                    <a:pt x="7997" y="525"/>
                  </a:cubicBezTo>
                  <a:cubicBezTo>
                    <a:pt x="7149" y="1547"/>
                    <a:pt x="5904" y="2195"/>
                    <a:pt x="4511" y="2195"/>
                  </a:cubicBezTo>
                  <a:cubicBezTo>
                    <a:pt x="3119" y="2195"/>
                    <a:pt x="1871" y="1546"/>
                    <a:pt x="1023" y="521"/>
                  </a:cubicBezTo>
                  <a:close/>
                  <a:moveTo>
                    <a:pt x="86" y="666"/>
                  </a:moveTo>
                  <a:cubicBezTo>
                    <a:pt x="57" y="666"/>
                    <a:pt x="29" y="668"/>
                    <a:pt x="1" y="668"/>
                  </a:cubicBezTo>
                  <a:cubicBezTo>
                    <a:pt x="457" y="2845"/>
                    <a:pt x="2302" y="4476"/>
                    <a:pt x="4511" y="4476"/>
                  </a:cubicBezTo>
                  <a:cubicBezTo>
                    <a:pt x="6720" y="4476"/>
                    <a:pt x="8565" y="2847"/>
                    <a:pt x="9022" y="668"/>
                  </a:cubicBezTo>
                  <a:cubicBezTo>
                    <a:pt x="8993" y="668"/>
                    <a:pt x="8965" y="668"/>
                    <a:pt x="8937" y="666"/>
                  </a:cubicBezTo>
                  <a:cubicBezTo>
                    <a:pt x="8365" y="2667"/>
                    <a:pt x="6601" y="4124"/>
                    <a:pt x="4511" y="4124"/>
                  </a:cubicBezTo>
                  <a:cubicBezTo>
                    <a:pt x="2422" y="4124"/>
                    <a:pt x="657" y="2667"/>
                    <a:pt x="86" y="666"/>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3" name="Google Shape;883;p56"/>
            <p:cNvSpPr/>
            <p:nvPr/>
          </p:nvSpPr>
          <p:spPr>
            <a:xfrm>
              <a:off x="9114718" y="4428087"/>
              <a:ext cx="181689" cy="91906"/>
            </a:xfrm>
            <a:custGeom>
              <a:rect b="b" l="l" r="r" t="t"/>
              <a:pathLst>
                <a:path extrusionOk="0" h="1992" w="3938">
                  <a:moveTo>
                    <a:pt x="520" y="1"/>
                  </a:moveTo>
                  <a:cubicBezTo>
                    <a:pt x="350" y="46"/>
                    <a:pt x="177" y="81"/>
                    <a:pt x="0" y="106"/>
                  </a:cubicBezTo>
                  <a:cubicBezTo>
                    <a:pt x="436" y="905"/>
                    <a:pt x="1083" y="1560"/>
                    <a:pt x="1859" y="1991"/>
                  </a:cubicBezTo>
                  <a:lnTo>
                    <a:pt x="3938" y="1991"/>
                  </a:lnTo>
                  <a:lnTo>
                    <a:pt x="3938" y="1671"/>
                  </a:lnTo>
                  <a:cubicBezTo>
                    <a:pt x="2573" y="1650"/>
                    <a:pt x="1353" y="1009"/>
                    <a:pt x="52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4" name="Google Shape;884;p56"/>
            <p:cNvSpPr/>
            <p:nvPr/>
          </p:nvSpPr>
          <p:spPr>
            <a:xfrm>
              <a:off x="9175252" y="4404049"/>
              <a:ext cx="121157" cy="60763"/>
            </a:xfrm>
            <a:custGeom>
              <a:rect b="b" l="l" r="r" t="t"/>
              <a:pathLst>
                <a:path extrusionOk="0" h="1317" w="2626">
                  <a:moveTo>
                    <a:pt x="405" y="0"/>
                  </a:moveTo>
                  <a:cubicBezTo>
                    <a:pt x="274" y="82"/>
                    <a:pt x="140" y="159"/>
                    <a:pt x="1" y="227"/>
                  </a:cubicBezTo>
                  <a:cubicBezTo>
                    <a:pt x="743" y="790"/>
                    <a:pt x="1436" y="1296"/>
                    <a:pt x="2626" y="1316"/>
                  </a:cubicBezTo>
                  <a:lnTo>
                    <a:pt x="2626" y="788"/>
                  </a:lnTo>
                  <a:cubicBezTo>
                    <a:pt x="1654" y="772"/>
                    <a:pt x="1013" y="432"/>
                    <a:pt x="40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5" name="Google Shape;885;p56"/>
            <p:cNvSpPr/>
            <p:nvPr/>
          </p:nvSpPr>
          <p:spPr>
            <a:xfrm>
              <a:off x="9205980" y="4247593"/>
              <a:ext cx="90429" cy="176707"/>
            </a:xfrm>
            <a:custGeom>
              <a:rect b="b" l="l" r="r" t="t"/>
              <a:pathLst>
                <a:path extrusionOk="0" h="3830" w="1960">
                  <a:moveTo>
                    <a:pt x="1960" y="0"/>
                  </a:moveTo>
                  <a:cubicBezTo>
                    <a:pt x="1750" y="1334"/>
                    <a:pt x="1023" y="2485"/>
                    <a:pt x="1" y="3218"/>
                  </a:cubicBezTo>
                  <a:cubicBezTo>
                    <a:pt x="535" y="3563"/>
                    <a:pt x="1127" y="3815"/>
                    <a:pt x="1960" y="3830"/>
                  </a:cubicBezTo>
                  <a:lnTo>
                    <a:pt x="196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6" name="Google Shape;886;p56"/>
            <p:cNvSpPr/>
            <p:nvPr/>
          </p:nvSpPr>
          <p:spPr>
            <a:xfrm>
              <a:off x="9091510" y="4434731"/>
              <a:ext cx="49736" cy="85262"/>
            </a:xfrm>
            <a:custGeom>
              <a:rect b="b" l="l" r="r" t="t"/>
              <a:pathLst>
                <a:path extrusionOk="0" h="1848" w="1078">
                  <a:moveTo>
                    <a:pt x="85" y="0"/>
                  </a:moveTo>
                  <a:cubicBezTo>
                    <a:pt x="57" y="2"/>
                    <a:pt x="28" y="2"/>
                    <a:pt x="0" y="3"/>
                  </a:cubicBezTo>
                  <a:cubicBezTo>
                    <a:pt x="142" y="683"/>
                    <a:pt x="420" y="1308"/>
                    <a:pt x="801" y="1847"/>
                  </a:cubicBezTo>
                  <a:lnTo>
                    <a:pt x="1078" y="1847"/>
                  </a:lnTo>
                  <a:cubicBezTo>
                    <a:pt x="628" y="1323"/>
                    <a:pt x="283" y="695"/>
                    <a:pt x="8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7" name="Google Shape;887;p56"/>
            <p:cNvSpPr/>
            <p:nvPr/>
          </p:nvSpPr>
          <p:spPr>
            <a:xfrm>
              <a:off x="9056306" y="4434962"/>
              <a:ext cx="61732" cy="85031"/>
            </a:xfrm>
            <a:custGeom>
              <a:rect b="b" l="l" r="r" t="t"/>
              <a:pathLst>
                <a:path extrusionOk="0" h="1843" w="1338">
                  <a:moveTo>
                    <a:pt x="636" y="0"/>
                  </a:moveTo>
                  <a:cubicBezTo>
                    <a:pt x="545" y="668"/>
                    <a:pt x="323" y="1291"/>
                    <a:pt x="0" y="1842"/>
                  </a:cubicBezTo>
                  <a:lnTo>
                    <a:pt x="338" y="1842"/>
                  </a:lnTo>
                  <a:cubicBezTo>
                    <a:pt x="515" y="1391"/>
                    <a:pt x="630" y="904"/>
                    <a:pt x="668" y="395"/>
                  </a:cubicBezTo>
                  <a:cubicBezTo>
                    <a:pt x="708" y="904"/>
                    <a:pt x="823" y="1391"/>
                    <a:pt x="1000" y="1842"/>
                  </a:cubicBezTo>
                  <a:lnTo>
                    <a:pt x="1338" y="1842"/>
                  </a:lnTo>
                  <a:cubicBezTo>
                    <a:pt x="1015" y="1291"/>
                    <a:pt x="793" y="668"/>
                    <a:pt x="70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8" name="Google Shape;888;p56"/>
            <p:cNvSpPr/>
            <p:nvPr/>
          </p:nvSpPr>
          <p:spPr>
            <a:xfrm>
              <a:off x="8871567" y="4428179"/>
              <a:ext cx="188010" cy="91814"/>
            </a:xfrm>
            <a:custGeom>
              <a:rect b="b" l="l" r="r" t="t"/>
              <a:pathLst>
                <a:path extrusionOk="0" h="1990" w="4075">
                  <a:moveTo>
                    <a:pt x="3554" y="0"/>
                  </a:moveTo>
                  <a:cubicBezTo>
                    <a:pt x="2707" y="1025"/>
                    <a:pt x="1461" y="1671"/>
                    <a:pt x="68" y="1671"/>
                  </a:cubicBezTo>
                  <a:cubicBezTo>
                    <a:pt x="45" y="1671"/>
                    <a:pt x="23" y="1669"/>
                    <a:pt x="0" y="1669"/>
                  </a:cubicBezTo>
                  <a:lnTo>
                    <a:pt x="0" y="1989"/>
                  </a:lnTo>
                  <a:lnTo>
                    <a:pt x="2215" y="1989"/>
                  </a:lnTo>
                  <a:cubicBezTo>
                    <a:pt x="2991" y="1560"/>
                    <a:pt x="3638" y="903"/>
                    <a:pt x="4074" y="105"/>
                  </a:cubicBezTo>
                  <a:cubicBezTo>
                    <a:pt x="3898" y="80"/>
                    <a:pt x="3724" y="45"/>
                    <a:pt x="355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9" name="Google Shape;889;p56"/>
            <p:cNvSpPr/>
            <p:nvPr/>
          </p:nvSpPr>
          <p:spPr>
            <a:xfrm>
              <a:off x="8871567" y="4404187"/>
              <a:ext cx="127340" cy="60671"/>
            </a:xfrm>
            <a:custGeom>
              <a:rect b="b" l="l" r="r" t="t"/>
              <a:pathLst>
                <a:path extrusionOk="0" h="1315" w="2760">
                  <a:moveTo>
                    <a:pt x="2355" y="1"/>
                  </a:moveTo>
                  <a:cubicBezTo>
                    <a:pt x="1744" y="442"/>
                    <a:pt x="1116" y="789"/>
                    <a:pt x="68" y="789"/>
                  </a:cubicBezTo>
                  <a:cubicBezTo>
                    <a:pt x="45" y="789"/>
                    <a:pt x="23" y="785"/>
                    <a:pt x="0" y="785"/>
                  </a:cubicBezTo>
                  <a:lnTo>
                    <a:pt x="0" y="1313"/>
                  </a:lnTo>
                  <a:cubicBezTo>
                    <a:pt x="23" y="1313"/>
                    <a:pt x="45" y="1315"/>
                    <a:pt x="68" y="1315"/>
                  </a:cubicBezTo>
                  <a:cubicBezTo>
                    <a:pt x="1346" y="1315"/>
                    <a:pt x="2000" y="799"/>
                    <a:pt x="2760" y="227"/>
                  </a:cubicBezTo>
                  <a:lnTo>
                    <a:pt x="2760" y="226"/>
                  </a:lnTo>
                  <a:cubicBezTo>
                    <a:pt x="2620" y="159"/>
                    <a:pt x="2487" y="82"/>
                    <a:pt x="2355"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0" name="Google Shape;890;p56"/>
            <p:cNvSpPr/>
            <p:nvPr/>
          </p:nvSpPr>
          <p:spPr>
            <a:xfrm>
              <a:off x="8871567" y="4210912"/>
              <a:ext cx="96704" cy="213478"/>
            </a:xfrm>
            <a:custGeom>
              <a:rect b="b" l="l" r="r" t="t"/>
              <a:pathLst>
                <a:path extrusionOk="0" h="4627" w="2096">
                  <a:moveTo>
                    <a:pt x="63" y="1"/>
                  </a:moveTo>
                  <a:cubicBezTo>
                    <a:pt x="63" y="271"/>
                    <a:pt x="40" y="535"/>
                    <a:pt x="0" y="794"/>
                  </a:cubicBezTo>
                  <a:lnTo>
                    <a:pt x="0" y="4625"/>
                  </a:lnTo>
                  <a:cubicBezTo>
                    <a:pt x="23" y="4625"/>
                    <a:pt x="45" y="4626"/>
                    <a:pt x="68" y="4626"/>
                  </a:cubicBezTo>
                  <a:cubicBezTo>
                    <a:pt x="969" y="4626"/>
                    <a:pt x="1559" y="4370"/>
                    <a:pt x="2095" y="4018"/>
                  </a:cubicBezTo>
                  <a:cubicBezTo>
                    <a:pt x="871" y="3145"/>
                    <a:pt x="65" y="1673"/>
                    <a:pt x="65"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1" name="Google Shape;891;p56"/>
            <p:cNvSpPr/>
            <p:nvPr/>
          </p:nvSpPr>
          <p:spPr>
            <a:xfrm>
              <a:off x="9033098" y="4434777"/>
              <a:ext cx="49736" cy="85216"/>
            </a:xfrm>
            <a:custGeom>
              <a:rect b="b" l="l" r="r" t="t"/>
              <a:pathLst>
                <a:path extrusionOk="0" h="1847" w="1078">
                  <a:moveTo>
                    <a:pt x="993" y="1"/>
                  </a:moveTo>
                  <a:cubicBezTo>
                    <a:pt x="795" y="695"/>
                    <a:pt x="450" y="1322"/>
                    <a:pt x="0" y="1846"/>
                  </a:cubicBezTo>
                  <a:lnTo>
                    <a:pt x="277" y="1846"/>
                  </a:lnTo>
                  <a:cubicBezTo>
                    <a:pt x="658" y="1307"/>
                    <a:pt x="936" y="682"/>
                    <a:pt x="1078" y="2"/>
                  </a:cubicBezTo>
                  <a:cubicBezTo>
                    <a:pt x="1049" y="2"/>
                    <a:pt x="1021" y="2"/>
                    <a:pt x="99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2" name="Google Shape;892;p56"/>
            <p:cNvSpPr/>
            <p:nvPr/>
          </p:nvSpPr>
          <p:spPr>
            <a:xfrm>
              <a:off x="8902295" y="4144842"/>
              <a:ext cx="369654" cy="117697"/>
            </a:xfrm>
            <a:custGeom>
              <a:rect b="b" l="l" r="r" t="t"/>
              <a:pathLst>
                <a:path extrusionOk="0" h="2551" w="8012">
                  <a:moveTo>
                    <a:pt x="520" y="0"/>
                  </a:moveTo>
                  <a:cubicBezTo>
                    <a:pt x="350" y="45"/>
                    <a:pt x="177" y="80"/>
                    <a:pt x="0" y="105"/>
                  </a:cubicBezTo>
                  <a:cubicBezTo>
                    <a:pt x="796" y="1564"/>
                    <a:pt x="2290" y="2550"/>
                    <a:pt x="4006" y="2550"/>
                  </a:cubicBezTo>
                  <a:cubicBezTo>
                    <a:pt x="5722" y="2550"/>
                    <a:pt x="7216" y="1566"/>
                    <a:pt x="8012" y="107"/>
                  </a:cubicBezTo>
                  <a:cubicBezTo>
                    <a:pt x="7835" y="82"/>
                    <a:pt x="7662" y="49"/>
                    <a:pt x="7492" y="4"/>
                  </a:cubicBezTo>
                  <a:cubicBezTo>
                    <a:pt x="6646" y="1026"/>
                    <a:pt x="5399" y="1674"/>
                    <a:pt x="4006" y="1674"/>
                  </a:cubicBezTo>
                  <a:cubicBezTo>
                    <a:pt x="2615" y="1674"/>
                    <a:pt x="1366" y="1025"/>
                    <a:pt x="52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3" name="Google Shape;893;p56"/>
            <p:cNvSpPr/>
            <p:nvPr/>
          </p:nvSpPr>
          <p:spPr>
            <a:xfrm>
              <a:off x="8962829" y="4120804"/>
              <a:ext cx="248497" cy="60809"/>
            </a:xfrm>
            <a:custGeom>
              <a:rect b="b" l="l" r="r" t="t"/>
              <a:pathLst>
                <a:path extrusionOk="0" h="1318" w="5386">
                  <a:moveTo>
                    <a:pt x="406" y="0"/>
                  </a:moveTo>
                  <a:cubicBezTo>
                    <a:pt x="274" y="82"/>
                    <a:pt x="139" y="158"/>
                    <a:pt x="1" y="227"/>
                  </a:cubicBezTo>
                  <a:cubicBezTo>
                    <a:pt x="759" y="801"/>
                    <a:pt x="1462" y="1318"/>
                    <a:pt x="2694" y="1318"/>
                  </a:cubicBezTo>
                  <a:cubicBezTo>
                    <a:pt x="3927" y="1318"/>
                    <a:pt x="4628" y="803"/>
                    <a:pt x="5386" y="230"/>
                  </a:cubicBezTo>
                  <a:cubicBezTo>
                    <a:pt x="5246" y="163"/>
                    <a:pt x="5113" y="85"/>
                    <a:pt x="4981" y="5"/>
                  </a:cubicBezTo>
                  <a:cubicBezTo>
                    <a:pt x="4371" y="445"/>
                    <a:pt x="3742" y="791"/>
                    <a:pt x="2694" y="791"/>
                  </a:cubicBezTo>
                  <a:cubicBezTo>
                    <a:pt x="1646" y="791"/>
                    <a:pt x="1028" y="443"/>
                    <a:pt x="40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4" name="Google Shape;894;p56"/>
            <p:cNvSpPr/>
            <p:nvPr/>
          </p:nvSpPr>
          <p:spPr>
            <a:xfrm>
              <a:off x="8993511" y="3953459"/>
              <a:ext cx="187180" cy="187641"/>
            </a:xfrm>
            <a:custGeom>
              <a:rect b="b" l="l" r="r" t="t"/>
              <a:pathLst>
                <a:path extrusionOk="0" h="4067" w="4057">
                  <a:moveTo>
                    <a:pt x="1992" y="1"/>
                  </a:moveTo>
                  <a:cubicBezTo>
                    <a:pt x="1836" y="1437"/>
                    <a:pt x="1083" y="2679"/>
                    <a:pt x="0" y="3454"/>
                  </a:cubicBezTo>
                  <a:lnTo>
                    <a:pt x="2" y="3454"/>
                  </a:lnTo>
                  <a:cubicBezTo>
                    <a:pt x="550" y="3809"/>
                    <a:pt x="1158" y="4067"/>
                    <a:pt x="2029" y="4067"/>
                  </a:cubicBezTo>
                  <a:cubicBezTo>
                    <a:pt x="2902" y="4067"/>
                    <a:pt x="3521" y="3812"/>
                    <a:pt x="4056" y="3460"/>
                  </a:cubicBezTo>
                  <a:cubicBezTo>
                    <a:pt x="2970" y="2686"/>
                    <a:pt x="2214" y="1440"/>
                    <a:pt x="205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5" name="Google Shape;895;p56"/>
            <p:cNvSpPr/>
            <p:nvPr/>
          </p:nvSpPr>
          <p:spPr>
            <a:xfrm>
              <a:off x="8878995" y="4151532"/>
              <a:ext cx="416345" cy="175784"/>
            </a:xfrm>
            <a:custGeom>
              <a:rect b="b" l="l" r="r" t="t"/>
              <a:pathLst>
                <a:path extrusionOk="0" h="3810" w="9024">
                  <a:moveTo>
                    <a:pt x="86" y="0"/>
                  </a:moveTo>
                  <a:cubicBezTo>
                    <a:pt x="57" y="0"/>
                    <a:pt x="29" y="2"/>
                    <a:pt x="1" y="2"/>
                  </a:cubicBezTo>
                  <a:cubicBezTo>
                    <a:pt x="457" y="2181"/>
                    <a:pt x="2302" y="3810"/>
                    <a:pt x="4511" y="3810"/>
                  </a:cubicBezTo>
                  <a:cubicBezTo>
                    <a:pt x="6720" y="3810"/>
                    <a:pt x="8567" y="2181"/>
                    <a:pt x="9023" y="2"/>
                  </a:cubicBezTo>
                  <a:cubicBezTo>
                    <a:pt x="8993" y="2"/>
                    <a:pt x="8965" y="2"/>
                    <a:pt x="8937" y="0"/>
                  </a:cubicBezTo>
                  <a:cubicBezTo>
                    <a:pt x="8365" y="2001"/>
                    <a:pt x="6601" y="3458"/>
                    <a:pt x="4511" y="3458"/>
                  </a:cubicBezTo>
                  <a:cubicBezTo>
                    <a:pt x="2422" y="3458"/>
                    <a:pt x="657" y="2001"/>
                    <a:pt x="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6" name="Google Shape;896;p56"/>
            <p:cNvSpPr/>
            <p:nvPr/>
          </p:nvSpPr>
          <p:spPr>
            <a:xfrm>
              <a:off x="8871567" y="4151670"/>
              <a:ext cx="424834" cy="224228"/>
            </a:xfrm>
            <a:custGeom>
              <a:rect b="b" l="l" r="r" t="t"/>
              <a:pathLst>
                <a:path extrusionOk="0" h="4860" w="9208">
                  <a:moveTo>
                    <a:pt x="37" y="1"/>
                  </a:moveTo>
                  <a:cubicBezTo>
                    <a:pt x="27" y="79"/>
                    <a:pt x="13" y="155"/>
                    <a:pt x="0" y="230"/>
                  </a:cubicBezTo>
                  <a:lnTo>
                    <a:pt x="0" y="925"/>
                  </a:lnTo>
                  <a:cubicBezTo>
                    <a:pt x="32" y="752"/>
                    <a:pt x="55" y="577"/>
                    <a:pt x="68" y="399"/>
                  </a:cubicBezTo>
                  <a:cubicBezTo>
                    <a:pt x="260" y="2895"/>
                    <a:pt x="2247" y="4859"/>
                    <a:pt x="4672" y="4859"/>
                  </a:cubicBezTo>
                  <a:cubicBezTo>
                    <a:pt x="6922" y="4859"/>
                    <a:pt x="8794" y="3170"/>
                    <a:pt x="9208" y="933"/>
                  </a:cubicBezTo>
                  <a:lnTo>
                    <a:pt x="9208" y="230"/>
                  </a:lnTo>
                  <a:cubicBezTo>
                    <a:pt x="8794" y="2467"/>
                    <a:pt x="6922" y="4158"/>
                    <a:pt x="4672" y="4158"/>
                  </a:cubicBezTo>
                  <a:cubicBezTo>
                    <a:pt x="2423" y="4158"/>
                    <a:pt x="423" y="2351"/>
                    <a:pt x="100" y="1"/>
                  </a:cubicBezTo>
                  <a:cubicBezTo>
                    <a:pt x="87" y="1"/>
                    <a:pt x="75" y="2"/>
                    <a:pt x="62" y="2"/>
                  </a:cubicBezTo>
                  <a:cubicBezTo>
                    <a:pt x="53" y="2"/>
                    <a:pt x="45" y="1"/>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7" name="Google Shape;897;p56"/>
            <p:cNvSpPr/>
            <p:nvPr/>
          </p:nvSpPr>
          <p:spPr>
            <a:xfrm>
              <a:off x="9128375" y="3953459"/>
              <a:ext cx="168033" cy="90522"/>
            </a:xfrm>
            <a:custGeom>
              <a:rect b="b" l="l" r="r" t="t"/>
              <a:pathLst>
                <a:path extrusionOk="0" h="1962" w="3642">
                  <a:moveTo>
                    <a:pt x="0" y="1"/>
                  </a:moveTo>
                  <a:cubicBezTo>
                    <a:pt x="830" y="1174"/>
                    <a:pt x="2151" y="1938"/>
                    <a:pt x="3642" y="1961"/>
                  </a:cubicBezTo>
                  <a:lnTo>
                    <a:pt x="3642" y="1610"/>
                  </a:lnTo>
                  <a:cubicBezTo>
                    <a:pt x="2306" y="1588"/>
                    <a:pt x="1110" y="972"/>
                    <a:pt x="2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8" name="Google Shape;898;p56"/>
            <p:cNvSpPr/>
            <p:nvPr/>
          </p:nvSpPr>
          <p:spPr>
            <a:xfrm>
              <a:off x="8871567" y="3953459"/>
              <a:ext cx="200375" cy="139151"/>
            </a:xfrm>
            <a:custGeom>
              <a:rect b="b" l="l" r="r" t="t"/>
              <a:pathLst>
                <a:path extrusionOk="0" h="3016" w="4343">
                  <a:moveTo>
                    <a:pt x="4004" y="1"/>
                  </a:moveTo>
                  <a:cubicBezTo>
                    <a:pt x="3191" y="1388"/>
                    <a:pt x="1734" y="2314"/>
                    <a:pt x="68" y="2314"/>
                  </a:cubicBezTo>
                  <a:cubicBezTo>
                    <a:pt x="45" y="2314"/>
                    <a:pt x="23" y="2313"/>
                    <a:pt x="0" y="2313"/>
                  </a:cubicBezTo>
                  <a:lnTo>
                    <a:pt x="0" y="3014"/>
                  </a:lnTo>
                  <a:cubicBezTo>
                    <a:pt x="23" y="3014"/>
                    <a:pt x="45" y="3016"/>
                    <a:pt x="68" y="3016"/>
                  </a:cubicBezTo>
                  <a:cubicBezTo>
                    <a:pt x="2000" y="3016"/>
                    <a:pt x="3653" y="1770"/>
                    <a:pt x="4342"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9" name="Google Shape;899;p56"/>
            <p:cNvSpPr/>
            <p:nvPr/>
          </p:nvSpPr>
          <p:spPr>
            <a:xfrm>
              <a:off x="9102306" y="3953459"/>
              <a:ext cx="194100" cy="139105"/>
            </a:xfrm>
            <a:custGeom>
              <a:rect b="b" l="l" r="r" t="t"/>
              <a:pathLst>
                <a:path extrusionOk="0" h="3015" w="4207">
                  <a:moveTo>
                    <a:pt x="1" y="1"/>
                  </a:moveTo>
                  <a:cubicBezTo>
                    <a:pt x="684" y="1748"/>
                    <a:pt x="2304" y="2986"/>
                    <a:pt x="4207" y="3014"/>
                  </a:cubicBezTo>
                  <a:lnTo>
                    <a:pt x="4207" y="2313"/>
                  </a:lnTo>
                  <a:cubicBezTo>
                    <a:pt x="2571" y="2288"/>
                    <a:pt x="1142" y="1370"/>
                    <a:pt x="34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0" name="Google Shape;900;p56"/>
            <p:cNvSpPr/>
            <p:nvPr/>
          </p:nvSpPr>
          <p:spPr>
            <a:xfrm>
              <a:off x="8871567" y="3953459"/>
              <a:ext cx="174307" cy="90614"/>
            </a:xfrm>
            <a:custGeom>
              <a:rect b="b" l="l" r="r" t="t"/>
              <a:pathLst>
                <a:path extrusionOk="0" h="1964" w="3778">
                  <a:moveTo>
                    <a:pt x="3501" y="1"/>
                  </a:moveTo>
                  <a:cubicBezTo>
                    <a:pt x="2655" y="989"/>
                    <a:pt x="1432" y="1613"/>
                    <a:pt x="68" y="1613"/>
                  </a:cubicBezTo>
                  <a:cubicBezTo>
                    <a:pt x="45" y="1613"/>
                    <a:pt x="23" y="1610"/>
                    <a:pt x="0" y="1610"/>
                  </a:cubicBezTo>
                  <a:lnTo>
                    <a:pt x="0" y="1961"/>
                  </a:lnTo>
                  <a:cubicBezTo>
                    <a:pt x="23" y="1963"/>
                    <a:pt x="45" y="1963"/>
                    <a:pt x="68" y="1963"/>
                  </a:cubicBezTo>
                  <a:cubicBezTo>
                    <a:pt x="1589" y="1963"/>
                    <a:pt x="2936" y="1192"/>
                    <a:pt x="377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1" name="Google Shape;901;p56"/>
            <p:cNvSpPr/>
            <p:nvPr/>
          </p:nvSpPr>
          <p:spPr>
            <a:xfrm>
              <a:off x="7170711" y="3951475"/>
              <a:ext cx="2122417" cy="566476"/>
            </a:xfrm>
            <a:custGeom>
              <a:rect b="b" l="l" r="r" t="t"/>
              <a:pathLst>
                <a:path extrusionOk="0" fill="none" h="12278" w="46002">
                  <a:moveTo>
                    <a:pt x="1" y="1"/>
                  </a:moveTo>
                  <a:lnTo>
                    <a:pt x="46002" y="1"/>
                  </a:lnTo>
                  <a:lnTo>
                    <a:pt x="46002" y="12278"/>
                  </a:lnTo>
                  <a:lnTo>
                    <a:pt x="1" y="12278"/>
                  </a:lnTo>
                  <a:close/>
                </a:path>
              </a:pathLst>
            </a:custGeom>
            <a:solidFill>
              <a:schemeClr val="lt2"/>
            </a:solidFill>
            <a:ln cap="flat" cmpd="sng" w="19050">
              <a:solidFill>
                <a:schemeClr val="lt2"/>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902" name="Google Shape;902;p56"/>
          <p:cNvGrpSpPr/>
          <p:nvPr/>
        </p:nvGrpSpPr>
        <p:grpSpPr>
          <a:xfrm rot="-5400000">
            <a:off x="-1021592" y="3862106"/>
            <a:ext cx="2638034" cy="831583"/>
            <a:chOff x="7069575" y="3868425"/>
            <a:chExt cx="2336818" cy="736631"/>
          </a:xfrm>
        </p:grpSpPr>
        <p:sp>
          <p:nvSpPr>
            <p:cNvPr id="903" name="Google Shape;903;p56"/>
            <p:cNvSpPr/>
            <p:nvPr/>
          </p:nvSpPr>
          <p:spPr>
            <a:xfrm>
              <a:off x="7069575" y="3868425"/>
              <a:ext cx="2336818" cy="736631"/>
            </a:xfrm>
            <a:custGeom>
              <a:rect b="b" l="l" r="r" t="t"/>
              <a:pathLst>
                <a:path extrusionOk="0" h="15966" w="50649">
                  <a:moveTo>
                    <a:pt x="1" y="0"/>
                  </a:moveTo>
                  <a:lnTo>
                    <a:pt x="1" y="15965"/>
                  </a:lnTo>
                  <a:lnTo>
                    <a:pt x="50649" y="15965"/>
                  </a:lnTo>
                  <a:lnTo>
                    <a:pt x="50649" y="0"/>
                  </a:lnTo>
                  <a:close/>
                </a:path>
              </a:pathLst>
            </a:custGeom>
            <a:solidFill>
              <a:schemeClr val="lt2"/>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4" name="Google Shape;904;p56"/>
            <p:cNvSpPr/>
            <p:nvPr/>
          </p:nvSpPr>
          <p:spPr>
            <a:xfrm>
              <a:off x="7187136" y="4120804"/>
              <a:ext cx="416253" cy="206511"/>
            </a:xfrm>
            <a:custGeom>
              <a:rect b="b" l="l" r="r" t="t"/>
              <a:pathLst>
                <a:path extrusionOk="0" h="4476" w="9022">
                  <a:moveTo>
                    <a:pt x="2221" y="0"/>
                  </a:moveTo>
                  <a:cubicBezTo>
                    <a:pt x="2090" y="82"/>
                    <a:pt x="1956" y="158"/>
                    <a:pt x="1816" y="227"/>
                  </a:cubicBezTo>
                  <a:cubicBezTo>
                    <a:pt x="2574" y="801"/>
                    <a:pt x="3234" y="1318"/>
                    <a:pt x="4511" y="1318"/>
                  </a:cubicBezTo>
                  <a:cubicBezTo>
                    <a:pt x="5789" y="1318"/>
                    <a:pt x="6444" y="803"/>
                    <a:pt x="7201" y="230"/>
                  </a:cubicBezTo>
                  <a:cubicBezTo>
                    <a:pt x="7063" y="162"/>
                    <a:pt x="6928" y="85"/>
                    <a:pt x="6797" y="5"/>
                  </a:cubicBezTo>
                  <a:cubicBezTo>
                    <a:pt x="6187" y="445"/>
                    <a:pt x="5522" y="791"/>
                    <a:pt x="4511" y="791"/>
                  </a:cubicBezTo>
                  <a:cubicBezTo>
                    <a:pt x="3499" y="791"/>
                    <a:pt x="2844" y="443"/>
                    <a:pt x="2221" y="0"/>
                  </a:cubicBezTo>
                  <a:close/>
                  <a:moveTo>
                    <a:pt x="1024" y="521"/>
                  </a:moveTo>
                  <a:lnTo>
                    <a:pt x="1024" y="523"/>
                  </a:lnTo>
                  <a:cubicBezTo>
                    <a:pt x="854" y="568"/>
                    <a:pt x="681" y="601"/>
                    <a:pt x="506" y="626"/>
                  </a:cubicBezTo>
                  <a:cubicBezTo>
                    <a:pt x="1302" y="2087"/>
                    <a:pt x="2796" y="3071"/>
                    <a:pt x="4511" y="3071"/>
                  </a:cubicBezTo>
                  <a:cubicBezTo>
                    <a:pt x="6227" y="3071"/>
                    <a:pt x="7719" y="2087"/>
                    <a:pt x="8516" y="628"/>
                  </a:cubicBezTo>
                  <a:cubicBezTo>
                    <a:pt x="8341" y="603"/>
                    <a:pt x="8166" y="570"/>
                    <a:pt x="7996" y="525"/>
                  </a:cubicBezTo>
                  <a:cubicBezTo>
                    <a:pt x="7150" y="1547"/>
                    <a:pt x="5904" y="2195"/>
                    <a:pt x="4511" y="2195"/>
                  </a:cubicBezTo>
                  <a:cubicBezTo>
                    <a:pt x="3119" y="2195"/>
                    <a:pt x="1871" y="1546"/>
                    <a:pt x="1024" y="521"/>
                  </a:cubicBezTo>
                  <a:close/>
                  <a:moveTo>
                    <a:pt x="86" y="666"/>
                  </a:moveTo>
                  <a:cubicBezTo>
                    <a:pt x="58" y="666"/>
                    <a:pt x="29" y="668"/>
                    <a:pt x="1" y="668"/>
                  </a:cubicBezTo>
                  <a:cubicBezTo>
                    <a:pt x="456" y="2845"/>
                    <a:pt x="2303" y="4476"/>
                    <a:pt x="4511" y="4476"/>
                  </a:cubicBezTo>
                  <a:cubicBezTo>
                    <a:pt x="6720" y="4476"/>
                    <a:pt x="8566" y="2847"/>
                    <a:pt x="9022" y="668"/>
                  </a:cubicBezTo>
                  <a:cubicBezTo>
                    <a:pt x="8994" y="668"/>
                    <a:pt x="8965" y="668"/>
                    <a:pt x="8937" y="666"/>
                  </a:cubicBezTo>
                  <a:cubicBezTo>
                    <a:pt x="8366" y="2667"/>
                    <a:pt x="6600" y="4124"/>
                    <a:pt x="4511" y="4124"/>
                  </a:cubicBezTo>
                  <a:cubicBezTo>
                    <a:pt x="2421" y="4124"/>
                    <a:pt x="657" y="2667"/>
                    <a:pt x="86" y="666"/>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5" name="Google Shape;905;p56"/>
            <p:cNvSpPr/>
            <p:nvPr/>
          </p:nvSpPr>
          <p:spPr>
            <a:xfrm>
              <a:off x="7422859" y="4428087"/>
              <a:ext cx="181643" cy="91906"/>
            </a:xfrm>
            <a:custGeom>
              <a:rect b="b" l="l" r="r" t="t"/>
              <a:pathLst>
                <a:path extrusionOk="0" h="1992" w="3937">
                  <a:moveTo>
                    <a:pt x="518" y="1"/>
                  </a:moveTo>
                  <a:cubicBezTo>
                    <a:pt x="350" y="46"/>
                    <a:pt x="177" y="81"/>
                    <a:pt x="0" y="106"/>
                  </a:cubicBezTo>
                  <a:cubicBezTo>
                    <a:pt x="437" y="905"/>
                    <a:pt x="1083" y="1560"/>
                    <a:pt x="1859" y="1991"/>
                  </a:cubicBezTo>
                  <a:lnTo>
                    <a:pt x="3936" y="1991"/>
                  </a:lnTo>
                  <a:lnTo>
                    <a:pt x="3936" y="1671"/>
                  </a:lnTo>
                  <a:cubicBezTo>
                    <a:pt x="2572" y="1650"/>
                    <a:pt x="1351" y="1009"/>
                    <a:pt x="51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6" name="Google Shape;906;p56"/>
            <p:cNvSpPr/>
            <p:nvPr/>
          </p:nvSpPr>
          <p:spPr>
            <a:xfrm>
              <a:off x="7483347" y="4404049"/>
              <a:ext cx="121157" cy="60763"/>
            </a:xfrm>
            <a:custGeom>
              <a:rect b="b" l="l" r="r" t="t"/>
              <a:pathLst>
                <a:path extrusionOk="0" h="1317" w="2626">
                  <a:moveTo>
                    <a:pt x="407" y="0"/>
                  </a:moveTo>
                  <a:cubicBezTo>
                    <a:pt x="275" y="82"/>
                    <a:pt x="140" y="159"/>
                    <a:pt x="0" y="227"/>
                  </a:cubicBezTo>
                  <a:cubicBezTo>
                    <a:pt x="745" y="790"/>
                    <a:pt x="1438" y="1296"/>
                    <a:pt x="2625" y="1316"/>
                  </a:cubicBezTo>
                  <a:lnTo>
                    <a:pt x="2625" y="788"/>
                  </a:lnTo>
                  <a:cubicBezTo>
                    <a:pt x="1656" y="772"/>
                    <a:pt x="1013" y="432"/>
                    <a:pt x="40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7" name="Google Shape;907;p56"/>
            <p:cNvSpPr/>
            <p:nvPr/>
          </p:nvSpPr>
          <p:spPr>
            <a:xfrm>
              <a:off x="7514075" y="4247593"/>
              <a:ext cx="90429" cy="176707"/>
            </a:xfrm>
            <a:custGeom>
              <a:rect b="b" l="l" r="r" t="t"/>
              <a:pathLst>
                <a:path extrusionOk="0" h="3830" w="1960">
                  <a:moveTo>
                    <a:pt x="1959" y="0"/>
                  </a:moveTo>
                  <a:cubicBezTo>
                    <a:pt x="1749" y="1334"/>
                    <a:pt x="1023" y="2485"/>
                    <a:pt x="1" y="3218"/>
                  </a:cubicBezTo>
                  <a:cubicBezTo>
                    <a:pt x="535" y="3563"/>
                    <a:pt x="1126" y="3815"/>
                    <a:pt x="1959" y="3830"/>
                  </a:cubicBezTo>
                  <a:lnTo>
                    <a:pt x="19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8" name="Google Shape;908;p56"/>
            <p:cNvSpPr/>
            <p:nvPr/>
          </p:nvSpPr>
          <p:spPr>
            <a:xfrm>
              <a:off x="7399559" y="4434731"/>
              <a:ext cx="49782" cy="85262"/>
            </a:xfrm>
            <a:custGeom>
              <a:rect b="b" l="l" r="r" t="t"/>
              <a:pathLst>
                <a:path extrusionOk="0" h="1848" w="1079">
                  <a:moveTo>
                    <a:pt x="86" y="0"/>
                  </a:moveTo>
                  <a:cubicBezTo>
                    <a:pt x="57" y="2"/>
                    <a:pt x="29" y="2"/>
                    <a:pt x="1" y="3"/>
                  </a:cubicBezTo>
                  <a:cubicBezTo>
                    <a:pt x="142" y="683"/>
                    <a:pt x="420" y="1308"/>
                    <a:pt x="802" y="1847"/>
                  </a:cubicBezTo>
                  <a:lnTo>
                    <a:pt x="1078" y="1847"/>
                  </a:lnTo>
                  <a:cubicBezTo>
                    <a:pt x="629" y="1323"/>
                    <a:pt x="284" y="695"/>
                    <a:pt x="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9" name="Google Shape;909;p56"/>
            <p:cNvSpPr/>
            <p:nvPr/>
          </p:nvSpPr>
          <p:spPr>
            <a:xfrm>
              <a:off x="7364447" y="4434962"/>
              <a:ext cx="61686" cy="85031"/>
            </a:xfrm>
            <a:custGeom>
              <a:rect b="b" l="l" r="r" t="t"/>
              <a:pathLst>
                <a:path extrusionOk="0" h="1843" w="1337">
                  <a:moveTo>
                    <a:pt x="635" y="0"/>
                  </a:moveTo>
                  <a:cubicBezTo>
                    <a:pt x="544" y="668"/>
                    <a:pt x="322" y="1291"/>
                    <a:pt x="1" y="1842"/>
                  </a:cubicBezTo>
                  <a:lnTo>
                    <a:pt x="339" y="1842"/>
                  </a:lnTo>
                  <a:cubicBezTo>
                    <a:pt x="515" y="1391"/>
                    <a:pt x="628" y="904"/>
                    <a:pt x="668" y="395"/>
                  </a:cubicBezTo>
                  <a:cubicBezTo>
                    <a:pt x="707" y="904"/>
                    <a:pt x="822" y="1391"/>
                    <a:pt x="998" y="1842"/>
                  </a:cubicBezTo>
                  <a:lnTo>
                    <a:pt x="1336" y="1842"/>
                  </a:lnTo>
                  <a:cubicBezTo>
                    <a:pt x="1013" y="1291"/>
                    <a:pt x="792" y="668"/>
                    <a:pt x="70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0" name="Google Shape;910;p56"/>
            <p:cNvSpPr/>
            <p:nvPr/>
          </p:nvSpPr>
          <p:spPr>
            <a:xfrm>
              <a:off x="7179616" y="4428179"/>
              <a:ext cx="188010" cy="91814"/>
            </a:xfrm>
            <a:custGeom>
              <a:rect b="b" l="l" r="r" t="t"/>
              <a:pathLst>
                <a:path extrusionOk="0" h="1990" w="4075">
                  <a:moveTo>
                    <a:pt x="3555" y="0"/>
                  </a:moveTo>
                  <a:cubicBezTo>
                    <a:pt x="2709" y="1025"/>
                    <a:pt x="1461" y="1671"/>
                    <a:pt x="71" y="1671"/>
                  </a:cubicBezTo>
                  <a:cubicBezTo>
                    <a:pt x="47" y="1671"/>
                    <a:pt x="24" y="1669"/>
                    <a:pt x="1" y="1669"/>
                  </a:cubicBezTo>
                  <a:lnTo>
                    <a:pt x="1" y="1989"/>
                  </a:lnTo>
                  <a:lnTo>
                    <a:pt x="2218" y="1989"/>
                  </a:lnTo>
                  <a:cubicBezTo>
                    <a:pt x="2994" y="1560"/>
                    <a:pt x="3638" y="903"/>
                    <a:pt x="4075" y="105"/>
                  </a:cubicBezTo>
                  <a:cubicBezTo>
                    <a:pt x="3898" y="80"/>
                    <a:pt x="3725" y="45"/>
                    <a:pt x="355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1" name="Google Shape;911;p56"/>
            <p:cNvSpPr/>
            <p:nvPr/>
          </p:nvSpPr>
          <p:spPr>
            <a:xfrm>
              <a:off x="7179616" y="4404187"/>
              <a:ext cx="127386" cy="60671"/>
            </a:xfrm>
            <a:custGeom>
              <a:rect b="b" l="l" r="r" t="t"/>
              <a:pathLst>
                <a:path extrusionOk="0" h="1315" w="2761">
                  <a:moveTo>
                    <a:pt x="2356" y="1"/>
                  </a:moveTo>
                  <a:cubicBezTo>
                    <a:pt x="1746" y="442"/>
                    <a:pt x="1117" y="789"/>
                    <a:pt x="71" y="789"/>
                  </a:cubicBezTo>
                  <a:cubicBezTo>
                    <a:pt x="46" y="789"/>
                    <a:pt x="24" y="785"/>
                    <a:pt x="1" y="785"/>
                  </a:cubicBezTo>
                  <a:lnTo>
                    <a:pt x="1" y="1313"/>
                  </a:lnTo>
                  <a:cubicBezTo>
                    <a:pt x="24" y="1313"/>
                    <a:pt x="47" y="1315"/>
                    <a:pt x="71" y="1315"/>
                  </a:cubicBezTo>
                  <a:cubicBezTo>
                    <a:pt x="1348" y="1315"/>
                    <a:pt x="2003" y="799"/>
                    <a:pt x="2761" y="227"/>
                  </a:cubicBezTo>
                  <a:lnTo>
                    <a:pt x="2761" y="226"/>
                  </a:lnTo>
                  <a:cubicBezTo>
                    <a:pt x="2622" y="159"/>
                    <a:pt x="2487" y="82"/>
                    <a:pt x="23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2" name="Google Shape;912;p56"/>
            <p:cNvSpPr/>
            <p:nvPr/>
          </p:nvSpPr>
          <p:spPr>
            <a:xfrm>
              <a:off x="7179616" y="4210912"/>
              <a:ext cx="96796" cy="213478"/>
            </a:xfrm>
            <a:custGeom>
              <a:rect b="b" l="l" r="r" t="t"/>
              <a:pathLst>
                <a:path extrusionOk="0" h="4627" w="2098">
                  <a:moveTo>
                    <a:pt x="64" y="1"/>
                  </a:moveTo>
                  <a:cubicBezTo>
                    <a:pt x="64" y="271"/>
                    <a:pt x="41" y="535"/>
                    <a:pt x="1" y="794"/>
                  </a:cubicBezTo>
                  <a:lnTo>
                    <a:pt x="1" y="4625"/>
                  </a:lnTo>
                  <a:cubicBezTo>
                    <a:pt x="24" y="4625"/>
                    <a:pt x="46" y="4626"/>
                    <a:pt x="69" y="4626"/>
                  </a:cubicBezTo>
                  <a:cubicBezTo>
                    <a:pt x="970" y="4626"/>
                    <a:pt x="1561" y="4370"/>
                    <a:pt x="2098" y="4018"/>
                  </a:cubicBezTo>
                  <a:cubicBezTo>
                    <a:pt x="872" y="3145"/>
                    <a:pt x="66" y="1673"/>
                    <a:pt x="6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3" name="Google Shape;913;p56"/>
            <p:cNvSpPr/>
            <p:nvPr/>
          </p:nvSpPr>
          <p:spPr>
            <a:xfrm>
              <a:off x="7341147" y="4434777"/>
              <a:ext cx="49875" cy="85216"/>
            </a:xfrm>
            <a:custGeom>
              <a:rect b="b" l="l" r="r" t="t"/>
              <a:pathLst>
                <a:path extrusionOk="0" h="1847" w="1081">
                  <a:moveTo>
                    <a:pt x="994" y="1"/>
                  </a:moveTo>
                  <a:cubicBezTo>
                    <a:pt x="795" y="695"/>
                    <a:pt x="451" y="1322"/>
                    <a:pt x="1" y="1846"/>
                  </a:cubicBezTo>
                  <a:lnTo>
                    <a:pt x="279" y="1846"/>
                  </a:lnTo>
                  <a:cubicBezTo>
                    <a:pt x="660" y="1307"/>
                    <a:pt x="937" y="682"/>
                    <a:pt x="1080" y="2"/>
                  </a:cubicBezTo>
                  <a:cubicBezTo>
                    <a:pt x="1052" y="2"/>
                    <a:pt x="1022" y="2"/>
                    <a:pt x="994"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4" name="Google Shape;914;p56"/>
            <p:cNvSpPr/>
            <p:nvPr/>
          </p:nvSpPr>
          <p:spPr>
            <a:xfrm>
              <a:off x="7210436" y="4144842"/>
              <a:ext cx="369700" cy="117697"/>
            </a:xfrm>
            <a:custGeom>
              <a:rect b="b" l="l" r="r" t="t"/>
              <a:pathLst>
                <a:path extrusionOk="0" h="2551" w="8013">
                  <a:moveTo>
                    <a:pt x="519" y="0"/>
                  </a:moveTo>
                  <a:cubicBezTo>
                    <a:pt x="349" y="45"/>
                    <a:pt x="176" y="80"/>
                    <a:pt x="1" y="105"/>
                  </a:cubicBezTo>
                  <a:cubicBezTo>
                    <a:pt x="797" y="1564"/>
                    <a:pt x="2291" y="2550"/>
                    <a:pt x="4006" y="2550"/>
                  </a:cubicBezTo>
                  <a:cubicBezTo>
                    <a:pt x="5722" y="2550"/>
                    <a:pt x="7214" y="1566"/>
                    <a:pt x="8012" y="107"/>
                  </a:cubicBezTo>
                  <a:cubicBezTo>
                    <a:pt x="7836" y="82"/>
                    <a:pt x="7661" y="49"/>
                    <a:pt x="7493" y="4"/>
                  </a:cubicBezTo>
                  <a:cubicBezTo>
                    <a:pt x="6645" y="1026"/>
                    <a:pt x="5397" y="1674"/>
                    <a:pt x="4006" y="1674"/>
                  </a:cubicBezTo>
                  <a:cubicBezTo>
                    <a:pt x="2614" y="1674"/>
                    <a:pt x="1366" y="1025"/>
                    <a:pt x="519"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5" name="Google Shape;915;p56"/>
            <p:cNvSpPr/>
            <p:nvPr/>
          </p:nvSpPr>
          <p:spPr>
            <a:xfrm>
              <a:off x="7270924" y="4120804"/>
              <a:ext cx="248497" cy="60809"/>
            </a:xfrm>
            <a:custGeom>
              <a:rect b="b" l="l" r="r" t="t"/>
              <a:pathLst>
                <a:path extrusionOk="0" h="1318" w="5386">
                  <a:moveTo>
                    <a:pt x="405" y="0"/>
                  </a:moveTo>
                  <a:cubicBezTo>
                    <a:pt x="274" y="82"/>
                    <a:pt x="140" y="158"/>
                    <a:pt x="0" y="227"/>
                  </a:cubicBezTo>
                  <a:cubicBezTo>
                    <a:pt x="758" y="801"/>
                    <a:pt x="1463" y="1318"/>
                    <a:pt x="2695" y="1318"/>
                  </a:cubicBezTo>
                  <a:cubicBezTo>
                    <a:pt x="3928" y="1318"/>
                    <a:pt x="4628" y="803"/>
                    <a:pt x="5385" y="230"/>
                  </a:cubicBezTo>
                  <a:cubicBezTo>
                    <a:pt x="5247" y="163"/>
                    <a:pt x="5112" y="85"/>
                    <a:pt x="4981" y="5"/>
                  </a:cubicBezTo>
                  <a:cubicBezTo>
                    <a:pt x="4371" y="445"/>
                    <a:pt x="3743" y="791"/>
                    <a:pt x="2695" y="791"/>
                  </a:cubicBezTo>
                  <a:cubicBezTo>
                    <a:pt x="1648" y="791"/>
                    <a:pt x="1028" y="443"/>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6" name="Google Shape;916;p56"/>
            <p:cNvSpPr/>
            <p:nvPr/>
          </p:nvSpPr>
          <p:spPr>
            <a:xfrm>
              <a:off x="7301653" y="3953459"/>
              <a:ext cx="187180" cy="187641"/>
            </a:xfrm>
            <a:custGeom>
              <a:rect b="b" l="l" r="r" t="t"/>
              <a:pathLst>
                <a:path extrusionOk="0" h="4067" w="4057">
                  <a:moveTo>
                    <a:pt x="1991" y="1"/>
                  </a:moveTo>
                  <a:cubicBezTo>
                    <a:pt x="1835" y="1437"/>
                    <a:pt x="1082" y="2679"/>
                    <a:pt x="1" y="3454"/>
                  </a:cubicBezTo>
                  <a:cubicBezTo>
                    <a:pt x="550" y="3809"/>
                    <a:pt x="1158" y="4067"/>
                    <a:pt x="2029" y="4067"/>
                  </a:cubicBezTo>
                  <a:cubicBezTo>
                    <a:pt x="2901" y="4067"/>
                    <a:pt x="3520" y="3812"/>
                    <a:pt x="4057" y="3460"/>
                  </a:cubicBezTo>
                  <a:cubicBezTo>
                    <a:pt x="2971" y="2686"/>
                    <a:pt x="2214" y="1440"/>
                    <a:pt x="20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7" name="Google Shape;917;p56"/>
            <p:cNvSpPr/>
            <p:nvPr/>
          </p:nvSpPr>
          <p:spPr>
            <a:xfrm>
              <a:off x="7187136" y="4151532"/>
              <a:ext cx="416253" cy="175784"/>
            </a:xfrm>
            <a:custGeom>
              <a:rect b="b" l="l" r="r" t="t"/>
              <a:pathLst>
                <a:path extrusionOk="0" h="3810" w="9022">
                  <a:moveTo>
                    <a:pt x="86" y="0"/>
                  </a:moveTo>
                  <a:cubicBezTo>
                    <a:pt x="58" y="0"/>
                    <a:pt x="29" y="2"/>
                    <a:pt x="1" y="2"/>
                  </a:cubicBezTo>
                  <a:cubicBezTo>
                    <a:pt x="456" y="2181"/>
                    <a:pt x="2303" y="3810"/>
                    <a:pt x="4511" y="3810"/>
                  </a:cubicBezTo>
                  <a:cubicBezTo>
                    <a:pt x="6720" y="3810"/>
                    <a:pt x="8566" y="2181"/>
                    <a:pt x="9022" y="2"/>
                  </a:cubicBezTo>
                  <a:cubicBezTo>
                    <a:pt x="8994" y="2"/>
                    <a:pt x="8965" y="2"/>
                    <a:pt x="8937" y="0"/>
                  </a:cubicBezTo>
                  <a:cubicBezTo>
                    <a:pt x="8366" y="2001"/>
                    <a:pt x="6600" y="3458"/>
                    <a:pt x="4511" y="3458"/>
                  </a:cubicBezTo>
                  <a:cubicBezTo>
                    <a:pt x="2421" y="3458"/>
                    <a:pt x="657" y="2001"/>
                    <a:pt x="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8" name="Google Shape;918;p56"/>
            <p:cNvSpPr/>
            <p:nvPr/>
          </p:nvSpPr>
          <p:spPr>
            <a:xfrm>
              <a:off x="7179616" y="4151670"/>
              <a:ext cx="424926" cy="224228"/>
            </a:xfrm>
            <a:custGeom>
              <a:rect b="b" l="l" r="r" t="t"/>
              <a:pathLst>
                <a:path extrusionOk="0" h="4860" w="9210">
                  <a:moveTo>
                    <a:pt x="37" y="1"/>
                  </a:moveTo>
                  <a:cubicBezTo>
                    <a:pt x="27" y="79"/>
                    <a:pt x="16" y="155"/>
                    <a:pt x="1" y="230"/>
                  </a:cubicBezTo>
                  <a:lnTo>
                    <a:pt x="1" y="925"/>
                  </a:lnTo>
                  <a:cubicBezTo>
                    <a:pt x="32" y="752"/>
                    <a:pt x="56" y="577"/>
                    <a:pt x="71" y="399"/>
                  </a:cubicBezTo>
                  <a:cubicBezTo>
                    <a:pt x="262" y="2895"/>
                    <a:pt x="2249" y="4859"/>
                    <a:pt x="4674" y="4859"/>
                  </a:cubicBezTo>
                  <a:cubicBezTo>
                    <a:pt x="6923" y="4859"/>
                    <a:pt x="8797" y="3170"/>
                    <a:pt x="9210" y="933"/>
                  </a:cubicBezTo>
                  <a:lnTo>
                    <a:pt x="9210" y="230"/>
                  </a:lnTo>
                  <a:cubicBezTo>
                    <a:pt x="8797" y="2467"/>
                    <a:pt x="6923" y="4158"/>
                    <a:pt x="4674" y="4158"/>
                  </a:cubicBezTo>
                  <a:cubicBezTo>
                    <a:pt x="2424" y="4158"/>
                    <a:pt x="425" y="2351"/>
                    <a:pt x="102" y="1"/>
                  </a:cubicBezTo>
                  <a:cubicBezTo>
                    <a:pt x="89" y="1"/>
                    <a:pt x="76" y="2"/>
                    <a:pt x="62" y="2"/>
                  </a:cubicBezTo>
                  <a:cubicBezTo>
                    <a:pt x="54" y="2"/>
                    <a:pt x="46" y="1"/>
                    <a:pt x="3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9" name="Google Shape;919;p56"/>
            <p:cNvSpPr/>
            <p:nvPr/>
          </p:nvSpPr>
          <p:spPr>
            <a:xfrm>
              <a:off x="7436516" y="3953459"/>
              <a:ext cx="167987" cy="90522"/>
            </a:xfrm>
            <a:custGeom>
              <a:rect b="b" l="l" r="r" t="t"/>
              <a:pathLst>
                <a:path extrusionOk="0" h="1962" w="3641">
                  <a:moveTo>
                    <a:pt x="1" y="1"/>
                  </a:moveTo>
                  <a:cubicBezTo>
                    <a:pt x="829" y="1174"/>
                    <a:pt x="2150" y="1938"/>
                    <a:pt x="3640" y="1961"/>
                  </a:cubicBezTo>
                  <a:lnTo>
                    <a:pt x="3640" y="1610"/>
                  </a:lnTo>
                  <a:cubicBezTo>
                    <a:pt x="2304" y="1588"/>
                    <a:pt x="1109" y="972"/>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0" name="Google Shape;920;p56"/>
            <p:cNvSpPr/>
            <p:nvPr/>
          </p:nvSpPr>
          <p:spPr>
            <a:xfrm>
              <a:off x="7179616" y="3953459"/>
              <a:ext cx="200467" cy="139151"/>
            </a:xfrm>
            <a:custGeom>
              <a:rect b="b" l="l" r="r" t="t"/>
              <a:pathLst>
                <a:path extrusionOk="0" h="3016" w="4345">
                  <a:moveTo>
                    <a:pt x="4007" y="1"/>
                  </a:moveTo>
                  <a:cubicBezTo>
                    <a:pt x="3194" y="1388"/>
                    <a:pt x="1735" y="2314"/>
                    <a:pt x="71" y="2314"/>
                  </a:cubicBezTo>
                  <a:cubicBezTo>
                    <a:pt x="47" y="2314"/>
                    <a:pt x="24" y="2313"/>
                    <a:pt x="1" y="2313"/>
                  </a:cubicBezTo>
                  <a:lnTo>
                    <a:pt x="1" y="3014"/>
                  </a:lnTo>
                  <a:cubicBezTo>
                    <a:pt x="24" y="3014"/>
                    <a:pt x="47" y="3016"/>
                    <a:pt x="71" y="3016"/>
                  </a:cubicBezTo>
                  <a:cubicBezTo>
                    <a:pt x="2001" y="3016"/>
                    <a:pt x="3653" y="1770"/>
                    <a:pt x="434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1" name="Google Shape;921;p56"/>
            <p:cNvSpPr/>
            <p:nvPr/>
          </p:nvSpPr>
          <p:spPr>
            <a:xfrm>
              <a:off x="7410494" y="3953459"/>
              <a:ext cx="194008" cy="139105"/>
            </a:xfrm>
            <a:custGeom>
              <a:rect b="b" l="l" r="r" t="t"/>
              <a:pathLst>
                <a:path extrusionOk="0" h="3015" w="4205">
                  <a:moveTo>
                    <a:pt x="0" y="1"/>
                  </a:moveTo>
                  <a:cubicBezTo>
                    <a:pt x="681" y="1748"/>
                    <a:pt x="2304" y="2986"/>
                    <a:pt x="4204" y="3014"/>
                  </a:cubicBezTo>
                  <a:lnTo>
                    <a:pt x="4204" y="2313"/>
                  </a:lnTo>
                  <a:cubicBezTo>
                    <a:pt x="2569" y="2288"/>
                    <a:pt x="1140" y="1370"/>
                    <a:pt x="33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2" name="Google Shape;922;p56"/>
            <p:cNvSpPr/>
            <p:nvPr/>
          </p:nvSpPr>
          <p:spPr>
            <a:xfrm>
              <a:off x="7179616" y="3953459"/>
              <a:ext cx="174446" cy="90614"/>
            </a:xfrm>
            <a:custGeom>
              <a:rect b="b" l="l" r="r" t="t"/>
              <a:pathLst>
                <a:path extrusionOk="0" h="1964" w="3781">
                  <a:moveTo>
                    <a:pt x="3502" y="1"/>
                  </a:moveTo>
                  <a:cubicBezTo>
                    <a:pt x="2657" y="989"/>
                    <a:pt x="1433" y="1613"/>
                    <a:pt x="71" y="1613"/>
                  </a:cubicBezTo>
                  <a:cubicBezTo>
                    <a:pt x="47" y="1613"/>
                    <a:pt x="24" y="1610"/>
                    <a:pt x="1" y="1610"/>
                  </a:cubicBezTo>
                  <a:lnTo>
                    <a:pt x="1" y="1961"/>
                  </a:lnTo>
                  <a:cubicBezTo>
                    <a:pt x="24" y="1963"/>
                    <a:pt x="47" y="1963"/>
                    <a:pt x="71" y="1963"/>
                  </a:cubicBezTo>
                  <a:cubicBezTo>
                    <a:pt x="1590" y="1963"/>
                    <a:pt x="2937" y="1192"/>
                    <a:pt x="37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3" name="Google Shape;923;p56"/>
            <p:cNvSpPr/>
            <p:nvPr/>
          </p:nvSpPr>
          <p:spPr>
            <a:xfrm>
              <a:off x="7610136" y="4120804"/>
              <a:ext cx="416253" cy="206511"/>
            </a:xfrm>
            <a:custGeom>
              <a:rect b="b" l="l" r="r" t="t"/>
              <a:pathLst>
                <a:path extrusionOk="0" h="4476" w="9022">
                  <a:moveTo>
                    <a:pt x="2221" y="0"/>
                  </a:moveTo>
                  <a:cubicBezTo>
                    <a:pt x="2089" y="82"/>
                    <a:pt x="1956" y="158"/>
                    <a:pt x="1816" y="227"/>
                  </a:cubicBezTo>
                  <a:cubicBezTo>
                    <a:pt x="2574" y="801"/>
                    <a:pt x="3233" y="1318"/>
                    <a:pt x="4511" y="1318"/>
                  </a:cubicBezTo>
                  <a:cubicBezTo>
                    <a:pt x="5789" y="1318"/>
                    <a:pt x="6443" y="803"/>
                    <a:pt x="7201" y="230"/>
                  </a:cubicBezTo>
                  <a:cubicBezTo>
                    <a:pt x="7063" y="162"/>
                    <a:pt x="6928" y="85"/>
                    <a:pt x="6796" y="5"/>
                  </a:cubicBezTo>
                  <a:cubicBezTo>
                    <a:pt x="6187" y="445"/>
                    <a:pt x="5522" y="791"/>
                    <a:pt x="4511" y="791"/>
                  </a:cubicBezTo>
                  <a:cubicBezTo>
                    <a:pt x="3498" y="791"/>
                    <a:pt x="2844" y="443"/>
                    <a:pt x="2221" y="0"/>
                  </a:cubicBezTo>
                  <a:close/>
                  <a:moveTo>
                    <a:pt x="1023" y="521"/>
                  </a:moveTo>
                  <a:lnTo>
                    <a:pt x="1023" y="523"/>
                  </a:lnTo>
                  <a:cubicBezTo>
                    <a:pt x="853" y="568"/>
                    <a:pt x="680" y="601"/>
                    <a:pt x="505" y="626"/>
                  </a:cubicBezTo>
                  <a:cubicBezTo>
                    <a:pt x="1301" y="2087"/>
                    <a:pt x="2795" y="3071"/>
                    <a:pt x="4511" y="3071"/>
                  </a:cubicBezTo>
                  <a:cubicBezTo>
                    <a:pt x="6227" y="3071"/>
                    <a:pt x="7719" y="2087"/>
                    <a:pt x="8515" y="628"/>
                  </a:cubicBezTo>
                  <a:cubicBezTo>
                    <a:pt x="8340" y="603"/>
                    <a:pt x="8165" y="570"/>
                    <a:pt x="7995" y="525"/>
                  </a:cubicBezTo>
                  <a:cubicBezTo>
                    <a:pt x="7149" y="1547"/>
                    <a:pt x="5903" y="2195"/>
                    <a:pt x="4511" y="2195"/>
                  </a:cubicBezTo>
                  <a:cubicBezTo>
                    <a:pt x="3119" y="2195"/>
                    <a:pt x="1871" y="1546"/>
                    <a:pt x="1023" y="521"/>
                  </a:cubicBezTo>
                  <a:close/>
                  <a:moveTo>
                    <a:pt x="85" y="666"/>
                  </a:moveTo>
                  <a:cubicBezTo>
                    <a:pt x="57" y="666"/>
                    <a:pt x="29" y="668"/>
                    <a:pt x="1" y="668"/>
                  </a:cubicBezTo>
                  <a:cubicBezTo>
                    <a:pt x="455" y="2845"/>
                    <a:pt x="2302" y="4476"/>
                    <a:pt x="4511" y="4476"/>
                  </a:cubicBezTo>
                  <a:cubicBezTo>
                    <a:pt x="6720" y="4476"/>
                    <a:pt x="8565" y="2847"/>
                    <a:pt x="9022" y="668"/>
                  </a:cubicBezTo>
                  <a:cubicBezTo>
                    <a:pt x="8993" y="668"/>
                    <a:pt x="8965" y="668"/>
                    <a:pt x="8937" y="666"/>
                  </a:cubicBezTo>
                  <a:cubicBezTo>
                    <a:pt x="8364" y="2667"/>
                    <a:pt x="6600" y="4124"/>
                    <a:pt x="4511" y="4124"/>
                  </a:cubicBezTo>
                  <a:cubicBezTo>
                    <a:pt x="2421" y="4124"/>
                    <a:pt x="657" y="2667"/>
                    <a:pt x="85" y="666"/>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4" name="Google Shape;924;p56"/>
            <p:cNvSpPr/>
            <p:nvPr/>
          </p:nvSpPr>
          <p:spPr>
            <a:xfrm>
              <a:off x="7845812" y="4428087"/>
              <a:ext cx="181643" cy="91906"/>
            </a:xfrm>
            <a:custGeom>
              <a:rect b="b" l="l" r="r" t="t"/>
              <a:pathLst>
                <a:path extrusionOk="0" h="1992" w="3937">
                  <a:moveTo>
                    <a:pt x="519" y="1"/>
                  </a:moveTo>
                  <a:cubicBezTo>
                    <a:pt x="351" y="46"/>
                    <a:pt x="178" y="81"/>
                    <a:pt x="1" y="106"/>
                  </a:cubicBezTo>
                  <a:cubicBezTo>
                    <a:pt x="437" y="905"/>
                    <a:pt x="1084" y="1560"/>
                    <a:pt x="1860" y="1991"/>
                  </a:cubicBezTo>
                  <a:lnTo>
                    <a:pt x="3937" y="1991"/>
                  </a:lnTo>
                  <a:lnTo>
                    <a:pt x="3937" y="1671"/>
                  </a:lnTo>
                  <a:cubicBezTo>
                    <a:pt x="2573" y="1650"/>
                    <a:pt x="1352" y="1009"/>
                    <a:pt x="51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5" name="Google Shape;925;p56"/>
            <p:cNvSpPr/>
            <p:nvPr/>
          </p:nvSpPr>
          <p:spPr>
            <a:xfrm>
              <a:off x="7906300" y="4404049"/>
              <a:ext cx="121157" cy="60763"/>
            </a:xfrm>
            <a:custGeom>
              <a:rect b="b" l="l" r="r" t="t"/>
              <a:pathLst>
                <a:path extrusionOk="0" h="1317" w="2626">
                  <a:moveTo>
                    <a:pt x="407" y="0"/>
                  </a:moveTo>
                  <a:cubicBezTo>
                    <a:pt x="276" y="82"/>
                    <a:pt x="141" y="159"/>
                    <a:pt x="1" y="227"/>
                  </a:cubicBezTo>
                  <a:cubicBezTo>
                    <a:pt x="745" y="790"/>
                    <a:pt x="1438" y="1296"/>
                    <a:pt x="2626" y="1316"/>
                  </a:cubicBezTo>
                  <a:lnTo>
                    <a:pt x="2626" y="788"/>
                  </a:lnTo>
                  <a:cubicBezTo>
                    <a:pt x="1655" y="772"/>
                    <a:pt x="1014" y="432"/>
                    <a:pt x="40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6" name="Google Shape;926;p56"/>
            <p:cNvSpPr/>
            <p:nvPr/>
          </p:nvSpPr>
          <p:spPr>
            <a:xfrm>
              <a:off x="7937074" y="4247593"/>
              <a:ext cx="90383" cy="176707"/>
            </a:xfrm>
            <a:custGeom>
              <a:rect b="b" l="l" r="r" t="t"/>
              <a:pathLst>
                <a:path extrusionOk="0" h="3830" w="1959">
                  <a:moveTo>
                    <a:pt x="1959" y="0"/>
                  </a:moveTo>
                  <a:cubicBezTo>
                    <a:pt x="1749" y="1334"/>
                    <a:pt x="1023" y="2485"/>
                    <a:pt x="0" y="3218"/>
                  </a:cubicBezTo>
                  <a:cubicBezTo>
                    <a:pt x="535" y="3563"/>
                    <a:pt x="1126" y="3815"/>
                    <a:pt x="1959" y="3830"/>
                  </a:cubicBezTo>
                  <a:lnTo>
                    <a:pt x="19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7" name="Google Shape;927;p56"/>
            <p:cNvSpPr/>
            <p:nvPr/>
          </p:nvSpPr>
          <p:spPr>
            <a:xfrm>
              <a:off x="7822558" y="4434731"/>
              <a:ext cx="49736" cy="85262"/>
            </a:xfrm>
            <a:custGeom>
              <a:rect b="b" l="l" r="r" t="t"/>
              <a:pathLst>
                <a:path extrusionOk="0" h="1848" w="1078">
                  <a:moveTo>
                    <a:pt x="85" y="0"/>
                  </a:moveTo>
                  <a:cubicBezTo>
                    <a:pt x="57" y="2"/>
                    <a:pt x="29" y="2"/>
                    <a:pt x="0" y="3"/>
                  </a:cubicBezTo>
                  <a:cubicBezTo>
                    <a:pt x="142" y="683"/>
                    <a:pt x="420" y="1308"/>
                    <a:pt x="801" y="1847"/>
                  </a:cubicBezTo>
                  <a:lnTo>
                    <a:pt x="1078" y="1847"/>
                  </a:lnTo>
                  <a:cubicBezTo>
                    <a:pt x="628" y="1323"/>
                    <a:pt x="283" y="695"/>
                    <a:pt x="8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8" name="Google Shape;928;p56"/>
            <p:cNvSpPr/>
            <p:nvPr/>
          </p:nvSpPr>
          <p:spPr>
            <a:xfrm>
              <a:off x="7787447" y="4434962"/>
              <a:ext cx="61640" cy="85031"/>
            </a:xfrm>
            <a:custGeom>
              <a:rect b="b" l="l" r="r" t="t"/>
              <a:pathLst>
                <a:path extrusionOk="0" h="1843" w="1336">
                  <a:moveTo>
                    <a:pt x="635" y="0"/>
                  </a:moveTo>
                  <a:cubicBezTo>
                    <a:pt x="543" y="668"/>
                    <a:pt x="322" y="1291"/>
                    <a:pt x="0" y="1842"/>
                  </a:cubicBezTo>
                  <a:lnTo>
                    <a:pt x="337" y="1842"/>
                  </a:lnTo>
                  <a:cubicBezTo>
                    <a:pt x="513" y="1391"/>
                    <a:pt x="628" y="904"/>
                    <a:pt x="668" y="395"/>
                  </a:cubicBezTo>
                  <a:cubicBezTo>
                    <a:pt x="706" y="904"/>
                    <a:pt x="821" y="1391"/>
                    <a:pt x="998" y="1842"/>
                  </a:cubicBezTo>
                  <a:lnTo>
                    <a:pt x="1336" y="1842"/>
                  </a:lnTo>
                  <a:cubicBezTo>
                    <a:pt x="1013" y="1291"/>
                    <a:pt x="791" y="668"/>
                    <a:pt x="70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9" name="Google Shape;929;p56"/>
            <p:cNvSpPr/>
            <p:nvPr/>
          </p:nvSpPr>
          <p:spPr>
            <a:xfrm>
              <a:off x="7602615" y="4428179"/>
              <a:ext cx="188010" cy="91814"/>
            </a:xfrm>
            <a:custGeom>
              <a:rect b="b" l="l" r="r" t="t"/>
              <a:pathLst>
                <a:path extrusionOk="0" h="1990" w="4075">
                  <a:moveTo>
                    <a:pt x="3555" y="0"/>
                  </a:moveTo>
                  <a:cubicBezTo>
                    <a:pt x="2709" y="1025"/>
                    <a:pt x="1461" y="1671"/>
                    <a:pt x="69" y="1671"/>
                  </a:cubicBezTo>
                  <a:cubicBezTo>
                    <a:pt x="45" y="1671"/>
                    <a:pt x="24" y="1669"/>
                    <a:pt x="0" y="1669"/>
                  </a:cubicBezTo>
                  <a:lnTo>
                    <a:pt x="0" y="1989"/>
                  </a:lnTo>
                  <a:lnTo>
                    <a:pt x="2216" y="1989"/>
                  </a:lnTo>
                  <a:cubicBezTo>
                    <a:pt x="2992" y="1560"/>
                    <a:pt x="3638" y="903"/>
                    <a:pt x="4074" y="105"/>
                  </a:cubicBezTo>
                  <a:cubicBezTo>
                    <a:pt x="3898" y="80"/>
                    <a:pt x="3725" y="45"/>
                    <a:pt x="355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0" name="Google Shape;930;p56"/>
            <p:cNvSpPr/>
            <p:nvPr/>
          </p:nvSpPr>
          <p:spPr>
            <a:xfrm>
              <a:off x="7602615" y="4404187"/>
              <a:ext cx="127386" cy="60671"/>
            </a:xfrm>
            <a:custGeom>
              <a:rect b="b" l="l" r="r" t="t"/>
              <a:pathLst>
                <a:path extrusionOk="0" h="1315" w="2761">
                  <a:moveTo>
                    <a:pt x="2355" y="1"/>
                  </a:moveTo>
                  <a:cubicBezTo>
                    <a:pt x="1746" y="442"/>
                    <a:pt x="1116" y="789"/>
                    <a:pt x="70" y="789"/>
                  </a:cubicBezTo>
                  <a:cubicBezTo>
                    <a:pt x="45" y="789"/>
                    <a:pt x="24" y="785"/>
                    <a:pt x="0" y="785"/>
                  </a:cubicBezTo>
                  <a:lnTo>
                    <a:pt x="0" y="1313"/>
                  </a:lnTo>
                  <a:cubicBezTo>
                    <a:pt x="24" y="1313"/>
                    <a:pt x="45" y="1315"/>
                    <a:pt x="70" y="1315"/>
                  </a:cubicBezTo>
                  <a:cubicBezTo>
                    <a:pt x="1348" y="1315"/>
                    <a:pt x="2002" y="799"/>
                    <a:pt x="2760" y="227"/>
                  </a:cubicBezTo>
                  <a:lnTo>
                    <a:pt x="2760" y="226"/>
                  </a:lnTo>
                  <a:cubicBezTo>
                    <a:pt x="2620" y="159"/>
                    <a:pt x="2487" y="82"/>
                    <a:pt x="235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1" name="Google Shape;931;p56"/>
            <p:cNvSpPr/>
            <p:nvPr/>
          </p:nvSpPr>
          <p:spPr>
            <a:xfrm>
              <a:off x="7602615" y="4210912"/>
              <a:ext cx="96704" cy="213478"/>
            </a:xfrm>
            <a:custGeom>
              <a:rect b="b" l="l" r="r" t="t"/>
              <a:pathLst>
                <a:path extrusionOk="0" h="4627" w="2096">
                  <a:moveTo>
                    <a:pt x="64" y="1"/>
                  </a:moveTo>
                  <a:cubicBezTo>
                    <a:pt x="64" y="271"/>
                    <a:pt x="40" y="535"/>
                    <a:pt x="0" y="794"/>
                  </a:cubicBezTo>
                  <a:lnTo>
                    <a:pt x="0" y="4625"/>
                  </a:lnTo>
                  <a:cubicBezTo>
                    <a:pt x="24" y="4625"/>
                    <a:pt x="45" y="4626"/>
                    <a:pt x="69" y="4626"/>
                  </a:cubicBezTo>
                  <a:cubicBezTo>
                    <a:pt x="970" y="4626"/>
                    <a:pt x="1561" y="4370"/>
                    <a:pt x="2096" y="4018"/>
                  </a:cubicBezTo>
                  <a:cubicBezTo>
                    <a:pt x="871" y="3145"/>
                    <a:pt x="65" y="1673"/>
                    <a:pt x="6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2" name="Google Shape;932;p56"/>
            <p:cNvSpPr/>
            <p:nvPr/>
          </p:nvSpPr>
          <p:spPr>
            <a:xfrm>
              <a:off x="7764147" y="4434777"/>
              <a:ext cx="49829" cy="85216"/>
            </a:xfrm>
            <a:custGeom>
              <a:rect b="b" l="l" r="r" t="t"/>
              <a:pathLst>
                <a:path extrusionOk="0" h="1847" w="1080">
                  <a:moveTo>
                    <a:pt x="993" y="1"/>
                  </a:moveTo>
                  <a:cubicBezTo>
                    <a:pt x="795" y="695"/>
                    <a:pt x="450" y="1322"/>
                    <a:pt x="0" y="1846"/>
                  </a:cubicBezTo>
                  <a:lnTo>
                    <a:pt x="279" y="1846"/>
                  </a:lnTo>
                  <a:cubicBezTo>
                    <a:pt x="660" y="1307"/>
                    <a:pt x="937" y="682"/>
                    <a:pt x="1080" y="2"/>
                  </a:cubicBezTo>
                  <a:cubicBezTo>
                    <a:pt x="1051" y="2"/>
                    <a:pt x="1021" y="2"/>
                    <a:pt x="993"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3" name="Google Shape;933;p56"/>
            <p:cNvSpPr/>
            <p:nvPr/>
          </p:nvSpPr>
          <p:spPr>
            <a:xfrm>
              <a:off x="7633436" y="4144842"/>
              <a:ext cx="369608" cy="117697"/>
            </a:xfrm>
            <a:custGeom>
              <a:rect b="b" l="l" r="r" t="t"/>
              <a:pathLst>
                <a:path extrusionOk="0" h="2551" w="8011">
                  <a:moveTo>
                    <a:pt x="518" y="0"/>
                  </a:moveTo>
                  <a:cubicBezTo>
                    <a:pt x="348" y="45"/>
                    <a:pt x="175" y="80"/>
                    <a:pt x="0" y="105"/>
                  </a:cubicBezTo>
                  <a:cubicBezTo>
                    <a:pt x="796" y="1564"/>
                    <a:pt x="2290" y="2550"/>
                    <a:pt x="4006" y="2550"/>
                  </a:cubicBezTo>
                  <a:cubicBezTo>
                    <a:pt x="5722" y="2550"/>
                    <a:pt x="7214" y="1566"/>
                    <a:pt x="8010" y="107"/>
                  </a:cubicBezTo>
                  <a:cubicBezTo>
                    <a:pt x="7835" y="82"/>
                    <a:pt x="7660" y="49"/>
                    <a:pt x="7490" y="4"/>
                  </a:cubicBezTo>
                  <a:cubicBezTo>
                    <a:pt x="6644" y="1026"/>
                    <a:pt x="5397" y="1674"/>
                    <a:pt x="4006" y="1674"/>
                  </a:cubicBezTo>
                  <a:cubicBezTo>
                    <a:pt x="2614" y="1674"/>
                    <a:pt x="1366" y="1025"/>
                    <a:pt x="518"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4" name="Google Shape;934;p56"/>
            <p:cNvSpPr/>
            <p:nvPr/>
          </p:nvSpPr>
          <p:spPr>
            <a:xfrm>
              <a:off x="7693923" y="4120804"/>
              <a:ext cx="248450" cy="60809"/>
            </a:xfrm>
            <a:custGeom>
              <a:rect b="b" l="l" r="r" t="t"/>
              <a:pathLst>
                <a:path extrusionOk="0" h="1318" w="5385">
                  <a:moveTo>
                    <a:pt x="405" y="0"/>
                  </a:moveTo>
                  <a:cubicBezTo>
                    <a:pt x="273" y="82"/>
                    <a:pt x="140" y="158"/>
                    <a:pt x="0" y="227"/>
                  </a:cubicBezTo>
                  <a:cubicBezTo>
                    <a:pt x="758" y="801"/>
                    <a:pt x="1462" y="1318"/>
                    <a:pt x="2695" y="1318"/>
                  </a:cubicBezTo>
                  <a:cubicBezTo>
                    <a:pt x="3928" y="1318"/>
                    <a:pt x="4627" y="803"/>
                    <a:pt x="5385" y="230"/>
                  </a:cubicBezTo>
                  <a:cubicBezTo>
                    <a:pt x="5247" y="163"/>
                    <a:pt x="5112" y="85"/>
                    <a:pt x="4980" y="5"/>
                  </a:cubicBezTo>
                  <a:cubicBezTo>
                    <a:pt x="4371" y="445"/>
                    <a:pt x="3741" y="791"/>
                    <a:pt x="2695" y="791"/>
                  </a:cubicBezTo>
                  <a:cubicBezTo>
                    <a:pt x="1647" y="791"/>
                    <a:pt x="1028" y="443"/>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5" name="Google Shape;935;p56"/>
            <p:cNvSpPr/>
            <p:nvPr/>
          </p:nvSpPr>
          <p:spPr>
            <a:xfrm>
              <a:off x="7724652" y="3953459"/>
              <a:ext cx="187180" cy="187641"/>
            </a:xfrm>
            <a:custGeom>
              <a:rect b="b" l="l" r="r" t="t"/>
              <a:pathLst>
                <a:path extrusionOk="0" h="4067" w="4057">
                  <a:moveTo>
                    <a:pt x="1991" y="1"/>
                  </a:moveTo>
                  <a:cubicBezTo>
                    <a:pt x="1834" y="1437"/>
                    <a:pt x="1081" y="2679"/>
                    <a:pt x="0" y="3454"/>
                  </a:cubicBezTo>
                  <a:cubicBezTo>
                    <a:pt x="550" y="3809"/>
                    <a:pt x="1156" y="4067"/>
                    <a:pt x="2029" y="4067"/>
                  </a:cubicBezTo>
                  <a:cubicBezTo>
                    <a:pt x="2900" y="4067"/>
                    <a:pt x="3520" y="3812"/>
                    <a:pt x="4056" y="3460"/>
                  </a:cubicBezTo>
                  <a:cubicBezTo>
                    <a:pt x="2970" y="2686"/>
                    <a:pt x="2214" y="1440"/>
                    <a:pt x="20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6" name="Google Shape;936;p56"/>
            <p:cNvSpPr/>
            <p:nvPr/>
          </p:nvSpPr>
          <p:spPr>
            <a:xfrm>
              <a:off x="7610136" y="4151532"/>
              <a:ext cx="416253" cy="175784"/>
            </a:xfrm>
            <a:custGeom>
              <a:rect b="b" l="l" r="r" t="t"/>
              <a:pathLst>
                <a:path extrusionOk="0" h="3810" w="9022">
                  <a:moveTo>
                    <a:pt x="85" y="0"/>
                  </a:moveTo>
                  <a:cubicBezTo>
                    <a:pt x="57" y="0"/>
                    <a:pt x="29" y="2"/>
                    <a:pt x="1" y="2"/>
                  </a:cubicBezTo>
                  <a:cubicBezTo>
                    <a:pt x="455" y="2181"/>
                    <a:pt x="2302" y="3810"/>
                    <a:pt x="4511" y="3810"/>
                  </a:cubicBezTo>
                  <a:cubicBezTo>
                    <a:pt x="6720" y="3810"/>
                    <a:pt x="8565" y="2181"/>
                    <a:pt x="9022" y="2"/>
                  </a:cubicBezTo>
                  <a:cubicBezTo>
                    <a:pt x="8993" y="2"/>
                    <a:pt x="8965" y="2"/>
                    <a:pt x="8937" y="0"/>
                  </a:cubicBezTo>
                  <a:cubicBezTo>
                    <a:pt x="8365" y="2001"/>
                    <a:pt x="6600" y="3458"/>
                    <a:pt x="4511" y="3458"/>
                  </a:cubicBezTo>
                  <a:cubicBezTo>
                    <a:pt x="2421" y="3458"/>
                    <a:pt x="657" y="2001"/>
                    <a:pt x="8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7" name="Google Shape;937;p56"/>
            <p:cNvSpPr/>
            <p:nvPr/>
          </p:nvSpPr>
          <p:spPr>
            <a:xfrm>
              <a:off x="7602615" y="4151670"/>
              <a:ext cx="424834" cy="224228"/>
            </a:xfrm>
            <a:custGeom>
              <a:rect b="b" l="l" r="r" t="t"/>
              <a:pathLst>
                <a:path extrusionOk="0" h="4860" w="9208">
                  <a:moveTo>
                    <a:pt x="37" y="1"/>
                  </a:moveTo>
                  <a:cubicBezTo>
                    <a:pt x="27" y="79"/>
                    <a:pt x="14" y="155"/>
                    <a:pt x="0" y="230"/>
                  </a:cubicBezTo>
                  <a:lnTo>
                    <a:pt x="0" y="925"/>
                  </a:lnTo>
                  <a:cubicBezTo>
                    <a:pt x="32" y="752"/>
                    <a:pt x="55" y="577"/>
                    <a:pt x="69" y="399"/>
                  </a:cubicBezTo>
                  <a:cubicBezTo>
                    <a:pt x="260" y="2895"/>
                    <a:pt x="2249" y="4859"/>
                    <a:pt x="4674" y="4859"/>
                  </a:cubicBezTo>
                  <a:cubicBezTo>
                    <a:pt x="6923" y="4859"/>
                    <a:pt x="8795" y="3170"/>
                    <a:pt x="9208" y="933"/>
                  </a:cubicBezTo>
                  <a:lnTo>
                    <a:pt x="9208" y="230"/>
                  </a:lnTo>
                  <a:cubicBezTo>
                    <a:pt x="8796" y="2467"/>
                    <a:pt x="6923" y="4158"/>
                    <a:pt x="4674" y="4158"/>
                  </a:cubicBezTo>
                  <a:cubicBezTo>
                    <a:pt x="2424" y="4158"/>
                    <a:pt x="425" y="2351"/>
                    <a:pt x="102" y="1"/>
                  </a:cubicBezTo>
                  <a:cubicBezTo>
                    <a:pt x="89" y="1"/>
                    <a:pt x="75" y="2"/>
                    <a:pt x="62" y="2"/>
                  </a:cubicBezTo>
                  <a:cubicBezTo>
                    <a:pt x="54" y="2"/>
                    <a:pt x="45" y="1"/>
                    <a:pt x="3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8" name="Google Shape;938;p56"/>
            <p:cNvSpPr/>
            <p:nvPr/>
          </p:nvSpPr>
          <p:spPr>
            <a:xfrm>
              <a:off x="7859515" y="3953459"/>
              <a:ext cx="167940" cy="90522"/>
            </a:xfrm>
            <a:custGeom>
              <a:rect b="b" l="l" r="r" t="t"/>
              <a:pathLst>
                <a:path extrusionOk="0" h="1962" w="3640">
                  <a:moveTo>
                    <a:pt x="0" y="1"/>
                  </a:moveTo>
                  <a:cubicBezTo>
                    <a:pt x="828" y="1174"/>
                    <a:pt x="2149" y="1938"/>
                    <a:pt x="3640" y="1961"/>
                  </a:cubicBezTo>
                  <a:lnTo>
                    <a:pt x="3640" y="1610"/>
                  </a:lnTo>
                  <a:cubicBezTo>
                    <a:pt x="2304" y="1588"/>
                    <a:pt x="1108" y="972"/>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9" name="Google Shape;939;p56"/>
            <p:cNvSpPr/>
            <p:nvPr/>
          </p:nvSpPr>
          <p:spPr>
            <a:xfrm>
              <a:off x="7602615" y="3953459"/>
              <a:ext cx="200467" cy="139151"/>
            </a:xfrm>
            <a:custGeom>
              <a:rect b="b" l="l" r="r" t="t"/>
              <a:pathLst>
                <a:path extrusionOk="0" h="3016" w="4345">
                  <a:moveTo>
                    <a:pt x="4006" y="1"/>
                  </a:moveTo>
                  <a:cubicBezTo>
                    <a:pt x="3193" y="1388"/>
                    <a:pt x="1734" y="2314"/>
                    <a:pt x="70" y="2314"/>
                  </a:cubicBezTo>
                  <a:cubicBezTo>
                    <a:pt x="47" y="2314"/>
                    <a:pt x="24" y="2313"/>
                    <a:pt x="0" y="2313"/>
                  </a:cubicBezTo>
                  <a:lnTo>
                    <a:pt x="0" y="3014"/>
                  </a:lnTo>
                  <a:cubicBezTo>
                    <a:pt x="24" y="3014"/>
                    <a:pt x="47" y="3016"/>
                    <a:pt x="70" y="3016"/>
                  </a:cubicBezTo>
                  <a:cubicBezTo>
                    <a:pt x="2001" y="3016"/>
                    <a:pt x="3653" y="1770"/>
                    <a:pt x="4344"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0" name="Google Shape;940;p56"/>
            <p:cNvSpPr/>
            <p:nvPr/>
          </p:nvSpPr>
          <p:spPr>
            <a:xfrm>
              <a:off x="7833447" y="3953459"/>
              <a:ext cx="194008" cy="139105"/>
            </a:xfrm>
            <a:custGeom>
              <a:rect b="b" l="l" r="r" t="t"/>
              <a:pathLst>
                <a:path extrusionOk="0" h="3015" w="4205">
                  <a:moveTo>
                    <a:pt x="1" y="1"/>
                  </a:moveTo>
                  <a:cubicBezTo>
                    <a:pt x="682" y="1748"/>
                    <a:pt x="2304" y="2986"/>
                    <a:pt x="4205" y="3014"/>
                  </a:cubicBezTo>
                  <a:lnTo>
                    <a:pt x="4205" y="2313"/>
                  </a:lnTo>
                  <a:cubicBezTo>
                    <a:pt x="2569" y="2288"/>
                    <a:pt x="1140" y="1370"/>
                    <a:pt x="33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1" name="Google Shape;941;p56"/>
            <p:cNvSpPr/>
            <p:nvPr/>
          </p:nvSpPr>
          <p:spPr>
            <a:xfrm>
              <a:off x="7602615" y="3953459"/>
              <a:ext cx="174400" cy="90614"/>
            </a:xfrm>
            <a:custGeom>
              <a:rect b="b" l="l" r="r" t="t"/>
              <a:pathLst>
                <a:path extrusionOk="0" h="1964" w="3780">
                  <a:moveTo>
                    <a:pt x="3501" y="1"/>
                  </a:moveTo>
                  <a:cubicBezTo>
                    <a:pt x="2657" y="989"/>
                    <a:pt x="1433" y="1613"/>
                    <a:pt x="69" y="1613"/>
                  </a:cubicBezTo>
                  <a:cubicBezTo>
                    <a:pt x="45" y="1613"/>
                    <a:pt x="24" y="1610"/>
                    <a:pt x="0" y="1610"/>
                  </a:cubicBezTo>
                  <a:lnTo>
                    <a:pt x="0" y="1961"/>
                  </a:lnTo>
                  <a:cubicBezTo>
                    <a:pt x="24" y="1963"/>
                    <a:pt x="47" y="1963"/>
                    <a:pt x="69" y="1963"/>
                  </a:cubicBezTo>
                  <a:cubicBezTo>
                    <a:pt x="1589" y="1963"/>
                    <a:pt x="2937" y="1192"/>
                    <a:pt x="37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2" name="Google Shape;942;p56"/>
            <p:cNvSpPr/>
            <p:nvPr/>
          </p:nvSpPr>
          <p:spPr>
            <a:xfrm>
              <a:off x="8033043" y="4120804"/>
              <a:ext cx="416345" cy="206511"/>
            </a:xfrm>
            <a:custGeom>
              <a:rect b="b" l="l" r="r" t="t"/>
              <a:pathLst>
                <a:path extrusionOk="0" h="4476" w="9024">
                  <a:moveTo>
                    <a:pt x="2222" y="0"/>
                  </a:moveTo>
                  <a:cubicBezTo>
                    <a:pt x="2091" y="82"/>
                    <a:pt x="1956" y="158"/>
                    <a:pt x="1818" y="227"/>
                  </a:cubicBezTo>
                  <a:cubicBezTo>
                    <a:pt x="2575" y="801"/>
                    <a:pt x="3233" y="1318"/>
                    <a:pt x="4511" y="1318"/>
                  </a:cubicBezTo>
                  <a:cubicBezTo>
                    <a:pt x="5790" y="1318"/>
                    <a:pt x="6445" y="803"/>
                    <a:pt x="7203" y="230"/>
                  </a:cubicBezTo>
                  <a:cubicBezTo>
                    <a:pt x="7064" y="162"/>
                    <a:pt x="6929" y="85"/>
                    <a:pt x="6798" y="5"/>
                  </a:cubicBezTo>
                  <a:cubicBezTo>
                    <a:pt x="6188" y="445"/>
                    <a:pt x="5524" y="791"/>
                    <a:pt x="4511" y="791"/>
                  </a:cubicBezTo>
                  <a:cubicBezTo>
                    <a:pt x="3500" y="791"/>
                    <a:pt x="2845" y="443"/>
                    <a:pt x="2222" y="0"/>
                  </a:cubicBezTo>
                  <a:close/>
                  <a:moveTo>
                    <a:pt x="1025" y="521"/>
                  </a:moveTo>
                  <a:lnTo>
                    <a:pt x="1025" y="523"/>
                  </a:lnTo>
                  <a:cubicBezTo>
                    <a:pt x="855" y="568"/>
                    <a:pt x="682" y="601"/>
                    <a:pt x="505" y="626"/>
                  </a:cubicBezTo>
                  <a:cubicBezTo>
                    <a:pt x="1301" y="2087"/>
                    <a:pt x="2795" y="3071"/>
                    <a:pt x="4511" y="3071"/>
                  </a:cubicBezTo>
                  <a:cubicBezTo>
                    <a:pt x="6228" y="3071"/>
                    <a:pt x="7721" y="2087"/>
                    <a:pt x="8517" y="628"/>
                  </a:cubicBezTo>
                  <a:cubicBezTo>
                    <a:pt x="8340" y="603"/>
                    <a:pt x="8167" y="570"/>
                    <a:pt x="7997" y="525"/>
                  </a:cubicBezTo>
                  <a:cubicBezTo>
                    <a:pt x="7151" y="1547"/>
                    <a:pt x="5905" y="2195"/>
                    <a:pt x="4511" y="2195"/>
                  </a:cubicBezTo>
                  <a:cubicBezTo>
                    <a:pt x="3118" y="2195"/>
                    <a:pt x="1871" y="1546"/>
                    <a:pt x="1025" y="521"/>
                  </a:cubicBezTo>
                  <a:close/>
                  <a:moveTo>
                    <a:pt x="87" y="666"/>
                  </a:moveTo>
                  <a:cubicBezTo>
                    <a:pt x="57" y="666"/>
                    <a:pt x="29" y="668"/>
                    <a:pt x="0" y="668"/>
                  </a:cubicBezTo>
                  <a:cubicBezTo>
                    <a:pt x="457" y="2845"/>
                    <a:pt x="2302" y="4476"/>
                    <a:pt x="4511" y="4476"/>
                  </a:cubicBezTo>
                  <a:cubicBezTo>
                    <a:pt x="6721" y="4476"/>
                    <a:pt x="8567" y="2847"/>
                    <a:pt x="9023" y="668"/>
                  </a:cubicBezTo>
                  <a:cubicBezTo>
                    <a:pt x="8995" y="668"/>
                    <a:pt x="8965" y="668"/>
                    <a:pt x="8936" y="666"/>
                  </a:cubicBezTo>
                  <a:cubicBezTo>
                    <a:pt x="8365" y="2667"/>
                    <a:pt x="6601" y="4124"/>
                    <a:pt x="4511" y="4124"/>
                  </a:cubicBezTo>
                  <a:cubicBezTo>
                    <a:pt x="2422" y="4124"/>
                    <a:pt x="657" y="2667"/>
                    <a:pt x="87" y="666"/>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3" name="Google Shape;943;p56"/>
            <p:cNvSpPr/>
            <p:nvPr/>
          </p:nvSpPr>
          <p:spPr>
            <a:xfrm>
              <a:off x="8268811" y="4428087"/>
              <a:ext cx="181643" cy="91906"/>
            </a:xfrm>
            <a:custGeom>
              <a:rect b="b" l="l" r="r" t="t"/>
              <a:pathLst>
                <a:path extrusionOk="0" h="1992" w="3937">
                  <a:moveTo>
                    <a:pt x="519" y="1"/>
                  </a:moveTo>
                  <a:cubicBezTo>
                    <a:pt x="349" y="46"/>
                    <a:pt x="175" y="81"/>
                    <a:pt x="1" y="106"/>
                  </a:cubicBezTo>
                  <a:cubicBezTo>
                    <a:pt x="437" y="905"/>
                    <a:pt x="1082" y="1560"/>
                    <a:pt x="1859" y="1991"/>
                  </a:cubicBezTo>
                  <a:lnTo>
                    <a:pt x="3936" y="1991"/>
                  </a:lnTo>
                  <a:lnTo>
                    <a:pt x="3936" y="1671"/>
                  </a:lnTo>
                  <a:cubicBezTo>
                    <a:pt x="2572" y="1650"/>
                    <a:pt x="1351" y="1009"/>
                    <a:pt x="51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4" name="Google Shape;944;p56"/>
            <p:cNvSpPr/>
            <p:nvPr/>
          </p:nvSpPr>
          <p:spPr>
            <a:xfrm>
              <a:off x="8329299" y="4404049"/>
              <a:ext cx="121157" cy="60763"/>
            </a:xfrm>
            <a:custGeom>
              <a:rect b="b" l="l" r="r" t="t"/>
              <a:pathLst>
                <a:path extrusionOk="0" h="1317" w="2626">
                  <a:moveTo>
                    <a:pt x="407" y="0"/>
                  </a:moveTo>
                  <a:cubicBezTo>
                    <a:pt x="274" y="82"/>
                    <a:pt x="140" y="159"/>
                    <a:pt x="0" y="227"/>
                  </a:cubicBezTo>
                  <a:cubicBezTo>
                    <a:pt x="745" y="790"/>
                    <a:pt x="1436" y="1296"/>
                    <a:pt x="2625" y="1316"/>
                  </a:cubicBezTo>
                  <a:lnTo>
                    <a:pt x="2625" y="788"/>
                  </a:lnTo>
                  <a:cubicBezTo>
                    <a:pt x="1654" y="772"/>
                    <a:pt x="1013" y="432"/>
                    <a:pt x="40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5" name="Google Shape;945;p56"/>
            <p:cNvSpPr/>
            <p:nvPr/>
          </p:nvSpPr>
          <p:spPr>
            <a:xfrm>
              <a:off x="8360027" y="4247593"/>
              <a:ext cx="90429" cy="176707"/>
            </a:xfrm>
            <a:custGeom>
              <a:rect b="b" l="l" r="r" t="t"/>
              <a:pathLst>
                <a:path extrusionOk="0" h="3830" w="1960">
                  <a:moveTo>
                    <a:pt x="1959" y="0"/>
                  </a:moveTo>
                  <a:cubicBezTo>
                    <a:pt x="1750" y="1334"/>
                    <a:pt x="1023" y="2485"/>
                    <a:pt x="1" y="3218"/>
                  </a:cubicBezTo>
                  <a:cubicBezTo>
                    <a:pt x="535" y="3563"/>
                    <a:pt x="1127" y="3815"/>
                    <a:pt x="1959" y="3830"/>
                  </a:cubicBezTo>
                  <a:lnTo>
                    <a:pt x="19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6" name="Google Shape;946;p56"/>
            <p:cNvSpPr/>
            <p:nvPr/>
          </p:nvSpPr>
          <p:spPr>
            <a:xfrm>
              <a:off x="8245511" y="4434731"/>
              <a:ext cx="49782" cy="85262"/>
            </a:xfrm>
            <a:custGeom>
              <a:rect b="b" l="l" r="r" t="t"/>
              <a:pathLst>
                <a:path extrusionOk="0" h="1848" w="1079">
                  <a:moveTo>
                    <a:pt x="86" y="0"/>
                  </a:moveTo>
                  <a:cubicBezTo>
                    <a:pt x="57" y="2"/>
                    <a:pt x="29" y="2"/>
                    <a:pt x="1" y="3"/>
                  </a:cubicBezTo>
                  <a:cubicBezTo>
                    <a:pt x="142" y="683"/>
                    <a:pt x="421" y="1308"/>
                    <a:pt x="802" y="1847"/>
                  </a:cubicBezTo>
                  <a:lnTo>
                    <a:pt x="1079" y="1847"/>
                  </a:lnTo>
                  <a:cubicBezTo>
                    <a:pt x="629" y="1323"/>
                    <a:pt x="284" y="695"/>
                    <a:pt x="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7" name="Google Shape;947;p56"/>
            <p:cNvSpPr/>
            <p:nvPr/>
          </p:nvSpPr>
          <p:spPr>
            <a:xfrm>
              <a:off x="8210354" y="4434962"/>
              <a:ext cx="61732" cy="85031"/>
            </a:xfrm>
            <a:custGeom>
              <a:rect b="b" l="l" r="r" t="t"/>
              <a:pathLst>
                <a:path extrusionOk="0" h="1843" w="1338">
                  <a:moveTo>
                    <a:pt x="636" y="0"/>
                  </a:moveTo>
                  <a:cubicBezTo>
                    <a:pt x="545" y="668"/>
                    <a:pt x="323" y="1291"/>
                    <a:pt x="0" y="1842"/>
                  </a:cubicBezTo>
                  <a:lnTo>
                    <a:pt x="338" y="1842"/>
                  </a:lnTo>
                  <a:cubicBezTo>
                    <a:pt x="515" y="1391"/>
                    <a:pt x="630" y="904"/>
                    <a:pt x="668" y="395"/>
                  </a:cubicBezTo>
                  <a:cubicBezTo>
                    <a:pt x="708" y="904"/>
                    <a:pt x="823" y="1391"/>
                    <a:pt x="999" y="1842"/>
                  </a:cubicBezTo>
                  <a:lnTo>
                    <a:pt x="1338" y="1842"/>
                  </a:lnTo>
                  <a:cubicBezTo>
                    <a:pt x="1014" y="1291"/>
                    <a:pt x="793" y="668"/>
                    <a:pt x="701"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8" name="Google Shape;948;p56"/>
            <p:cNvSpPr/>
            <p:nvPr/>
          </p:nvSpPr>
          <p:spPr>
            <a:xfrm>
              <a:off x="8025568" y="4428179"/>
              <a:ext cx="188010" cy="91814"/>
            </a:xfrm>
            <a:custGeom>
              <a:rect b="b" l="l" r="r" t="t"/>
              <a:pathLst>
                <a:path extrusionOk="0" h="1990" w="4075">
                  <a:moveTo>
                    <a:pt x="3555" y="0"/>
                  </a:moveTo>
                  <a:cubicBezTo>
                    <a:pt x="2709" y="1025"/>
                    <a:pt x="1462" y="1671"/>
                    <a:pt x="69" y="1671"/>
                  </a:cubicBezTo>
                  <a:cubicBezTo>
                    <a:pt x="46" y="1671"/>
                    <a:pt x="24" y="1669"/>
                    <a:pt x="1" y="1669"/>
                  </a:cubicBezTo>
                  <a:lnTo>
                    <a:pt x="1" y="1989"/>
                  </a:lnTo>
                  <a:lnTo>
                    <a:pt x="2216" y="1989"/>
                  </a:lnTo>
                  <a:cubicBezTo>
                    <a:pt x="2992" y="1560"/>
                    <a:pt x="3639" y="903"/>
                    <a:pt x="4075" y="105"/>
                  </a:cubicBezTo>
                  <a:cubicBezTo>
                    <a:pt x="3898" y="80"/>
                    <a:pt x="3725" y="45"/>
                    <a:pt x="355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9" name="Google Shape;949;p56"/>
            <p:cNvSpPr/>
            <p:nvPr/>
          </p:nvSpPr>
          <p:spPr>
            <a:xfrm>
              <a:off x="8025568" y="4404187"/>
              <a:ext cx="127386" cy="60671"/>
            </a:xfrm>
            <a:custGeom>
              <a:rect b="b" l="l" r="r" t="t"/>
              <a:pathLst>
                <a:path extrusionOk="0" h="1315" w="2761">
                  <a:moveTo>
                    <a:pt x="2356" y="1"/>
                  </a:moveTo>
                  <a:cubicBezTo>
                    <a:pt x="1746" y="442"/>
                    <a:pt x="1117" y="789"/>
                    <a:pt x="69" y="789"/>
                  </a:cubicBezTo>
                  <a:cubicBezTo>
                    <a:pt x="46" y="789"/>
                    <a:pt x="24" y="785"/>
                    <a:pt x="1" y="785"/>
                  </a:cubicBezTo>
                  <a:lnTo>
                    <a:pt x="1" y="1313"/>
                  </a:lnTo>
                  <a:cubicBezTo>
                    <a:pt x="24" y="1313"/>
                    <a:pt x="46" y="1315"/>
                    <a:pt x="69" y="1315"/>
                  </a:cubicBezTo>
                  <a:cubicBezTo>
                    <a:pt x="1347" y="1315"/>
                    <a:pt x="2003" y="799"/>
                    <a:pt x="2761" y="227"/>
                  </a:cubicBezTo>
                  <a:lnTo>
                    <a:pt x="2761" y="226"/>
                  </a:lnTo>
                  <a:cubicBezTo>
                    <a:pt x="2621" y="159"/>
                    <a:pt x="2488" y="82"/>
                    <a:pt x="23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0" name="Google Shape;950;p56"/>
            <p:cNvSpPr/>
            <p:nvPr/>
          </p:nvSpPr>
          <p:spPr>
            <a:xfrm>
              <a:off x="8025568" y="4210912"/>
              <a:ext cx="96750" cy="213478"/>
            </a:xfrm>
            <a:custGeom>
              <a:rect b="b" l="l" r="r" t="t"/>
              <a:pathLst>
                <a:path extrusionOk="0" h="4627" w="2097">
                  <a:moveTo>
                    <a:pt x="64" y="1"/>
                  </a:moveTo>
                  <a:cubicBezTo>
                    <a:pt x="64" y="271"/>
                    <a:pt x="41" y="535"/>
                    <a:pt x="1" y="794"/>
                  </a:cubicBezTo>
                  <a:lnTo>
                    <a:pt x="1" y="4625"/>
                  </a:lnTo>
                  <a:cubicBezTo>
                    <a:pt x="24" y="4625"/>
                    <a:pt x="46" y="4626"/>
                    <a:pt x="69" y="4626"/>
                  </a:cubicBezTo>
                  <a:cubicBezTo>
                    <a:pt x="970" y="4626"/>
                    <a:pt x="1560" y="4370"/>
                    <a:pt x="2096" y="4018"/>
                  </a:cubicBezTo>
                  <a:cubicBezTo>
                    <a:pt x="872" y="3145"/>
                    <a:pt x="66" y="1673"/>
                    <a:pt x="6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1" name="Google Shape;951;p56"/>
            <p:cNvSpPr/>
            <p:nvPr/>
          </p:nvSpPr>
          <p:spPr>
            <a:xfrm>
              <a:off x="8187100" y="4434777"/>
              <a:ext cx="49875" cy="85216"/>
            </a:xfrm>
            <a:custGeom>
              <a:rect b="b" l="l" r="r" t="t"/>
              <a:pathLst>
                <a:path extrusionOk="0" h="1847" w="1081">
                  <a:moveTo>
                    <a:pt x="994" y="1"/>
                  </a:moveTo>
                  <a:cubicBezTo>
                    <a:pt x="795" y="695"/>
                    <a:pt x="451" y="1322"/>
                    <a:pt x="1" y="1846"/>
                  </a:cubicBezTo>
                  <a:lnTo>
                    <a:pt x="279" y="1846"/>
                  </a:lnTo>
                  <a:cubicBezTo>
                    <a:pt x="661" y="1307"/>
                    <a:pt x="937" y="682"/>
                    <a:pt x="1080" y="2"/>
                  </a:cubicBezTo>
                  <a:cubicBezTo>
                    <a:pt x="1050" y="2"/>
                    <a:pt x="1022" y="2"/>
                    <a:pt x="994"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2" name="Google Shape;952;p56"/>
            <p:cNvSpPr/>
            <p:nvPr/>
          </p:nvSpPr>
          <p:spPr>
            <a:xfrm>
              <a:off x="8056343" y="4144842"/>
              <a:ext cx="369654" cy="117697"/>
            </a:xfrm>
            <a:custGeom>
              <a:rect b="b" l="l" r="r" t="t"/>
              <a:pathLst>
                <a:path extrusionOk="0" h="2551" w="8012">
                  <a:moveTo>
                    <a:pt x="520" y="0"/>
                  </a:moveTo>
                  <a:cubicBezTo>
                    <a:pt x="350" y="45"/>
                    <a:pt x="177" y="80"/>
                    <a:pt x="0" y="105"/>
                  </a:cubicBezTo>
                  <a:cubicBezTo>
                    <a:pt x="798" y="1564"/>
                    <a:pt x="2290" y="2550"/>
                    <a:pt x="4008" y="2550"/>
                  </a:cubicBezTo>
                  <a:cubicBezTo>
                    <a:pt x="5723" y="2550"/>
                    <a:pt x="7216" y="1566"/>
                    <a:pt x="8012" y="107"/>
                  </a:cubicBezTo>
                  <a:cubicBezTo>
                    <a:pt x="7835" y="82"/>
                    <a:pt x="7662" y="49"/>
                    <a:pt x="7492" y="4"/>
                  </a:cubicBezTo>
                  <a:cubicBezTo>
                    <a:pt x="6646" y="1026"/>
                    <a:pt x="5398" y="1674"/>
                    <a:pt x="4008" y="1674"/>
                  </a:cubicBezTo>
                  <a:cubicBezTo>
                    <a:pt x="2615" y="1674"/>
                    <a:pt x="1366" y="1025"/>
                    <a:pt x="52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3" name="Google Shape;953;p56"/>
            <p:cNvSpPr/>
            <p:nvPr/>
          </p:nvSpPr>
          <p:spPr>
            <a:xfrm>
              <a:off x="8116877" y="4120804"/>
              <a:ext cx="248497" cy="60809"/>
            </a:xfrm>
            <a:custGeom>
              <a:rect b="b" l="l" r="r" t="t"/>
              <a:pathLst>
                <a:path extrusionOk="0" h="1318" w="5386">
                  <a:moveTo>
                    <a:pt x="405" y="0"/>
                  </a:moveTo>
                  <a:cubicBezTo>
                    <a:pt x="274" y="82"/>
                    <a:pt x="141" y="158"/>
                    <a:pt x="1" y="227"/>
                  </a:cubicBezTo>
                  <a:cubicBezTo>
                    <a:pt x="758" y="801"/>
                    <a:pt x="1463" y="1318"/>
                    <a:pt x="2696" y="1318"/>
                  </a:cubicBezTo>
                  <a:cubicBezTo>
                    <a:pt x="3926" y="1318"/>
                    <a:pt x="4628" y="803"/>
                    <a:pt x="5386" y="230"/>
                  </a:cubicBezTo>
                  <a:cubicBezTo>
                    <a:pt x="5247" y="163"/>
                    <a:pt x="5112" y="85"/>
                    <a:pt x="4981" y="5"/>
                  </a:cubicBezTo>
                  <a:cubicBezTo>
                    <a:pt x="4371" y="445"/>
                    <a:pt x="3742" y="791"/>
                    <a:pt x="2696" y="791"/>
                  </a:cubicBezTo>
                  <a:cubicBezTo>
                    <a:pt x="1648" y="791"/>
                    <a:pt x="1028" y="443"/>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4" name="Google Shape;954;p56"/>
            <p:cNvSpPr/>
            <p:nvPr/>
          </p:nvSpPr>
          <p:spPr>
            <a:xfrm>
              <a:off x="8147605" y="3953459"/>
              <a:ext cx="187180" cy="187641"/>
            </a:xfrm>
            <a:custGeom>
              <a:rect b="b" l="l" r="r" t="t"/>
              <a:pathLst>
                <a:path extrusionOk="0" h="4067" w="4057">
                  <a:moveTo>
                    <a:pt x="1991" y="1"/>
                  </a:moveTo>
                  <a:cubicBezTo>
                    <a:pt x="1835" y="1437"/>
                    <a:pt x="1082" y="2679"/>
                    <a:pt x="1" y="3454"/>
                  </a:cubicBezTo>
                  <a:cubicBezTo>
                    <a:pt x="551" y="3809"/>
                    <a:pt x="1157" y="4067"/>
                    <a:pt x="2030" y="4067"/>
                  </a:cubicBezTo>
                  <a:cubicBezTo>
                    <a:pt x="2901" y="4067"/>
                    <a:pt x="3520" y="3812"/>
                    <a:pt x="4057" y="3460"/>
                  </a:cubicBezTo>
                  <a:cubicBezTo>
                    <a:pt x="2971" y="2686"/>
                    <a:pt x="2214" y="1440"/>
                    <a:pt x="20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5" name="Google Shape;955;p56"/>
            <p:cNvSpPr/>
            <p:nvPr/>
          </p:nvSpPr>
          <p:spPr>
            <a:xfrm>
              <a:off x="8033043" y="4151532"/>
              <a:ext cx="416345" cy="175784"/>
            </a:xfrm>
            <a:custGeom>
              <a:rect b="b" l="l" r="r" t="t"/>
              <a:pathLst>
                <a:path extrusionOk="0" h="3810" w="9024">
                  <a:moveTo>
                    <a:pt x="87" y="0"/>
                  </a:moveTo>
                  <a:cubicBezTo>
                    <a:pt x="59" y="0"/>
                    <a:pt x="29" y="2"/>
                    <a:pt x="0" y="2"/>
                  </a:cubicBezTo>
                  <a:cubicBezTo>
                    <a:pt x="457" y="2181"/>
                    <a:pt x="2302" y="3810"/>
                    <a:pt x="4513" y="3810"/>
                  </a:cubicBezTo>
                  <a:cubicBezTo>
                    <a:pt x="6721" y="3810"/>
                    <a:pt x="8567" y="2181"/>
                    <a:pt x="9023" y="2"/>
                  </a:cubicBezTo>
                  <a:cubicBezTo>
                    <a:pt x="8995" y="2"/>
                    <a:pt x="8966" y="2"/>
                    <a:pt x="8936" y="0"/>
                  </a:cubicBezTo>
                  <a:cubicBezTo>
                    <a:pt x="8365" y="2001"/>
                    <a:pt x="6601" y="3458"/>
                    <a:pt x="4513" y="3458"/>
                  </a:cubicBezTo>
                  <a:cubicBezTo>
                    <a:pt x="2422" y="3458"/>
                    <a:pt x="658" y="2001"/>
                    <a:pt x="8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6" name="Google Shape;956;p56"/>
            <p:cNvSpPr/>
            <p:nvPr/>
          </p:nvSpPr>
          <p:spPr>
            <a:xfrm>
              <a:off x="8025568" y="4151670"/>
              <a:ext cx="424880" cy="224228"/>
            </a:xfrm>
            <a:custGeom>
              <a:rect b="b" l="l" r="r" t="t"/>
              <a:pathLst>
                <a:path extrusionOk="0" h="4860" w="9209">
                  <a:moveTo>
                    <a:pt x="38" y="1"/>
                  </a:moveTo>
                  <a:cubicBezTo>
                    <a:pt x="28" y="79"/>
                    <a:pt x="14" y="155"/>
                    <a:pt x="1" y="230"/>
                  </a:cubicBezTo>
                  <a:lnTo>
                    <a:pt x="1" y="925"/>
                  </a:lnTo>
                  <a:cubicBezTo>
                    <a:pt x="33" y="752"/>
                    <a:pt x="56" y="577"/>
                    <a:pt x="69" y="399"/>
                  </a:cubicBezTo>
                  <a:cubicBezTo>
                    <a:pt x="261" y="2895"/>
                    <a:pt x="2249" y="4859"/>
                    <a:pt x="4673" y="4859"/>
                  </a:cubicBezTo>
                  <a:lnTo>
                    <a:pt x="4675" y="4859"/>
                  </a:lnTo>
                  <a:cubicBezTo>
                    <a:pt x="6923" y="4859"/>
                    <a:pt x="8795" y="3170"/>
                    <a:pt x="9208" y="933"/>
                  </a:cubicBezTo>
                  <a:lnTo>
                    <a:pt x="9208" y="230"/>
                  </a:lnTo>
                  <a:cubicBezTo>
                    <a:pt x="8795" y="2467"/>
                    <a:pt x="6923" y="4158"/>
                    <a:pt x="4675" y="4158"/>
                  </a:cubicBezTo>
                  <a:cubicBezTo>
                    <a:pt x="2424" y="4158"/>
                    <a:pt x="426" y="2351"/>
                    <a:pt x="102" y="1"/>
                  </a:cubicBezTo>
                  <a:cubicBezTo>
                    <a:pt x="89" y="1"/>
                    <a:pt x="76" y="2"/>
                    <a:pt x="62" y="2"/>
                  </a:cubicBezTo>
                  <a:cubicBezTo>
                    <a:pt x="54" y="2"/>
                    <a:pt x="46" y="1"/>
                    <a:pt x="3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7" name="Google Shape;957;p56"/>
            <p:cNvSpPr/>
            <p:nvPr/>
          </p:nvSpPr>
          <p:spPr>
            <a:xfrm>
              <a:off x="8282514" y="3953459"/>
              <a:ext cx="167940" cy="90522"/>
            </a:xfrm>
            <a:custGeom>
              <a:rect b="b" l="l" r="r" t="t"/>
              <a:pathLst>
                <a:path extrusionOk="0" h="1962" w="3640">
                  <a:moveTo>
                    <a:pt x="0" y="1"/>
                  </a:moveTo>
                  <a:cubicBezTo>
                    <a:pt x="828" y="1174"/>
                    <a:pt x="2149" y="1938"/>
                    <a:pt x="3639" y="1961"/>
                  </a:cubicBezTo>
                  <a:lnTo>
                    <a:pt x="3639" y="1610"/>
                  </a:lnTo>
                  <a:cubicBezTo>
                    <a:pt x="2304" y="1588"/>
                    <a:pt x="1108" y="972"/>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8" name="Google Shape;958;p56"/>
            <p:cNvSpPr/>
            <p:nvPr/>
          </p:nvSpPr>
          <p:spPr>
            <a:xfrm>
              <a:off x="8025568" y="3953459"/>
              <a:ext cx="200467" cy="139151"/>
            </a:xfrm>
            <a:custGeom>
              <a:rect b="b" l="l" r="r" t="t"/>
              <a:pathLst>
                <a:path extrusionOk="0" h="3016" w="4345">
                  <a:moveTo>
                    <a:pt x="4007" y="1"/>
                  </a:moveTo>
                  <a:cubicBezTo>
                    <a:pt x="3192" y="1388"/>
                    <a:pt x="1735" y="2314"/>
                    <a:pt x="69" y="2314"/>
                  </a:cubicBezTo>
                  <a:cubicBezTo>
                    <a:pt x="48" y="2314"/>
                    <a:pt x="24" y="2313"/>
                    <a:pt x="1" y="2313"/>
                  </a:cubicBezTo>
                  <a:lnTo>
                    <a:pt x="1" y="3014"/>
                  </a:lnTo>
                  <a:cubicBezTo>
                    <a:pt x="24" y="3014"/>
                    <a:pt x="48" y="3016"/>
                    <a:pt x="69" y="3016"/>
                  </a:cubicBezTo>
                  <a:cubicBezTo>
                    <a:pt x="2001" y="3016"/>
                    <a:pt x="3654" y="1770"/>
                    <a:pt x="434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9" name="Google Shape;959;p56"/>
            <p:cNvSpPr/>
            <p:nvPr/>
          </p:nvSpPr>
          <p:spPr>
            <a:xfrm>
              <a:off x="8256446" y="3953459"/>
              <a:ext cx="194008" cy="139105"/>
            </a:xfrm>
            <a:custGeom>
              <a:rect b="b" l="l" r="r" t="t"/>
              <a:pathLst>
                <a:path extrusionOk="0" h="3015" w="4205">
                  <a:moveTo>
                    <a:pt x="0" y="1"/>
                  </a:moveTo>
                  <a:cubicBezTo>
                    <a:pt x="682" y="1748"/>
                    <a:pt x="2304" y="2986"/>
                    <a:pt x="4204" y="3014"/>
                  </a:cubicBezTo>
                  <a:lnTo>
                    <a:pt x="4204" y="2313"/>
                  </a:lnTo>
                  <a:cubicBezTo>
                    <a:pt x="2569" y="2288"/>
                    <a:pt x="1140" y="1370"/>
                    <a:pt x="33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0" name="Google Shape;960;p56"/>
            <p:cNvSpPr/>
            <p:nvPr/>
          </p:nvSpPr>
          <p:spPr>
            <a:xfrm>
              <a:off x="8025568" y="3953459"/>
              <a:ext cx="174446" cy="90614"/>
            </a:xfrm>
            <a:custGeom>
              <a:rect b="b" l="l" r="r" t="t"/>
              <a:pathLst>
                <a:path extrusionOk="0" h="1964" w="3781">
                  <a:moveTo>
                    <a:pt x="3502" y="1"/>
                  </a:moveTo>
                  <a:cubicBezTo>
                    <a:pt x="2658" y="989"/>
                    <a:pt x="1433" y="1613"/>
                    <a:pt x="69" y="1613"/>
                  </a:cubicBezTo>
                  <a:cubicBezTo>
                    <a:pt x="46" y="1613"/>
                    <a:pt x="24" y="1610"/>
                    <a:pt x="1" y="1610"/>
                  </a:cubicBezTo>
                  <a:lnTo>
                    <a:pt x="1" y="1961"/>
                  </a:lnTo>
                  <a:cubicBezTo>
                    <a:pt x="24" y="1963"/>
                    <a:pt x="46" y="1963"/>
                    <a:pt x="69" y="1963"/>
                  </a:cubicBezTo>
                  <a:cubicBezTo>
                    <a:pt x="1590" y="1963"/>
                    <a:pt x="2937" y="1192"/>
                    <a:pt x="37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1" name="Google Shape;961;p56"/>
            <p:cNvSpPr/>
            <p:nvPr/>
          </p:nvSpPr>
          <p:spPr>
            <a:xfrm>
              <a:off x="8455996" y="4120804"/>
              <a:ext cx="416345" cy="206511"/>
            </a:xfrm>
            <a:custGeom>
              <a:rect b="b" l="l" r="r" t="t"/>
              <a:pathLst>
                <a:path extrusionOk="0" h="4476" w="9024">
                  <a:moveTo>
                    <a:pt x="2223" y="0"/>
                  </a:moveTo>
                  <a:cubicBezTo>
                    <a:pt x="2091" y="82"/>
                    <a:pt x="1956" y="158"/>
                    <a:pt x="1818" y="227"/>
                  </a:cubicBezTo>
                  <a:cubicBezTo>
                    <a:pt x="2576" y="801"/>
                    <a:pt x="3234" y="1318"/>
                    <a:pt x="4511" y="1318"/>
                  </a:cubicBezTo>
                  <a:cubicBezTo>
                    <a:pt x="5791" y="1318"/>
                    <a:pt x="6445" y="803"/>
                    <a:pt x="7203" y="230"/>
                  </a:cubicBezTo>
                  <a:cubicBezTo>
                    <a:pt x="7063" y="162"/>
                    <a:pt x="6930" y="85"/>
                    <a:pt x="6798" y="5"/>
                  </a:cubicBezTo>
                  <a:cubicBezTo>
                    <a:pt x="6189" y="445"/>
                    <a:pt x="5524" y="791"/>
                    <a:pt x="4511" y="791"/>
                  </a:cubicBezTo>
                  <a:cubicBezTo>
                    <a:pt x="3500" y="791"/>
                    <a:pt x="2846" y="443"/>
                    <a:pt x="2223" y="0"/>
                  </a:cubicBezTo>
                  <a:close/>
                  <a:moveTo>
                    <a:pt x="1025" y="521"/>
                  </a:moveTo>
                  <a:lnTo>
                    <a:pt x="1025" y="523"/>
                  </a:lnTo>
                  <a:cubicBezTo>
                    <a:pt x="855" y="568"/>
                    <a:pt x="682" y="601"/>
                    <a:pt x="506" y="626"/>
                  </a:cubicBezTo>
                  <a:cubicBezTo>
                    <a:pt x="1302" y="2087"/>
                    <a:pt x="2796" y="3071"/>
                    <a:pt x="4511" y="3071"/>
                  </a:cubicBezTo>
                  <a:cubicBezTo>
                    <a:pt x="6227" y="3071"/>
                    <a:pt x="7721" y="2087"/>
                    <a:pt x="8517" y="628"/>
                  </a:cubicBezTo>
                  <a:cubicBezTo>
                    <a:pt x="8341" y="603"/>
                    <a:pt x="8168" y="570"/>
                    <a:pt x="7998" y="525"/>
                  </a:cubicBezTo>
                  <a:cubicBezTo>
                    <a:pt x="7152" y="1547"/>
                    <a:pt x="5906" y="2195"/>
                    <a:pt x="4511" y="2195"/>
                  </a:cubicBezTo>
                  <a:cubicBezTo>
                    <a:pt x="3119" y="2195"/>
                    <a:pt x="1871" y="1546"/>
                    <a:pt x="1025" y="521"/>
                  </a:cubicBezTo>
                  <a:close/>
                  <a:moveTo>
                    <a:pt x="86" y="666"/>
                  </a:moveTo>
                  <a:cubicBezTo>
                    <a:pt x="58" y="666"/>
                    <a:pt x="29" y="668"/>
                    <a:pt x="1" y="668"/>
                  </a:cubicBezTo>
                  <a:cubicBezTo>
                    <a:pt x="457" y="2845"/>
                    <a:pt x="2303" y="4476"/>
                    <a:pt x="4511" y="4476"/>
                  </a:cubicBezTo>
                  <a:cubicBezTo>
                    <a:pt x="6722" y="4476"/>
                    <a:pt x="8567" y="2847"/>
                    <a:pt x="9024" y="668"/>
                  </a:cubicBezTo>
                  <a:cubicBezTo>
                    <a:pt x="8995" y="668"/>
                    <a:pt x="8965" y="668"/>
                    <a:pt x="8937" y="666"/>
                  </a:cubicBezTo>
                  <a:cubicBezTo>
                    <a:pt x="8366" y="2667"/>
                    <a:pt x="6602" y="4124"/>
                    <a:pt x="4511" y="4124"/>
                  </a:cubicBezTo>
                  <a:cubicBezTo>
                    <a:pt x="2423" y="4124"/>
                    <a:pt x="657" y="2667"/>
                    <a:pt x="86" y="666"/>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2" name="Google Shape;962;p56"/>
            <p:cNvSpPr/>
            <p:nvPr/>
          </p:nvSpPr>
          <p:spPr>
            <a:xfrm>
              <a:off x="8691811" y="4428087"/>
              <a:ext cx="181597" cy="91906"/>
            </a:xfrm>
            <a:custGeom>
              <a:rect b="b" l="l" r="r" t="t"/>
              <a:pathLst>
                <a:path extrusionOk="0" h="1992" w="3936">
                  <a:moveTo>
                    <a:pt x="518" y="1"/>
                  </a:moveTo>
                  <a:cubicBezTo>
                    <a:pt x="348" y="46"/>
                    <a:pt x="175" y="81"/>
                    <a:pt x="0" y="106"/>
                  </a:cubicBezTo>
                  <a:cubicBezTo>
                    <a:pt x="435" y="905"/>
                    <a:pt x="1081" y="1560"/>
                    <a:pt x="1859" y="1991"/>
                  </a:cubicBezTo>
                  <a:lnTo>
                    <a:pt x="3936" y="1991"/>
                  </a:lnTo>
                  <a:lnTo>
                    <a:pt x="3936" y="1671"/>
                  </a:lnTo>
                  <a:cubicBezTo>
                    <a:pt x="2572" y="1650"/>
                    <a:pt x="1351" y="1009"/>
                    <a:pt x="51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3" name="Google Shape;963;p56"/>
            <p:cNvSpPr/>
            <p:nvPr/>
          </p:nvSpPr>
          <p:spPr>
            <a:xfrm>
              <a:off x="8752252" y="4404049"/>
              <a:ext cx="121157" cy="60763"/>
            </a:xfrm>
            <a:custGeom>
              <a:rect b="b" l="l" r="r" t="t"/>
              <a:pathLst>
                <a:path extrusionOk="0" h="1317" w="2626">
                  <a:moveTo>
                    <a:pt x="406" y="0"/>
                  </a:moveTo>
                  <a:cubicBezTo>
                    <a:pt x="274" y="82"/>
                    <a:pt x="141" y="159"/>
                    <a:pt x="1" y="227"/>
                  </a:cubicBezTo>
                  <a:cubicBezTo>
                    <a:pt x="745" y="790"/>
                    <a:pt x="1437" y="1296"/>
                    <a:pt x="2626" y="1316"/>
                  </a:cubicBezTo>
                  <a:lnTo>
                    <a:pt x="2626" y="788"/>
                  </a:lnTo>
                  <a:cubicBezTo>
                    <a:pt x="1655" y="772"/>
                    <a:pt x="1014" y="432"/>
                    <a:pt x="40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4" name="Google Shape;964;p56"/>
            <p:cNvSpPr/>
            <p:nvPr/>
          </p:nvSpPr>
          <p:spPr>
            <a:xfrm>
              <a:off x="8783027" y="4247593"/>
              <a:ext cx="90383" cy="176707"/>
            </a:xfrm>
            <a:custGeom>
              <a:rect b="b" l="l" r="r" t="t"/>
              <a:pathLst>
                <a:path extrusionOk="0" h="3830" w="1959">
                  <a:moveTo>
                    <a:pt x="1959" y="0"/>
                  </a:moveTo>
                  <a:cubicBezTo>
                    <a:pt x="1749" y="1334"/>
                    <a:pt x="1023" y="2485"/>
                    <a:pt x="0" y="3218"/>
                  </a:cubicBezTo>
                  <a:cubicBezTo>
                    <a:pt x="535" y="3563"/>
                    <a:pt x="1126" y="3815"/>
                    <a:pt x="1959" y="3830"/>
                  </a:cubicBezTo>
                  <a:lnTo>
                    <a:pt x="19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5" name="Google Shape;965;p56"/>
            <p:cNvSpPr/>
            <p:nvPr/>
          </p:nvSpPr>
          <p:spPr>
            <a:xfrm>
              <a:off x="8668418" y="4434731"/>
              <a:ext cx="49875" cy="85262"/>
            </a:xfrm>
            <a:custGeom>
              <a:rect b="b" l="l" r="r" t="t"/>
              <a:pathLst>
                <a:path extrusionOk="0" h="1848" w="1081">
                  <a:moveTo>
                    <a:pt x="87" y="0"/>
                  </a:moveTo>
                  <a:cubicBezTo>
                    <a:pt x="59" y="2"/>
                    <a:pt x="31" y="2"/>
                    <a:pt x="1" y="3"/>
                  </a:cubicBezTo>
                  <a:cubicBezTo>
                    <a:pt x="144" y="683"/>
                    <a:pt x="421" y="1308"/>
                    <a:pt x="802" y="1847"/>
                  </a:cubicBezTo>
                  <a:lnTo>
                    <a:pt x="1080" y="1847"/>
                  </a:lnTo>
                  <a:cubicBezTo>
                    <a:pt x="630" y="1323"/>
                    <a:pt x="286" y="695"/>
                    <a:pt x="8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6" name="Google Shape;966;p56"/>
            <p:cNvSpPr/>
            <p:nvPr/>
          </p:nvSpPr>
          <p:spPr>
            <a:xfrm>
              <a:off x="8633307" y="4434962"/>
              <a:ext cx="61778" cy="85031"/>
            </a:xfrm>
            <a:custGeom>
              <a:rect b="b" l="l" r="r" t="t"/>
              <a:pathLst>
                <a:path extrusionOk="0" h="1843" w="1339">
                  <a:moveTo>
                    <a:pt x="637" y="0"/>
                  </a:moveTo>
                  <a:cubicBezTo>
                    <a:pt x="545" y="668"/>
                    <a:pt x="324" y="1291"/>
                    <a:pt x="1" y="1842"/>
                  </a:cubicBezTo>
                  <a:lnTo>
                    <a:pt x="339" y="1842"/>
                  </a:lnTo>
                  <a:cubicBezTo>
                    <a:pt x="515" y="1391"/>
                    <a:pt x="630" y="904"/>
                    <a:pt x="668" y="395"/>
                  </a:cubicBezTo>
                  <a:cubicBezTo>
                    <a:pt x="708" y="904"/>
                    <a:pt x="823" y="1391"/>
                    <a:pt x="1000" y="1842"/>
                  </a:cubicBezTo>
                  <a:lnTo>
                    <a:pt x="1338" y="1842"/>
                  </a:lnTo>
                  <a:cubicBezTo>
                    <a:pt x="1015" y="1291"/>
                    <a:pt x="793" y="668"/>
                    <a:pt x="702"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7" name="Google Shape;967;p56"/>
            <p:cNvSpPr/>
            <p:nvPr/>
          </p:nvSpPr>
          <p:spPr>
            <a:xfrm>
              <a:off x="8448568" y="4428179"/>
              <a:ext cx="188010" cy="91814"/>
            </a:xfrm>
            <a:custGeom>
              <a:rect b="b" l="l" r="r" t="t"/>
              <a:pathLst>
                <a:path extrusionOk="0" h="1990" w="4075">
                  <a:moveTo>
                    <a:pt x="3555" y="0"/>
                  </a:moveTo>
                  <a:cubicBezTo>
                    <a:pt x="2707" y="1025"/>
                    <a:pt x="1461" y="1671"/>
                    <a:pt x="69" y="1671"/>
                  </a:cubicBezTo>
                  <a:cubicBezTo>
                    <a:pt x="45" y="1671"/>
                    <a:pt x="24" y="1669"/>
                    <a:pt x="0" y="1669"/>
                  </a:cubicBezTo>
                  <a:lnTo>
                    <a:pt x="0" y="1989"/>
                  </a:lnTo>
                  <a:lnTo>
                    <a:pt x="2216" y="1989"/>
                  </a:lnTo>
                  <a:cubicBezTo>
                    <a:pt x="2992" y="1560"/>
                    <a:pt x="3638" y="903"/>
                    <a:pt x="4075" y="105"/>
                  </a:cubicBezTo>
                  <a:cubicBezTo>
                    <a:pt x="3898" y="80"/>
                    <a:pt x="3725" y="45"/>
                    <a:pt x="355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8" name="Google Shape;968;p56"/>
            <p:cNvSpPr/>
            <p:nvPr/>
          </p:nvSpPr>
          <p:spPr>
            <a:xfrm>
              <a:off x="8448568" y="4404187"/>
              <a:ext cx="127386" cy="60671"/>
            </a:xfrm>
            <a:custGeom>
              <a:rect b="b" l="l" r="r" t="t"/>
              <a:pathLst>
                <a:path extrusionOk="0" h="1315" w="2761">
                  <a:moveTo>
                    <a:pt x="2356" y="1"/>
                  </a:moveTo>
                  <a:cubicBezTo>
                    <a:pt x="1746" y="442"/>
                    <a:pt x="1116" y="789"/>
                    <a:pt x="69" y="789"/>
                  </a:cubicBezTo>
                  <a:cubicBezTo>
                    <a:pt x="45" y="789"/>
                    <a:pt x="24" y="785"/>
                    <a:pt x="0" y="785"/>
                  </a:cubicBezTo>
                  <a:lnTo>
                    <a:pt x="0" y="1313"/>
                  </a:lnTo>
                  <a:cubicBezTo>
                    <a:pt x="24" y="1313"/>
                    <a:pt x="45" y="1315"/>
                    <a:pt x="69" y="1315"/>
                  </a:cubicBezTo>
                  <a:cubicBezTo>
                    <a:pt x="1346" y="1315"/>
                    <a:pt x="2003" y="799"/>
                    <a:pt x="2760" y="227"/>
                  </a:cubicBezTo>
                  <a:lnTo>
                    <a:pt x="2760" y="226"/>
                  </a:lnTo>
                  <a:cubicBezTo>
                    <a:pt x="2620" y="159"/>
                    <a:pt x="2487" y="82"/>
                    <a:pt x="235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9" name="Google Shape;969;p56"/>
            <p:cNvSpPr/>
            <p:nvPr/>
          </p:nvSpPr>
          <p:spPr>
            <a:xfrm>
              <a:off x="8448568" y="4210912"/>
              <a:ext cx="96704" cy="213478"/>
            </a:xfrm>
            <a:custGeom>
              <a:rect b="b" l="l" r="r" t="t"/>
              <a:pathLst>
                <a:path extrusionOk="0" h="4627" w="2096">
                  <a:moveTo>
                    <a:pt x="64" y="1"/>
                  </a:moveTo>
                  <a:cubicBezTo>
                    <a:pt x="64" y="271"/>
                    <a:pt x="40" y="535"/>
                    <a:pt x="0" y="794"/>
                  </a:cubicBezTo>
                  <a:lnTo>
                    <a:pt x="0" y="4625"/>
                  </a:lnTo>
                  <a:cubicBezTo>
                    <a:pt x="24" y="4625"/>
                    <a:pt x="45" y="4626"/>
                    <a:pt x="69" y="4626"/>
                  </a:cubicBezTo>
                  <a:cubicBezTo>
                    <a:pt x="970" y="4626"/>
                    <a:pt x="1559" y="4370"/>
                    <a:pt x="2096" y="4018"/>
                  </a:cubicBezTo>
                  <a:cubicBezTo>
                    <a:pt x="872" y="3145"/>
                    <a:pt x="65" y="1673"/>
                    <a:pt x="6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0" name="Google Shape;970;p56"/>
            <p:cNvSpPr/>
            <p:nvPr/>
          </p:nvSpPr>
          <p:spPr>
            <a:xfrm>
              <a:off x="8610099" y="4434777"/>
              <a:ext cx="49782" cy="85216"/>
            </a:xfrm>
            <a:custGeom>
              <a:rect b="b" l="l" r="r" t="t"/>
              <a:pathLst>
                <a:path extrusionOk="0" h="1847" w="1079">
                  <a:moveTo>
                    <a:pt x="993" y="1"/>
                  </a:moveTo>
                  <a:cubicBezTo>
                    <a:pt x="795" y="695"/>
                    <a:pt x="450" y="1322"/>
                    <a:pt x="1" y="1846"/>
                  </a:cubicBezTo>
                  <a:lnTo>
                    <a:pt x="277" y="1846"/>
                  </a:lnTo>
                  <a:cubicBezTo>
                    <a:pt x="658" y="1307"/>
                    <a:pt x="937" y="682"/>
                    <a:pt x="1078" y="2"/>
                  </a:cubicBezTo>
                  <a:cubicBezTo>
                    <a:pt x="1050" y="2"/>
                    <a:pt x="1022" y="2"/>
                    <a:pt x="993"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1" name="Google Shape;971;p56"/>
            <p:cNvSpPr/>
            <p:nvPr/>
          </p:nvSpPr>
          <p:spPr>
            <a:xfrm>
              <a:off x="8479296" y="4144842"/>
              <a:ext cx="369700" cy="117697"/>
            </a:xfrm>
            <a:custGeom>
              <a:rect b="b" l="l" r="r" t="t"/>
              <a:pathLst>
                <a:path extrusionOk="0" h="2551" w="8013">
                  <a:moveTo>
                    <a:pt x="520" y="0"/>
                  </a:moveTo>
                  <a:cubicBezTo>
                    <a:pt x="350" y="45"/>
                    <a:pt x="177" y="80"/>
                    <a:pt x="1" y="105"/>
                  </a:cubicBezTo>
                  <a:cubicBezTo>
                    <a:pt x="797" y="1564"/>
                    <a:pt x="2291" y="2550"/>
                    <a:pt x="4006" y="2550"/>
                  </a:cubicBezTo>
                  <a:cubicBezTo>
                    <a:pt x="5722" y="2550"/>
                    <a:pt x="7216" y="1566"/>
                    <a:pt x="8012" y="107"/>
                  </a:cubicBezTo>
                  <a:cubicBezTo>
                    <a:pt x="7836" y="82"/>
                    <a:pt x="7663" y="49"/>
                    <a:pt x="7493" y="4"/>
                  </a:cubicBezTo>
                  <a:cubicBezTo>
                    <a:pt x="6647" y="1026"/>
                    <a:pt x="5399" y="1674"/>
                    <a:pt x="4006" y="1674"/>
                  </a:cubicBezTo>
                  <a:cubicBezTo>
                    <a:pt x="2616" y="1674"/>
                    <a:pt x="1366" y="1025"/>
                    <a:pt x="52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2" name="Google Shape;972;p56"/>
            <p:cNvSpPr/>
            <p:nvPr/>
          </p:nvSpPr>
          <p:spPr>
            <a:xfrm>
              <a:off x="8539876" y="4120804"/>
              <a:ext cx="248497" cy="60809"/>
            </a:xfrm>
            <a:custGeom>
              <a:rect b="b" l="l" r="r" t="t"/>
              <a:pathLst>
                <a:path extrusionOk="0" h="1318" w="5386">
                  <a:moveTo>
                    <a:pt x="405" y="0"/>
                  </a:moveTo>
                  <a:cubicBezTo>
                    <a:pt x="273" y="82"/>
                    <a:pt x="138" y="158"/>
                    <a:pt x="0" y="227"/>
                  </a:cubicBezTo>
                  <a:cubicBezTo>
                    <a:pt x="758" y="801"/>
                    <a:pt x="1463" y="1318"/>
                    <a:pt x="2693" y="1318"/>
                  </a:cubicBezTo>
                  <a:cubicBezTo>
                    <a:pt x="3926" y="1318"/>
                    <a:pt x="4627" y="803"/>
                    <a:pt x="5385" y="230"/>
                  </a:cubicBezTo>
                  <a:cubicBezTo>
                    <a:pt x="5245" y="163"/>
                    <a:pt x="5112" y="85"/>
                    <a:pt x="4980" y="5"/>
                  </a:cubicBezTo>
                  <a:cubicBezTo>
                    <a:pt x="4371" y="445"/>
                    <a:pt x="3741" y="791"/>
                    <a:pt x="2693" y="791"/>
                  </a:cubicBezTo>
                  <a:cubicBezTo>
                    <a:pt x="1647" y="791"/>
                    <a:pt x="1028" y="443"/>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3" name="Google Shape;973;p56"/>
            <p:cNvSpPr/>
            <p:nvPr/>
          </p:nvSpPr>
          <p:spPr>
            <a:xfrm>
              <a:off x="8570512" y="3953459"/>
              <a:ext cx="187180" cy="187641"/>
            </a:xfrm>
            <a:custGeom>
              <a:rect b="b" l="l" r="r" t="t"/>
              <a:pathLst>
                <a:path extrusionOk="0" h="4067" w="4057">
                  <a:moveTo>
                    <a:pt x="1993" y="1"/>
                  </a:moveTo>
                  <a:cubicBezTo>
                    <a:pt x="1836" y="1437"/>
                    <a:pt x="1083" y="2679"/>
                    <a:pt x="1" y="3454"/>
                  </a:cubicBezTo>
                  <a:lnTo>
                    <a:pt x="2" y="3454"/>
                  </a:lnTo>
                  <a:cubicBezTo>
                    <a:pt x="552" y="3809"/>
                    <a:pt x="1158" y="4067"/>
                    <a:pt x="2029" y="4067"/>
                  </a:cubicBezTo>
                  <a:cubicBezTo>
                    <a:pt x="2902" y="4067"/>
                    <a:pt x="3522" y="3812"/>
                    <a:pt x="4057" y="3460"/>
                  </a:cubicBezTo>
                  <a:cubicBezTo>
                    <a:pt x="2971" y="2686"/>
                    <a:pt x="2214" y="1440"/>
                    <a:pt x="205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4" name="Google Shape;974;p56"/>
            <p:cNvSpPr/>
            <p:nvPr/>
          </p:nvSpPr>
          <p:spPr>
            <a:xfrm>
              <a:off x="8455996" y="4151532"/>
              <a:ext cx="416345" cy="175784"/>
            </a:xfrm>
            <a:custGeom>
              <a:rect b="b" l="l" r="r" t="t"/>
              <a:pathLst>
                <a:path extrusionOk="0" h="3810" w="9024">
                  <a:moveTo>
                    <a:pt x="86" y="0"/>
                  </a:moveTo>
                  <a:cubicBezTo>
                    <a:pt x="58" y="0"/>
                    <a:pt x="29" y="2"/>
                    <a:pt x="1" y="2"/>
                  </a:cubicBezTo>
                  <a:cubicBezTo>
                    <a:pt x="457" y="2181"/>
                    <a:pt x="2303" y="3810"/>
                    <a:pt x="4511" y="3810"/>
                  </a:cubicBezTo>
                  <a:cubicBezTo>
                    <a:pt x="6722" y="3810"/>
                    <a:pt x="8567" y="2181"/>
                    <a:pt x="9024" y="2"/>
                  </a:cubicBezTo>
                  <a:cubicBezTo>
                    <a:pt x="8995" y="2"/>
                    <a:pt x="8965" y="2"/>
                    <a:pt x="8937" y="0"/>
                  </a:cubicBezTo>
                  <a:cubicBezTo>
                    <a:pt x="8366" y="2001"/>
                    <a:pt x="6602" y="3458"/>
                    <a:pt x="4511" y="3458"/>
                  </a:cubicBezTo>
                  <a:cubicBezTo>
                    <a:pt x="2423" y="3458"/>
                    <a:pt x="657" y="2001"/>
                    <a:pt x="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5" name="Google Shape;975;p56"/>
            <p:cNvSpPr/>
            <p:nvPr/>
          </p:nvSpPr>
          <p:spPr>
            <a:xfrm>
              <a:off x="8448568" y="4151670"/>
              <a:ext cx="424834" cy="224228"/>
            </a:xfrm>
            <a:custGeom>
              <a:rect b="b" l="l" r="r" t="t"/>
              <a:pathLst>
                <a:path extrusionOk="0" h="4860" w="9208">
                  <a:moveTo>
                    <a:pt x="37" y="1"/>
                  </a:moveTo>
                  <a:cubicBezTo>
                    <a:pt x="27" y="79"/>
                    <a:pt x="14" y="155"/>
                    <a:pt x="0" y="230"/>
                  </a:cubicBezTo>
                  <a:lnTo>
                    <a:pt x="0" y="925"/>
                  </a:lnTo>
                  <a:cubicBezTo>
                    <a:pt x="32" y="752"/>
                    <a:pt x="55" y="577"/>
                    <a:pt x="69" y="399"/>
                  </a:cubicBezTo>
                  <a:cubicBezTo>
                    <a:pt x="260" y="2895"/>
                    <a:pt x="2247" y="4859"/>
                    <a:pt x="4672" y="4859"/>
                  </a:cubicBezTo>
                  <a:cubicBezTo>
                    <a:pt x="6923" y="4859"/>
                    <a:pt x="8795" y="3170"/>
                    <a:pt x="9208" y="933"/>
                  </a:cubicBezTo>
                  <a:lnTo>
                    <a:pt x="9208" y="230"/>
                  </a:lnTo>
                  <a:cubicBezTo>
                    <a:pt x="8795" y="2467"/>
                    <a:pt x="6923" y="4158"/>
                    <a:pt x="4672" y="4158"/>
                  </a:cubicBezTo>
                  <a:cubicBezTo>
                    <a:pt x="2424" y="4158"/>
                    <a:pt x="424" y="2351"/>
                    <a:pt x="100" y="1"/>
                  </a:cubicBezTo>
                  <a:cubicBezTo>
                    <a:pt x="87" y="1"/>
                    <a:pt x="75" y="2"/>
                    <a:pt x="62" y="2"/>
                  </a:cubicBezTo>
                  <a:cubicBezTo>
                    <a:pt x="54" y="2"/>
                    <a:pt x="45" y="1"/>
                    <a:pt x="3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6" name="Google Shape;976;p56"/>
            <p:cNvSpPr/>
            <p:nvPr/>
          </p:nvSpPr>
          <p:spPr>
            <a:xfrm>
              <a:off x="8705468" y="3953459"/>
              <a:ext cx="167940" cy="90522"/>
            </a:xfrm>
            <a:custGeom>
              <a:rect b="b" l="l" r="r" t="t"/>
              <a:pathLst>
                <a:path extrusionOk="0" h="1962" w="3640">
                  <a:moveTo>
                    <a:pt x="1" y="1"/>
                  </a:moveTo>
                  <a:cubicBezTo>
                    <a:pt x="828" y="1174"/>
                    <a:pt x="2149" y="1938"/>
                    <a:pt x="3640" y="1961"/>
                  </a:cubicBezTo>
                  <a:lnTo>
                    <a:pt x="3640" y="1610"/>
                  </a:lnTo>
                  <a:cubicBezTo>
                    <a:pt x="2304" y="1588"/>
                    <a:pt x="1108" y="972"/>
                    <a:pt x="27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7" name="Google Shape;977;p56"/>
            <p:cNvSpPr/>
            <p:nvPr/>
          </p:nvSpPr>
          <p:spPr>
            <a:xfrm>
              <a:off x="8448568" y="3953459"/>
              <a:ext cx="200375" cy="139151"/>
            </a:xfrm>
            <a:custGeom>
              <a:rect b="b" l="l" r="r" t="t"/>
              <a:pathLst>
                <a:path extrusionOk="0" h="3016" w="4343">
                  <a:moveTo>
                    <a:pt x="4005" y="1"/>
                  </a:moveTo>
                  <a:cubicBezTo>
                    <a:pt x="3192" y="1388"/>
                    <a:pt x="1734" y="2314"/>
                    <a:pt x="69" y="2314"/>
                  </a:cubicBezTo>
                  <a:cubicBezTo>
                    <a:pt x="45" y="2314"/>
                    <a:pt x="24" y="2313"/>
                    <a:pt x="0" y="2313"/>
                  </a:cubicBezTo>
                  <a:lnTo>
                    <a:pt x="0" y="3014"/>
                  </a:lnTo>
                  <a:cubicBezTo>
                    <a:pt x="24" y="3014"/>
                    <a:pt x="45" y="3016"/>
                    <a:pt x="69" y="3016"/>
                  </a:cubicBezTo>
                  <a:cubicBezTo>
                    <a:pt x="2001" y="3016"/>
                    <a:pt x="3653" y="1770"/>
                    <a:pt x="4343"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8" name="Google Shape;978;p56"/>
            <p:cNvSpPr/>
            <p:nvPr/>
          </p:nvSpPr>
          <p:spPr>
            <a:xfrm>
              <a:off x="8679399" y="3953459"/>
              <a:ext cx="194008" cy="139105"/>
            </a:xfrm>
            <a:custGeom>
              <a:rect b="b" l="l" r="r" t="t"/>
              <a:pathLst>
                <a:path extrusionOk="0" h="3015" w="4205">
                  <a:moveTo>
                    <a:pt x="1" y="1"/>
                  </a:moveTo>
                  <a:cubicBezTo>
                    <a:pt x="682" y="1748"/>
                    <a:pt x="2305" y="2986"/>
                    <a:pt x="4205" y="3014"/>
                  </a:cubicBezTo>
                  <a:lnTo>
                    <a:pt x="4205" y="2313"/>
                  </a:lnTo>
                  <a:cubicBezTo>
                    <a:pt x="2569" y="2288"/>
                    <a:pt x="1140" y="1370"/>
                    <a:pt x="33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9" name="Google Shape;979;p56"/>
            <p:cNvSpPr/>
            <p:nvPr/>
          </p:nvSpPr>
          <p:spPr>
            <a:xfrm>
              <a:off x="8448568" y="3953459"/>
              <a:ext cx="174354" cy="90614"/>
            </a:xfrm>
            <a:custGeom>
              <a:rect b="b" l="l" r="r" t="t"/>
              <a:pathLst>
                <a:path extrusionOk="0" h="1964" w="3779">
                  <a:moveTo>
                    <a:pt x="3502" y="1"/>
                  </a:moveTo>
                  <a:cubicBezTo>
                    <a:pt x="2655" y="989"/>
                    <a:pt x="1433" y="1613"/>
                    <a:pt x="69" y="1613"/>
                  </a:cubicBezTo>
                  <a:cubicBezTo>
                    <a:pt x="45" y="1613"/>
                    <a:pt x="22" y="1610"/>
                    <a:pt x="0" y="1610"/>
                  </a:cubicBezTo>
                  <a:lnTo>
                    <a:pt x="0" y="1961"/>
                  </a:lnTo>
                  <a:cubicBezTo>
                    <a:pt x="22" y="1963"/>
                    <a:pt x="45" y="1963"/>
                    <a:pt x="69" y="1963"/>
                  </a:cubicBezTo>
                  <a:cubicBezTo>
                    <a:pt x="1589" y="1963"/>
                    <a:pt x="2937" y="1192"/>
                    <a:pt x="377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0" name="Google Shape;980;p56"/>
            <p:cNvSpPr/>
            <p:nvPr/>
          </p:nvSpPr>
          <p:spPr>
            <a:xfrm>
              <a:off x="8878995" y="4120804"/>
              <a:ext cx="416253" cy="206511"/>
            </a:xfrm>
            <a:custGeom>
              <a:rect b="b" l="l" r="r" t="t"/>
              <a:pathLst>
                <a:path extrusionOk="0" h="4476" w="9022">
                  <a:moveTo>
                    <a:pt x="2223" y="0"/>
                  </a:moveTo>
                  <a:cubicBezTo>
                    <a:pt x="2091" y="82"/>
                    <a:pt x="1956" y="158"/>
                    <a:pt x="1816" y="227"/>
                  </a:cubicBezTo>
                  <a:cubicBezTo>
                    <a:pt x="2576" y="801"/>
                    <a:pt x="3234" y="1318"/>
                    <a:pt x="4511" y="1318"/>
                  </a:cubicBezTo>
                  <a:cubicBezTo>
                    <a:pt x="5789" y="1318"/>
                    <a:pt x="6445" y="803"/>
                    <a:pt x="7203" y="230"/>
                  </a:cubicBezTo>
                  <a:cubicBezTo>
                    <a:pt x="7063" y="162"/>
                    <a:pt x="6930" y="85"/>
                    <a:pt x="6798" y="5"/>
                  </a:cubicBezTo>
                  <a:cubicBezTo>
                    <a:pt x="6188" y="445"/>
                    <a:pt x="5522" y="791"/>
                    <a:pt x="4511" y="791"/>
                  </a:cubicBezTo>
                  <a:cubicBezTo>
                    <a:pt x="3500" y="791"/>
                    <a:pt x="2845" y="443"/>
                    <a:pt x="2223" y="0"/>
                  </a:cubicBezTo>
                  <a:close/>
                  <a:moveTo>
                    <a:pt x="1023" y="521"/>
                  </a:moveTo>
                  <a:lnTo>
                    <a:pt x="1023" y="523"/>
                  </a:lnTo>
                  <a:cubicBezTo>
                    <a:pt x="855" y="568"/>
                    <a:pt x="682" y="601"/>
                    <a:pt x="505" y="626"/>
                  </a:cubicBezTo>
                  <a:cubicBezTo>
                    <a:pt x="1301" y="2087"/>
                    <a:pt x="2795" y="3071"/>
                    <a:pt x="4511" y="3071"/>
                  </a:cubicBezTo>
                  <a:cubicBezTo>
                    <a:pt x="6227" y="3071"/>
                    <a:pt x="7721" y="2087"/>
                    <a:pt x="8517" y="628"/>
                  </a:cubicBezTo>
                  <a:cubicBezTo>
                    <a:pt x="8340" y="603"/>
                    <a:pt x="8167" y="570"/>
                    <a:pt x="7997" y="525"/>
                  </a:cubicBezTo>
                  <a:cubicBezTo>
                    <a:pt x="7149" y="1547"/>
                    <a:pt x="5904" y="2195"/>
                    <a:pt x="4511" y="2195"/>
                  </a:cubicBezTo>
                  <a:cubicBezTo>
                    <a:pt x="3119" y="2195"/>
                    <a:pt x="1871" y="1546"/>
                    <a:pt x="1023" y="521"/>
                  </a:cubicBezTo>
                  <a:close/>
                  <a:moveTo>
                    <a:pt x="86" y="666"/>
                  </a:moveTo>
                  <a:cubicBezTo>
                    <a:pt x="57" y="666"/>
                    <a:pt x="29" y="668"/>
                    <a:pt x="1" y="668"/>
                  </a:cubicBezTo>
                  <a:cubicBezTo>
                    <a:pt x="457" y="2845"/>
                    <a:pt x="2302" y="4476"/>
                    <a:pt x="4511" y="4476"/>
                  </a:cubicBezTo>
                  <a:cubicBezTo>
                    <a:pt x="6720" y="4476"/>
                    <a:pt x="8565" y="2847"/>
                    <a:pt x="9022" y="668"/>
                  </a:cubicBezTo>
                  <a:cubicBezTo>
                    <a:pt x="8993" y="668"/>
                    <a:pt x="8965" y="668"/>
                    <a:pt x="8937" y="666"/>
                  </a:cubicBezTo>
                  <a:cubicBezTo>
                    <a:pt x="8365" y="2667"/>
                    <a:pt x="6601" y="4124"/>
                    <a:pt x="4511" y="4124"/>
                  </a:cubicBezTo>
                  <a:cubicBezTo>
                    <a:pt x="2422" y="4124"/>
                    <a:pt x="657" y="2667"/>
                    <a:pt x="86" y="666"/>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1" name="Google Shape;981;p56"/>
            <p:cNvSpPr/>
            <p:nvPr/>
          </p:nvSpPr>
          <p:spPr>
            <a:xfrm>
              <a:off x="9114718" y="4428087"/>
              <a:ext cx="181689" cy="91906"/>
            </a:xfrm>
            <a:custGeom>
              <a:rect b="b" l="l" r="r" t="t"/>
              <a:pathLst>
                <a:path extrusionOk="0" h="1992" w="3938">
                  <a:moveTo>
                    <a:pt x="520" y="1"/>
                  </a:moveTo>
                  <a:cubicBezTo>
                    <a:pt x="350" y="46"/>
                    <a:pt x="177" y="81"/>
                    <a:pt x="0" y="106"/>
                  </a:cubicBezTo>
                  <a:cubicBezTo>
                    <a:pt x="436" y="905"/>
                    <a:pt x="1083" y="1560"/>
                    <a:pt x="1859" y="1991"/>
                  </a:cubicBezTo>
                  <a:lnTo>
                    <a:pt x="3938" y="1991"/>
                  </a:lnTo>
                  <a:lnTo>
                    <a:pt x="3938" y="1671"/>
                  </a:lnTo>
                  <a:cubicBezTo>
                    <a:pt x="2573" y="1650"/>
                    <a:pt x="1353" y="1009"/>
                    <a:pt x="52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2" name="Google Shape;982;p56"/>
            <p:cNvSpPr/>
            <p:nvPr/>
          </p:nvSpPr>
          <p:spPr>
            <a:xfrm>
              <a:off x="9175252" y="4404049"/>
              <a:ext cx="121157" cy="60763"/>
            </a:xfrm>
            <a:custGeom>
              <a:rect b="b" l="l" r="r" t="t"/>
              <a:pathLst>
                <a:path extrusionOk="0" h="1317" w="2626">
                  <a:moveTo>
                    <a:pt x="405" y="0"/>
                  </a:moveTo>
                  <a:cubicBezTo>
                    <a:pt x="274" y="82"/>
                    <a:pt x="140" y="159"/>
                    <a:pt x="1" y="227"/>
                  </a:cubicBezTo>
                  <a:cubicBezTo>
                    <a:pt x="743" y="790"/>
                    <a:pt x="1436" y="1296"/>
                    <a:pt x="2626" y="1316"/>
                  </a:cubicBezTo>
                  <a:lnTo>
                    <a:pt x="2626" y="788"/>
                  </a:lnTo>
                  <a:cubicBezTo>
                    <a:pt x="1654" y="772"/>
                    <a:pt x="1013" y="432"/>
                    <a:pt x="40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3" name="Google Shape;983;p56"/>
            <p:cNvSpPr/>
            <p:nvPr/>
          </p:nvSpPr>
          <p:spPr>
            <a:xfrm>
              <a:off x="9205980" y="4247593"/>
              <a:ext cx="90429" cy="176707"/>
            </a:xfrm>
            <a:custGeom>
              <a:rect b="b" l="l" r="r" t="t"/>
              <a:pathLst>
                <a:path extrusionOk="0" h="3830" w="1960">
                  <a:moveTo>
                    <a:pt x="1960" y="0"/>
                  </a:moveTo>
                  <a:cubicBezTo>
                    <a:pt x="1750" y="1334"/>
                    <a:pt x="1023" y="2485"/>
                    <a:pt x="1" y="3218"/>
                  </a:cubicBezTo>
                  <a:cubicBezTo>
                    <a:pt x="535" y="3563"/>
                    <a:pt x="1127" y="3815"/>
                    <a:pt x="1960" y="3830"/>
                  </a:cubicBezTo>
                  <a:lnTo>
                    <a:pt x="196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4" name="Google Shape;984;p56"/>
            <p:cNvSpPr/>
            <p:nvPr/>
          </p:nvSpPr>
          <p:spPr>
            <a:xfrm>
              <a:off x="9091510" y="4434731"/>
              <a:ext cx="49736" cy="85262"/>
            </a:xfrm>
            <a:custGeom>
              <a:rect b="b" l="l" r="r" t="t"/>
              <a:pathLst>
                <a:path extrusionOk="0" h="1848" w="1078">
                  <a:moveTo>
                    <a:pt x="85" y="0"/>
                  </a:moveTo>
                  <a:cubicBezTo>
                    <a:pt x="57" y="2"/>
                    <a:pt x="28" y="2"/>
                    <a:pt x="0" y="3"/>
                  </a:cubicBezTo>
                  <a:cubicBezTo>
                    <a:pt x="142" y="683"/>
                    <a:pt x="420" y="1308"/>
                    <a:pt x="801" y="1847"/>
                  </a:cubicBezTo>
                  <a:lnTo>
                    <a:pt x="1078" y="1847"/>
                  </a:lnTo>
                  <a:cubicBezTo>
                    <a:pt x="628" y="1323"/>
                    <a:pt x="283" y="695"/>
                    <a:pt x="8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5" name="Google Shape;985;p56"/>
            <p:cNvSpPr/>
            <p:nvPr/>
          </p:nvSpPr>
          <p:spPr>
            <a:xfrm>
              <a:off x="9056306" y="4434962"/>
              <a:ext cx="61732" cy="85031"/>
            </a:xfrm>
            <a:custGeom>
              <a:rect b="b" l="l" r="r" t="t"/>
              <a:pathLst>
                <a:path extrusionOk="0" h="1843" w="1338">
                  <a:moveTo>
                    <a:pt x="636" y="0"/>
                  </a:moveTo>
                  <a:cubicBezTo>
                    <a:pt x="545" y="668"/>
                    <a:pt x="323" y="1291"/>
                    <a:pt x="0" y="1842"/>
                  </a:cubicBezTo>
                  <a:lnTo>
                    <a:pt x="338" y="1842"/>
                  </a:lnTo>
                  <a:cubicBezTo>
                    <a:pt x="515" y="1391"/>
                    <a:pt x="630" y="904"/>
                    <a:pt x="668" y="395"/>
                  </a:cubicBezTo>
                  <a:cubicBezTo>
                    <a:pt x="708" y="904"/>
                    <a:pt x="823" y="1391"/>
                    <a:pt x="1000" y="1842"/>
                  </a:cubicBezTo>
                  <a:lnTo>
                    <a:pt x="1338" y="1842"/>
                  </a:lnTo>
                  <a:cubicBezTo>
                    <a:pt x="1015" y="1291"/>
                    <a:pt x="793" y="668"/>
                    <a:pt x="701"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6" name="Google Shape;986;p56"/>
            <p:cNvSpPr/>
            <p:nvPr/>
          </p:nvSpPr>
          <p:spPr>
            <a:xfrm>
              <a:off x="8871567" y="4428179"/>
              <a:ext cx="188010" cy="91814"/>
            </a:xfrm>
            <a:custGeom>
              <a:rect b="b" l="l" r="r" t="t"/>
              <a:pathLst>
                <a:path extrusionOk="0" h="1990" w="4075">
                  <a:moveTo>
                    <a:pt x="3554" y="0"/>
                  </a:moveTo>
                  <a:cubicBezTo>
                    <a:pt x="2707" y="1025"/>
                    <a:pt x="1461" y="1671"/>
                    <a:pt x="68" y="1671"/>
                  </a:cubicBezTo>
                  <a:cubicBezTo>
                    <a:pt x="45" y="1671"/>
                    <a:pt x="23" y="1669"/>
                    <a:pt x="0" y="1669"/>
                  </a:cubicBezTo>
                  <a:lnTo>
                    <a:pt x="0" y="1989"/>
                  </a:lnTo>
                  <a:lnTo>
                    <a:pt x="2215" y="1989"/>
                  </a:lnTo>
                  <a:cubicBezTo>
                    <a:pt x="2991" y="1560"/>
                    <a:pt x="3638" y="903"/>
                    <a:pt x="4074" y="105"/>
                  </a:cubicBezTo>
                  <a:cubicBezTo>
                    <a:pt x="3898" y="80"/>
                    <a:pt x="3724" y="45"/>
                    <a:pt x="3554"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7" name="Google Shape;987;p56"/>
            <p:cNvSpPr/>
            <p:nvPr/>
          </p:nvSpPr>
          <p:spPr>
            <a:xfrm>
              <a:off x="8871567" y="4404187"/>
              <a:ext cx="127340" cy="60671"/>
            </a:xfrm>
            <a:custGeom>
              <a:rect b="b" l="l" r="r" t="t"/>
              <a:pathLst>
                <a:path extrusionOk="0" h="1315" w="2760">
                  <a:moveTo>
                    <a:pt x="2355" y="1"/>
                  </a:moveTo>
                  <a:cubicBezTo>
                    <a:pt x="1744" y="442"/>
                    <a:pt x="1116" y="789"/>
                    <a:pt x="68" y="789"/>
                  </a:cubicBezTo>
                  <a:cubicBezTo>
                    <a:pt x="45" y="789"/>
                    <a:pt x="23" y="785"/>
                    <a:pt x="0" y="785"/>
                  </a:cubicBezTo>
                  <a:lnTo>
                    <a:pt x="0" y="1313"/>
                  </a:lnTo>
                  <a:cubicBezTo>
                    <a:pt x="23" y="1313"/>
                    <a:pt x="45" y="1315"/>
                    <a:pt x="68" y="1315"/>
                  </a:cubicBezTo>
                  <a:cubicBezTo>
                    <a:pt x="1346" y="1315"/>
                    <a:pt x="2000" y="799"/>
                    <a:pt x="2760" y="227"/>
                  </a:cubicBezTo>
                  <a:lnTo>
                    <a:pt x="2760" y="226"/>
                  </a:lnTo>
                  <a:cubicBezTo>
                    <a:pt x="2620" y="159"/>
                    <a:pt x="2487" y="82"/>
                    <a:pt x="235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8" name="Google Shape;988;p56"/>
            <p:cNvSpPr/>
            <p:nvPr/>
          </p:nvSpPr>
          <p:spPr>
            <a:xfrm>
              <a:off x="8871567" y="4210912"/>
              <a:ext cx="96704" cy="213478"/>
            </a:xfrm>
            <a:custGeom>
              <a:rect b="b" l="l" r="r" t="t"/>
              <a:pathLst>
                <a:path extrusionOk="0" h="4627" w="2096">
                  <a:moveTo>
                    <a:pt x="63" y="1"/>
                  </a:moveTo>
                  <a:cubicBezTo>
                    <a:pt x="63" y="271"/>
                    <a:pt x="40" y="535"/>
                    <a:pt x="0" y="794"/>
                  </a:cubicBezTo>
                  <a:lnTo>
                    <a:pt x="0" y="4625"/>
                  </a:lnTo>
                  <a:cubicBezTo>
                    <a:pt x="23" y="4625"/>
                    <a:pt x="45" y="4626"/>
                    <a:pt x="68" y="4626"/>
                  </a:cubicBezTo>
                  <a:cubicBezTo>
                    <a:pt x="969" y="4626"/>
                    <a:pt x="1559" y="4370"/>
                    <a:pt x="2095" y="4018"/>
                  </a:cubicBezTo>
                  <a:cubicBezTo>
                    <a:pt x="871" y="3145"/>
                    <a:pt x="65" y="1673"/>
                    <a:pt x="6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9" name="Google Shape;989;p56"/>
            <p:cNvSpPr/>
            <p:nvPr/>
          </p:nvSpPr>
          <p:spPr>
            <a:xfrm>
              <a:off x="9033098" y="4434777"/>
              <a:ext cx="49736" cy="85216"/>
            </a:xfrm>
            <a:custGeom>
              <a:rect b="b" l="l" r="r" t="t"/>
              <a:pathLst>
                <a:path extrusionOk="0" h="1847" w="1078">
                  <a:moveTo>
                    <a:pt x="993" y="1"/>
                  </a:moveTo>
                  <a:cubicBezTo>
                    <a:pt x="795" y="695"/>
                    <a:pt x="450" y="1322"/>
                    <a:pt x="0" y="1846"/>
                  </a:cubicBezTo>
                  <a:lnTo>
                    <a:pt x="277" y="1846"/>
                  </a:lnTo>
                  <a:cubicBezTo>
                    <a:pt x="658" y="1307"/>
                    <a:pt x="936" y="682"/>
                    <a:pt x="1078" y="2"/>
                  </a:cubicBezTo>
                  <a:cubicBezTo>
                    <a:pt x="1049" y="2"/>
                    <a:pt x="1021" y="2"/>
                    <a:pt x="993"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0" name="Google Shape;990;p56"/>
            <p:cNvSpPr/>
            <p:nvPr/>
          </p:nvSpPr>
          <p:spPr>
            <a:xfrm>
              <a:off x="8902295" y="4144842"/>
              <a:ext cx="369654" cy="117697"/>
            </a:xfrm>
            <a:custGeom>
              <a:rect b="b" l="l" r="r" t="t"/>
              <a:pathLst>
                <a:path extrusionOk="0" h="2551" w="8012">
                  <a:moveTo>
                    <a:pt x="520" y="0"/>
                  </a:moveTo>
                  <a:cubicBezTo>
                    <a:pt x="350" y="45"/>
                    <a:pt x="177" y="80"/>
                    <a:pt x="0" y="105"/>
                  </a:cubicBezTo>
                  <a:cubicBezTo>
                    <a:pt x="796" y="1564"/>
                    <a:pt x="2290" y="2550"/>
                    <a:pt x="4006" y="2550"/>
                  </a:cubicBezTo>
                  <a:cubicBezTo>
                    <a:pt x="5722" y="2550"/>
                    <a:pt x="7216" y="1566"/>
                    <a:pt x="8012" y="107"/>
                  </a:cubicBezTo>
                  <a:cubicBezTo>
                    <a:pt x="7835" y="82"/>
                    <a:pt x="7662" y="49"/>
                    <a:pt x="7492" y="4"/>
                  </a:cubicBezTo>
                  <a:cubicBezTo>
                    <a:pt x="6646" y="1026"/>
                    <a:pt x="5399" y="1674"/>
                    <a:pt x="4006" y="1674"/>
                  </a:cubicBezTo>
                  <a:cubicBezTo>
                    <a:pt x="2615" y="1674"/>
                    <a:pt x="1366" y="1025"/>
                    <a:pt x="52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1" name="Google Shape;991;p56"/>
            <p:cNvSpPr/>
            <p:nvPr/>
          </p:nvSpPr>
          <p:spPr>
            <a:xfrm>
              <a:off x="8962829" y="4120804"/>
              <a:ext cx="248497" cy="60809"/>
            </a:xfrm>
            <a:custGeom>
              <a:rect b="b" l="l" r="r" t="t"/>
              <a:pathLst>
                <a:path extrusionOk="0" h="1318" w="5386">
                  <a:moveTo>
                    <a:pt x="406" y="0"/>
                  </a:moveTo>
                  <a:cubicBezTo>
                    <a:pt x="274" y="82"/>
                    <a:pt x="139" y="158"/>
                    <a:pt x="1" y="227"/>
                  </a:cubicBezTo>
                  <a:cubicBezTo>
                    <a:pt x="759" y="801"/>
                    <a:pt x="1462" y="1318"/>
                    <a:pt x="2694" y="1318"/>
                  </a:cubicBezTo>
                  <a:cubicBezTo>
                    <a:pt x="3927" y="1318"/>
                    <a:pt x="4628" y="803"/>
                    <a:pt x="5386" y="230"/>
                  </a:cubicBezTo>
                  <a:cubicBezTo>
                    <a:pt x="5246" y="163"/>
                    <a:pt x="5113" y="85"/>
                    <a:pt x="4981" y="5"/>
                  </a:cubicBezTo>
                  <a:cubicBezTo>
                    <a:pt x="4371" y="445"/>
                    <a:pt x="3742" y="791"/>
                    <a:pt x="2694" y="791"/>
                  </a:cubicBezTo>
                  <a:cubicBezTo>
                    <a:pt x="1646" y="791"/>
                    <a:pt x="1028" y="443"/>
                    <a:pt x="40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2" name="Google Shape;992;p56"/>
            <p:cNvSpPr/>
            <p:nvPr/>
          </p:nvSpPr>
          <p:spPr>
            <a:xfrm>
              <a:off x="8993511" y="3953459"/>
              <a:ext cx="187180" cy="187641"/>
            </a:xfrm>
            <a:custGeom>
              <a:rect b="b" l="l" r="r" t="t"/>
              <a:pathLst>
                <a:path extrusionOk="0" h="4067" w="4057">
                  <a:moveTo>
                    <a:pt x="1992" y="1"/>
                  </a:moveTo>
                  <a:cubicBezTo>
                    <a:pt x="1836" y="1437"/>
                    <a:pt x="1083" y="2679"/>
                    <a:pt x="0" y="3454"/>
                  </a:cubicBezTo>
                  <a:lnTo>
                    <a:pt x="2" y="3454"/>
                  </a:lnTo>
                  <a:cubicBezTo>
                    <a:pt x="550" y="3809"/>
                    <a:pt x="1158" y="4067"/>
                    <a:pt x="2029" y="4067"/>
                  </a:cubicBezTo>
                  <a:cubicBezTo>
                    <a:pt x="2902" y="4067"/>
                    <a:pt x="3521" y="3812"/>
                    <a:pt x="4056" y="3460"/>
                  </a:cubicBezTo>
                  <a:cubicBezTo>
                    <a:pt x="2970" y="2686"/>
                    <a:pt x="2214" y="1440"/>
                    <a:pt x="205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3" name="Google Shape;993;p56"/>
            <p:cNvSpPr/>
            <p:nvPr/>
          </p:nvSpPr>
          <p:spPr>
            <a:xfrm>
              <a:off x="8878995" y="4151532"/>
              <a:ext cx="416345" cy="175784"/>
            </a:xfrm>
            <a:custGeom>
              <a:rect b="b" l="l" r="r" t="t"/>
              <a:pathLst>
                <a:path extrusionOk="0" h="3810" w="9024">
                  <a:moveTo>
                    <a:pt x="86" y="0"/>
                  </a:moveTo>
                  <a:cubicBezTo>
                    <a:pt x="57" y="0"/>
                    <a:pt x="29" y="2"/>
                    <a:pt x="1" y="2"/>
                  </a:cubicBezTo>
                  <a:cubicBezTo>
                    <a:pt x="457" y="2181"/>
                    <a:pt x="2302" y="3810"/>
                    <a:pt x="4511" y="3810"/>
                  </a:cubicBezTo>
                  <a:cubicBezTo>
                    <a:pt x="6720" y="3810"/>
                    <a:pt x="8567" y="2181"/>
                    <a:pt x="9023" y="2"/>
                  </a:cubicBezTo>
                  <a:cubicBezTo>
                    <a:pt x="8993" y="2"/>
                    <a:pt x="8965" y="2"/>
                    <a:pt x="8937" y="0"/>
                  </a:cubicBezTo>
                  <a:cubicBezTo>
                    <a:pt x="8365" y="2001"/>
                    <a:pt x="6601" y="3458"/>
                    <a:pt x="4511" y="3458"/>
                  </a:cubicBezTo>
                  <a:cubicBezTo>
                    <a:pt x="2422" y="3458"/>
                    <a:pt x="657" y="2001"/>
                    <a:pt x="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4" name="Google Shape;994;p56"/>
            <p:cNvSpPr/>
            <p:nvPr/>
          </p:nvSpPr>
          <p:spPr>
            <a:xfrm>
              <a:off x="8871567" y="4151670"/>
              <a:ext cx="424834" cy="224228"/>
            </a:xfrm>
            <a:custGeom>
              <a:rect b="b" l="l" r="r" t="t"/>
              <a:pathLst>
                <a:path extrusionOk="0" h="4860" w="9208">
                  <a:moveTo>
                    <a:pt x="37" y="1"/>
                  </a:moveTo>
                  <a:cubicBezTo>
                    <a:pt x="27" y="79"/>
                    <a:pt x="13" y="155"/>
                    <a:pt x="0" y="230"/>
                  </a:cubicBezTo>
                  <a:lnTo>
                    <a:pt x="0" y="925"/>
                  </a:lnTo>
                  <a:cubicBezTo>
                    <a:pt x="32" y="752"/>
                    <a:pt x="55" y="577"/>
                    <a:pt x="68" y="399"/>
                  </a:cubicBezTo>
                  <a:cubicBezTo>
                    <a:pt x="260" y="2895"/>
                    <a:pt x="2247" y="4859"/>
                    <a:pt x="4672" y="4859"/>
                  </a:cubicBezTo>
                  <a:cubicBezTo>
                    <a:pt x="6922" y="4859"/>
                    <a:pt x="8794" y="3170"/>
                    <a:pt x="9208" y="933"/>
                  </a:cubicBezTo>
                  <a:lnTo>
                    <a:pt x="9208" y="230"/>
                  </a:lnTo>
                  <a:cubicBezTo>
                    <a:pt x="8794" y="2467"/>
                    <a:pt x="6922" y="4158"/>
                    <a:pt x="4672" y="4158"/>
                  </a:cubicBezTo>
                  <a:cubicBezTo>
                    <a:pt x="2423" y="4158"/>
                    <a:pt x="423" y="2351"/>
                    <a:pt x="100" y="1"/>
                  </a:cubicBezTo>
                  <a:cubicBezTo>
                    <a:pt x="87" y="1"/>
                    <a:pt x="75" y="2"/>
                    <a:pt x="62" y="2"/>
                  </a:cubicBezTo>
                  <a:cubicBezTo>
                    <a:pt x="53" y="2"/>
                    <a:pt x="45" y="1"/>
                    <a:pt x="3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5" name="Google Shape;995;p56"/>
            <p:cNvSpPr/>
            <p:nvPr/>
          </p:nvSpPr>
          <p:spPr>
            <a:xfrm>
              <a:off x="9128375" y="3953459"/>
              <a:ext cx="168033" cy="90522"/>
            </a:xfrm>
            <a:custGeom>
              <a:rect b="b" l="l" r="r" t="t"/>
              <a:pathLst>
                <a:path extrusionOk="0" h="1962" w="3642">
                  <a:moveTo>
                    <a:pt x="0" y="1"/>
                  </a:moveTo>
                  <a:cubicBezTo>
                    <a:pt x="830" y="1174"/>
                    <a:pt x="2151" y="1938"/>
                    <a:pt x="3642" y="1961"/>
                  </a:cubicBezTo>
                  <a:lnTo>
                    <a:pt x="3642" y="1610"/>
                  </a:lnTo>
                  <a:cubicBezTo>
                    <a:pt x="2306" y="1588"/>
                    <a:pt x="1110" y="972"/>
                    <a:pt x="27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6" name="Google Shape;996;p56"/>
            <p:cNvSpPr/>
            <p:nvPr/>
          </p:nvSpPr>
          <p:spPr>
            <a:xfrm>
              <a:off x="8871567" y="3953459"/>
              <a:ext cx="200375" cy="139151"/>
            </a:xfrm>
            <a:custGeom>
              <a:rect b="b" l="l" r="r" t="t"/>
              <a:pathLst>
                <a:path extrusionOk="0" h="3016" w="4343">
                  <a:moveTo>
                    <a:pt x="4004" y="1"/>
                  </a:moveTo>
                  <a:cubicBezTo>
                    <a:pt x="3191" y="1388"/>
                    <a:pt x="1734" y="2314"/>
                    <a:pt x="68" y="2314"/>
                  </a:cubicBezTo>
                  <a:cubicBezTo>
                    <a:pt x="45" y="2314"/>
                    <a:pt x="23" y="2313"/>
                    <a:pt x="0" y="2313"/>
                  </a:cubicBezTo>
                  <a:lnTo>
                    <a:pt x="0" y="3014"/>
                  </a:lnTo>
                  <a:cubicBezTo>
                    <a:pt x="23" y="3014"/>
                    <a:pt x="45" y="3016"/>
                    <a:pt x="68" y="3016"/>
                  </a:cubicBezTo>
                  <a:cubicBezTo>
                    <a:pt x="2000" y="3016"/>
                    <a:pt x="3653" y="1770"/>
                    <a:pt x="4342"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7" name="Google Shape;997;p56"/>
            <p:cNvSpPr/>
            <p:nvPr/>
          </p:nvSpPr>
          <p:spPr>
            <a:xfrm>
              <a:off x="9102306" y="3953459"/>
              <a:ext cx="194100" cy="139105"/>
            </a:xfrm>
            <a:custGeom>
              <a:rect b="b" l="l" r="r" t="t"/>
              <a:pathLst>
                <a:path extrusionOk="0" h="3015" w="4207">
                  <a:moveTo>
                    <a:pt x="1" y="1"/>
                  </a:moveTo>
                  <a:cubicBezTo>
                    <a:pt x="684" y="1748"/>
                    <a:pt x="2304" y="2986"/>
                    <a:pt x="4207" y="3014"/>
                  </a:cubicBezTo>
                  <a:lnTo>
                    <a:pt x="4207" y="2313"/>
                  </a:lnTo>
                  <a:cubicBezTo>
                    <a:pt x="2571" y="2288"/>
                    <a:pt x="1142" y="1370"/>
                    <a:pt x="34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8" name="Google Shape;998;p56"/>
            <p:cNvSpPr/>
            <p:nvPr/>
          </p:nvSpPr>
          <p:spPr>
            <a:xfrm>
              <a:off x="8871567" y="3953459"/>
              <a:ext cx="174307" cy="90614"/>
            </a:xfrm>
            <a:custGeom>
              <a:rect b="b" l="l" r="r" t="t"/>
              <a:pathLst>
                <a:path extrusionOk="0" h="1964" w="3778">
                  <a:moveTo>
                    <a:pt x="3501" y="1"/>
                  </a:moveTo>
                  <a:cubicBezTo>
                    <a:pt x="2655" y="989"/>
                    <a:pt x="1432" y="1613"/>
                    <a:pt x="68" y="1613"/>
                  </a:cubicBezTo>
                  <a:cubicBezTo>
                    <a:pt x="45" y="1613"/>
                    <a:pt x="23" y="1610"/>
                    <a:pt x="0" y="1610"/>
                  </a:cubicBezTo>
                  <a:lnTo>
                    <a:pt x="0" y="1961"/>
                  </a:lnTo>
                  <a:cubicBezTo>
                    <a:pt x="23" y="1963"/>
                    <a:pt x="45" y="1963"/>
                    <a:pt x="68" y="1963"/>
                  </a:cubicBezTo>
                  <a:cubicBezTo>
                    <a:pt x="1589" y="1963"/>
                    <a:pt x="2936" y="1192"/>
                    <a:pt x="377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9" name="Google Shape;999;p56"/>
            <p:cNvSpPr/>
            <p:nvPr/>
          </p:nvSpPr>
          <p:spPr>
            <a:xfrm>
              <a:off x="7170711" y="3951475"/>
              <a:ext cx="2122417" cy="566476"/>
            </a:xfrm>
            <a:custGeom>
              <a:rect b="b" l="l" r="r" t="t"/>
              <a:pathLst>
                <a:path extrusionOk="0" fill="none" h="12278" w="46002">
                  <a:moveTo>
                    <a:pt x="1" y="1"/>
                  </a:moveTo>
                  <a:lnTo>
                    <a:pt x="46002" y="1"/>
                  </a:lnTo>
                  <a:lnTo>
                    <a:pt x="46002" y="12278"/>
                  </a:lnTo>
                  <a:lnTo>
                    <a:pt x="1" y="12278"/>
                  </a:lnTo>
                  <a:close/>
                </a:path>
              </a:pathLst>
            </a:custGeom>
            <a:solidFill>
              <a:schemeClr val="accent3"/>
            </a:solidFill>
            <a:ln cap="flat" cmpd="sng" w="19050">
              <a:solidFill>
                <a:schemeClr val="accent3"/>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000" name="Shape 1000"/>
        <p:cNvGrpSpPr/>
        <p:nvPr/>
      </p:nvGrpSpPr>
      <p:grpSpPr>
        <a:xfrm>
          <a:off x="0" y="0"/>
          <a:ext cx="0" cy="0"/>
          <a:chOff x="0" y="0"/>
          <a:chExt cx="0" cy="0"/>
        </a:xfrm>
      </p:grpSpPr>
      <p:sp>
        <p:nvSpPr>
          <p:cNvPr id="1001" name="Google Shape;1001;p57"/>
          <p:cNvSpPr txBox="1"/>
          <p:nvPr>
            <p:ph type="title"/>
          </p:nvPr>
        </p:nvSpPr>
        <p:spPr>
          <a:xfrm>
            <a:off x="2712100" y="531563"/>
            <a:ext cx="3719700" cy="76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6000"/>
              <a:buNone/>
              <a:defRPr sz="72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1002" name="Google Shape;1002;p57"/>
          <p:cNvSpPr txBox="1"/>
          <p:nvPr>
            <p:ph idx="1" type="subTitle"/>
          </p:nvPr>
        </p:nvSpPr>
        <p:spPr>
          <a:xfrm>
            <a:off x="2712100" y="1376665"/>
            <a:ext cx="3719700" cy="334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PT Sans"/>
              <a:buNone/>
              <a:defRPr sz="1400">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Font typeface="PT Sans"/>
              <a:buNone/>
              <a:defRPr sz="2100">
                <a:latin typeface="PT Sans"/>
                <a:ea typeface="PT Sans"/>
                <a:cs typeface="PT Sans"/>
                <a:sym typeface="PT Sans"/>
              </a:defRPr>
            </a:lvl4pPr>
            <a:lvl5pPr lvl="4" algn="ctr">
              <a:lnSpc>
                <a:spcPct val="100000"/>
              </a:lnSpc>
              <a:spcBef>
                <a:spcPts val="0"/>
              </a:spcBef>
              <a:spcAft>
                <a:spcPts val="0"/>
              </a:spcAft>
              <a:buSzPts val="2100"/>
              <a:buFont typeface="PT Sans"/>
              <a:buNone/>
              <a:defRPr sz="2100">
                <a:latin typeface="PT Sans"/>
                <a:ea typeface="PT Sans"/>
                <a:cs typeface="PT Sans"/>
                <a:sym typeface="PT Sans"/>
              </a:defRPr>
            </a:lvl5pPr>
            <a:lvl6pPr lvl="5" algn="ctr">
              <a:lnSpc>
                <a:spcPct val="100000"/>
              </a:lnSpc>
              <a:spcBef>
                <a:spcPts val="0"/>
              </a:spcBef>
              <a:spcAft>
                <a:spcPts val="0"/>
              </a:spcAft>
              <a:buSzPts val="2100"/>
              <a:buFont typeface="PT Sans"/>
              <a:buNone/>
              <a:defRPr sz="2100">
                <a:latin typeface="PT Sans"/>
                <a:ea typeface="PT Sans"/>
                <a:cs typeface="PT Sans"/>
                <a:sym typeface="PT Sans"/>
              </a:defRPr>
            </a:lvl6pPr>
            <a:lvl7pPr lvl="6" algn="ctr">
              <a:lnSpc>
                <a:spcPct val="100000"/>
              </a:lnSpc>
              <a:spcBef>
                <a:spcPts val="0"/>
              </a:spcBef>
              <a:spcAft>
                <a:spcPts val="0"/>
              </a:spcAft>
              <a:buSzPts val="2100"/>
              <a:buFont typeface="PT Sans"/>
              <a:buNone/>
              <a:defRPr sz="2100">
                <a:latin typeface="PT Sans"/>
                <a:ea typeface="PT Sans"/>
                <a:cs typeface="PT Sans"/>
                <a:sym typeface="PT Sans"/>
              </a:defRPr>
            </a:lvl7pPr>
            <a:lvl8pPr lvl="7" algn="ctr">
              <a:lnSpc>
                <a:spcPct val="100000"/>
              </a:lnSpc>
              <a:spcBef>
                <a:spcPts val="0"/>
              </a:spcBef>
              <a:spcAft>
                <a:spcPts val="0"/>
              </a:spcAft>
              <a:buSzPts val="2100"/>
              <a:buFont typeface="PT Sans"/>
              <a:buNone/>
              <a:defRPr sz="2100">
                <a:latin typeface="PT Sans"/>
                <a:ea typeface="PT Sans"/>
                <a:cs typeface="PT Sans"/>
                <a:sym typeface="PT Sans"/>
              </a:defRPr>
            </a:lvl8pPr>
            <a:lvl9pPr lvl="8"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003" name="Google Shape;1003;p57"/>
          <p:cNvSpPr txBox="1"/>
          <p:nvPr>
            <p:ph idx="2" type="title"/>
          </p:nvPr>
        </p:nvSpPr>
        <p:spPr>
          <a:xfrm>
            <a:off x="2712100" y="1825746"/>
            <a:ext cx="3719700" cy="76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6000"/>
              <a:buNone/>
              <a:defRPr sz="72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1004" name="Google Shape;1004;p57"/>
          <p:cNvSpPr txBox="1"/>
          <p:nvPr>
            <p:ph idx="3" type="subTitle"/>
          </p:nvPr>
        </p:nvSpPr>
        <p:spPr>
          <a:xfrm>
            <a:off x="2712100" y="2671589"/>
            <a:ext cx="3719700" cy="334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PT Sans"/>
              <a:buNone/>
              <a:defRPr sz="1400">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Font typeface="PT Sans"/>
              <a:buNone/>
              <a:defRPr sz="2100">
                <a:latin typeface="PT Sans"/>
                <a:ea typeface="PT Sans"/>
                <a:cs typeface="PT Sans"/>
                <a:sym typeface="PT Sans"/>
              </a:defRPr>
            </a:lvl4pPr>
            <a:lvl5pPr lvl="4" algn="ctr">
              <a:lnSpc>
                <a:spcPct val="100000"/>
              </a:lnSpc>
              <a:spcBef>
                <a:spcPts val="0"/>
              </a:spcBef>
              <a:spcAft>
                <a:spcPts val="0"/>
              </a:spcAft>
              <a:buSzPts val="2100"/>
              <a:buFont typeface="PT Sans"/>
              <a:buNone/>
              <a:defRPr sz="2100">
                <a:latin typeface="PT Sans"/>
                <a:ea typeface="PT Sans"/>
                <a:cs typeface="PT Sans"/>
                <a:sym typeface="PT Sans"/>
              </a:defRPr>
            </a:lvl5pPr>
            <a:lvl6pPr lvl="5" algn="ctr">
              <a:lnSpc>
                <a:spcPct val="100000"/>
              </a:lnSpc>
              <a:spcBef>
                <a:spcPts val="0"/>
              </a:spcBef>
              <a:spcAft>
                <a:spcPts val="0"/>
              </a:spcAft>
              <a:buSzPts val="2100"/>
              <a:buFont typeface="PT Sans"/>
              <a:buNone/>
              <a:defRPr sz="2100">
                <a:latin typeface="PT Sans"/>
                <a:ea typeface="PT Sans"/>
                <a:cs typeface="PT Sans"/>
                <a:sym typeface="PT Sans"/>
              </a:defRPr>
            </a:lvl6pPr>
            <a:lvl7pPr lvl="6" algn="ctr">
              <a:lnSpc>
                <a:spcPct val="100000"/>
              </a:lnSpc>
              <a:spcBef>
                <a:spcPts val="0"/>
              </a:spcBef>
              <a:spcAft>
                <a:spcPts val="0"/>
              </a:spcAft>
              <a:buSzPts val="2100"/>
              <a:buFont typeface="PT Sans"/>
              <a:buNone/>
              <a:defRPr sz="2100">
                <a:latin typeface="PT Sans"/>
                <a:ea typeface="PT Sans"/>
                <a:cs typeface="PT Sans"/>
                <a:sym typeface="PT Sans"/>
              </a:defRPr>
            </a:lvl7pPr>
            <a:lvl8pPr lvl="7" algn="ctr">
              <a:lnSpc>
                <a:spcPct val="100000"/>
              </a:lnSpc>
              <a:spcBef>
                <a:spcPts val="0"/>
              </a:spcBef>
              <a:spcAft>
                <a:spcPts val="0"/>
              </a:spcAft>
              <a:buSzPts val="2100"/>
              <a:buFont typeface="PT Sans"/>
              <a:buNone/>
              <a:defRPr sz="2100">
                <a:latin typeface="PT Sans"/>
                <a:ea typeface="PT Sans"/>
                <a:cs typeface="PT Sans"/>
                <a:sym typeface="PT Sans"/>
              </a:defRPr>
            </a:lvl8pPr>
            <a:lvl9pPr lvl="8"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005" name="Google Shape;1005;p57"/>
          <p:cNvSpPr txBox="1"/>
          <p:nvPr>
            <p:ph idx="4" type="title"/>
          </p:nvPr>
        </p:nvSpPr>
        <p:spPr>
          <a:xfrm>
            <a:off x="2712100" y="3119928"/>
            <a:ext cx="3719700" cy="768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6000"/>
              <a:buNone/>
              <a:defRPr sz="72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1006" name="Google Shape;1006;p57"/>
          <p:cNvSpPr txBox="1"/>
          <p:nvPr>
            <p:ph idx="5" type="subTitle"/>
          </p:nvPr>
        </p:nvSpPr>
        <p:spPr>
          <a:xfrm>
            <a:off x="2712100" y="3966512"/>
            <a:ext cx="3719700" cy="334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PT Sans"/>
              <a:buNone/>
              <a:defRPr sz="1400">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Font typeface="PT Sans"/>
              <a:buNone/>
              <a:defRPr sz="2100">
                <a:latin typeface="PT Sans"/>
                <a:ea typeface="PT Sans"/>
                <a:cs typeface="PT Sans"/>
                <a:sym typeface="PT Sans"/>
              </a:defRPr>
            </a:lvl4pPr>
            <a:lvl5pPr lvl="4" algn="ctr">
              <a:lnSpc>
                <a:spcPct val="100000"/>
              </a:lnSpc>
              <a:spcBef>
                <a:spcPts val="0"/>
              </a:spcBef>
              <a:spcAft>
                <a:spcPts val="0"/>
              </a:spcAft>
              <a:buSzPts val="2100"/>
              <a:buFont typeface="PT Sans"/>
              <a:buNone/>
              <a:defRPr sz="2100">
                <a:latin typeface="PT Sans"/>
                <a:ea typeface="PT Sans"/>
                <a:cs typeface="PT Sans"/>
                <a:sym typeface="PT Sans"/>
              </a:defRPr>
            </a:lvl5pPr>
            <a:lvl6pPr lvl="5" algn="ctr">
              <a:lnSpc>
                <a:spcPct val="100000"/>
              </a:lnSpc>
              <a:spcBef>
                <a:spcPts val="0"/>
              </a:spcBef>
              <a:spcAft>
                <a:spcPts val="0"/>
              </a:spcAft>
              <a:buSzPts val="2100"/>
              <a:buFont typeface="PT Sans"/>
              <a:buNone/>
              <a:defRPr sz="2100">
                <a:latin typeface="PT Sans"/>
                <a:ea typeface="PT Sans"/>
                <a:cs typeface="PT Sans"/>
                <a:sym typeface="PT Sans"/>
              </a:defRPr>
            </a:lvl6pPr>
            <a:lvl7pPr lvl="6" algn="ctr">
              <a:lnSpc>
                <a:spcPct val="100000"/>
              </a:lnSpc>
              <a:spcBef>
                <a:spcPts val="0"/>
              </a:spcBef>
              <a:spcAft>
                <a:spcPts val="0"/>
              </a:spcAft>
              <a:buSzPts val="2100"/>
              <a:buFont typeface="PT Sans"/>
              <a:buNone/>
              <a:defRPr sz="2100">
                <a:latin typeface="PT Sans"/>
                <a:ea typeface="PT Sans"/>
                <a:cs typeface="PT Sans"/>
                <a:sym typeface="PT Sans"/>
              </a:defRPr>
            </a:lvl7pPr>
            <a:lvl8pPr lvl="7" algn="ctr">
              <a:lnSpc>
                <a:spcPct val="100000"/>
              </a:lnSpc>
              <a:spcBef>
                <a:spcPts val="0"/>
              </a:spcBef>
              <a:spcAft>
                <a:spcPts val="0"/>
              </a:spcAft>
              <a:buSzPts val="2100"/>
              <a:buFont typeface="PT Sans"/>
              <a:buNone/>
              <a:defRPr sz="2100">
                <a:latin typeface="PT Sans"/>
                <a:ea typeface="PT Sans"/>
                <a:cs typeface="PT Sans"/>
                <a:sym typeface="PT Sans"/>
              </a:defRPr>
            </a:lvl8pPr>
            <a:lvl9pPr lvl="8"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007" name="Google Shape;1007;p57"/>
          <p:cNvSpPr/>
          <p:nvPr>
            <p:ph idx="6" type="pic"/>
          </p:nvPr>
        </p:nvSpPr>
        <p:spPr>
          <a:xfrm>
            <a:off x="6493325" y="1718300"/>
            <a:ext cx="2417100" cy="2885700"/>
          </a:xfrm>
          <a:prstGeom prst="rect">
            <a:avLst/>
          </a:prstGeom>
          <a:noFill/>
          <a:ln>
            <a:noFill/>
          </a:ln>
          <a:effectLst>
            <a:outerShdw rotWithShape="0" algn="bl" dir="2160000" dist="57150">
              <a:schemeClr val="dk2">
                <a:alpha val="34901"/>
              </a:schemeClr>
            </a:outerShdw>
          </a:effectLst>
        </p:spPr>
      </p:sp>
      <p:sp>
        <p:nvSpPr>
          <p:cNvPr id="1008" name="Google Shape;1008;p57"/>
          <p:cNvSpPr/>
          <p:nvPr>
            <p:ph idx="7" type="pic"/>
          </p:nvPr>
        </p:nvSpPr>
        <p:spPr>
          <a:xfrm>
            <a:off x="233575" y="539500"/>
            <a:ext cx="2516700" cy="2363400"/>
          </a:xfrm>
          <a:prstGeom prst="rect">
            <a:avLst/>
          </a:prstGeom>
          <a:noFill/>
          <a:ln>
            <a:noFill/>
          </a:ln>
          <a:effectLst>
            <a:outerShdw rotWithShape="0" algn="bl" dir="2160000" dist="57150">
              <a:schemeClr val="dk2">
                <a:alpha val="34901"/>
              </a:schemeClr>
            </a:outerShdw>
          </a:effectLst>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bg>
      <p:bgPr>
        <a:solidFill>
          <a:schemeClr val="dk1"/>
        </a:solidFill>
      </p:bgPr>
    </p:bg>
    <p:spTree>
      <p:nvGrpSpPr>
        <p:cNvPr id="1009" name="Shape 1009"/>
        <p:cNvGrpSpPr/>
        <p:nvPr/>
      </p:nvGrpSpPr>
      <p:grpSpPr>
        <a:xfrm>
          <a:off x="0" y="0"/>
          <a:ext cx="0" cy="0"/>
          <a:chOff x="0" y="0"/>
          <a:chExt cx="0" cy="0"/>
        </a:xfrm>
      </p:grpSpPr>
      <p:grpSp>
        <p:nvGrpSpPr>
          <p:cNvPr id="1010" name="Google Shape;1010;p58"/>
          <p:cNvGrpSpPr/>
          <p:nvPr/>
        </p:nvGrpSpPr>
        <p:grpSpPr>
          <a:xfrm>
            <a:off x="230208" y="148539"/>
            <a:ext cx="8683584" cy="4846423"/>
            <a:chOff x="230208" y="148539"/>
            <a:chExt cx="8683584" cy="4846423"/>
          </a:xfrm>
        </p:grpSpPr>
        <p:sp>
          <p:nvSpPr>
            <p:cNvPr id="1011" name="Google Shape;1011;p58"/>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2" name="Google Shape;1012;p58"/>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1013" name="Google Shape;1013;p58"/>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1014" name="Google Shape;1014;p58"/>
          <p:cNvSpPr txBox="1"/>
          <p:nvPr>
            <p:ph type="title"/>
          </p:nvPr>
        </p:nvSpPr>
        <p:spPr>
          <a:xfrm>
            <a:off x="1326250" y="2459350"/>
            <a:ext cx="13977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6000"/>
              <a:buNone/>
              <a:defRPr b="1" sz="60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1015" name="Google Shape;1015;p58"/>
          <p:cNvSpPr txBox="1"/>
          <p:nvPr>
            <p:ph idx="1" type="subTitle"/>
          </p:nvPr>
        </p:nvSpPr>
        <p:spPr>
          <a:xfrm>
            <a:off x="938500" y="3629175"/>
            <a:ext cx="2173200" cy="759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PT Sans"/>
              <a:buNone/>
              <a:defRPr>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Font typeface="PT Sans"/>
              <a:buNone/>
              <a:defRPr sz="2100">
                <a:latin typeface="PT Sans"/>
                <a:ea typeface="PT Sans"/>
                <a:cs typeface="PT Sans"/>
                <a:sym typeface="PT Sans"/>
              </a:defRPr>
            </a:lvl4pPr>
            <a:lvl5pPr lvl="4" algn="ctr">
              <a:lnSpc>
                <a:spcPct val="100000"/>
              </a:lnSpc>
              <a:spcBef>
                <a:spcPts val="0"/>
              </a:spcBef>
              <a:spcAft>
                <a:spcPts val="0"/>
              </a:spcAft>
              <a:buSzPts val="2100"/>
              <a:buFont typeface="PT Sans"/>
              <a:buNone/>
              <a:defRPr sz="2100">
                <a:latin typeface="PT Sans"/>
                <a:ea typeface="PT Sans"/>
                <a:cs typeface="PT Sans"/>
                <a:sym typeface="PT Sans"/>
              </a:defRPr>
            </a:lvl5pPr>
            <a:lvl6pPr lvl="5" algn="ctr">
              <a:lnSpc>
                <a:spcPct val="100000"/>
              </a:lnSpc>
              <a:spcBef>
                <a:spcPts val="0"/>
              </a:spcBef>
              <a:spcAft>
                <a:spcPts val="0"/>
              </a:spcAft>
              <a:buSzPts val="2100"/>
              <a:buFont typeface="PT Sans"/>
              <a:buNone/>
              <a:defRPr sz="2100">
                <a:latin typeface="PT Sans"/>
                <a:ea typeface="PT Sans"/>
                <a:cs typeface="PT Sans"/>
                <a:sym typeface="PT Sans"/>
              </a:defRPr>
            </a:lvl6pPr>
            <a:lvl7pPr lvl="6" algn="ctr">
              <a:lnSpc>
                <a:spcPct val="100000"/>
              </a:lnSpc>
              <a:spcBef>
                <a:spcPts val="0"/>
              </a:spcBef>
              <a:spcAft>
                <a:spcPts val="0"/>
              </a:spcAft>
              <a:buSzPts val="2100"/>
              <a:buFont typeface="PT Sans"/>
              <a:buNone/>
              <a:defRPr sz="2100">
                <a:latin typeface="PT Sans"/>
                <a:ea typeface="PT Sans"/>
                <a:cs typeface="PT Sans"/>
                <a:sym typeface="PT Sans"/>
              </a:defRPr>
            </a:lvl7pPr>
            <a:lvl8pPr lvl="7" algn="ctr">
              <a:lnSpc>
                <a:spcPct val="100000"/>
              </a:lnSpc>
              <a:spcBef>
                <a:spcPts val="0"/>
              </a:spcBef>
              <a:spcAft>
                <a:spcPts val="0"/>
              </a:spcAft>
              <a:buSzPts val="2100"/>
              <a:buFont typeface="PT Sans"/>
              <a:buNone/>
              <a:defRPr sz="2100">
                <a:latin typeface="PT Sans"/>
                <a:ea typeface="PT Sans"/>
                <a:cs typeface="PT Sans"/>
                <a:sym typeface="PT Sans"/>
              </a:defRPr>
            </a:lvl8pPr>
            <a:lvl9pPr lvl="8"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016" name="Google Shape;1016;p58"/>
          <p:cNvSpPr txBox="1"/>
          <p:nvPr>
            <p:ph idx="2" type="subTitle"/>
          </p:nvPr>
        </p:nvSpPr>
        <p:spPr>
          <a:xfrm>
            <a:off x="938500" y="3197100"/>
            <a:ext cx="2173200" cy="440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017" name="Google Shape;1017;p58"/>
          <p:cNvSpPr txBox="1"/>
          <p:nvPr>
            <p:ph idx="3" type="title"/>
          </p:nvPr>
        </p:nvSpPr>
        <p:spPr>
          <a:xfrm>
            <a:off x="3873150" y="2459350"/>
            <a:ext cx="13977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6000"/>
              <a:buNone/>
              <a:defRPr b="1" sz="60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1018" name="Google Shape;1018;p58"/>
          <p:cNvSpPr txBox="1"/>
          <p:nvPr>
            <p:ph idx="4" type="subTitle"/>
          </p:nvPr>
        </p:nvSpPr>
        <p:spPr>
          <a:xfrm>
            <a:off x="3485400" y="3629175"/>
            <a:ext cx="2173200" cy="759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PT Sans"/>
              <a:buNone/>
              <a:defRPr>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Font typeface="PT Sans"/>
              <a:buNone/>
              <a:defRPr sz="2100">
                <a:latin typeface="PT Sans"/>
                <a:ea typeface="PT Sans"/>
                <a:cs typeface="PT Sans"/>
                <a:sym typeface="PT Sans"/>
              </a:defRPr>
            </a:lvl4pPr>
            <a:lvl5pPr lvl="4" algn="ctr">
              <a:lnSpc>
                <a:spcPct val="100000"/>
              </a:lnSpc>
              <a:spcBef>
                <a:spcPts val="0"/>
              </a:spcBef>
              <a:spcAft>
                <a:spcPts val="0"/>
              </a:spcAft>
              <a:buSzPts val="2100"/>
              <a:buFont typeface="PT Sans"/>
              <a:buNone/>
              <a:defRPr sz="2100">
                <a:latin typeface="PT Sans"/>
                <a:ea typeface="PT Sans"/>
                <a:cs typeface="PT Sans"/>
                <a:sym typeface="PT Sans"/>
              </a:defRPr>
            </a:lvl5pPr>
            <a:lvl6pPr lvl="5" algn="ctr">
              <a:lnSpc>
                <a:spcPct val="100000"/>
              </a:lnSpc>
              <a:spcBef>
                <a:spcPts val="0"/>
              </a:spcBef>
              <a:spcAft>
                <a:spcPts val="0"/>
              </a:spcAft>
              <a:buSzPts val="2100"/>
              <a:buFont typeface="PT Sans"/>
              <a:buNone/>
              <a:defRPr sz="2100">
                <a:latin typeface="PT Sans"/>
                <a:ea typeface="PT Sans"/>
                <a:cs typeface="PT Sans"/>
                <a:sym typeface="PT Sans"/>
              </a:defRPr>
            </a:lvl6pPr>
            <a:lvl7pPr lvl="6" algn="ctr">
              <a:lnSpc>
                <a:spcPct val="100000"/>
              </a:lnSpc>
              <a:spcBef>
                <a:spcPts val="0"/>
              </a:spcBef>
              <a:spcAft>
                <a:spcPts val="0"/>
              </a:spcAft>
              <a:buSzPts val="2100"/>
              <a:buFont typeface="PT Sans"/>
              <a:buNone/>
              <a:defRPr sz="2100">
                <a:latin typeface="PT Sans"/>
                <a:ea typeface="PT Sans"/>
                <a:cs typeface="PT Sans"/>
                <a:sym typeface="PT Sans"/>
              </a:defRPr>
            </a:lvl7pPr>
            <a:lvl8pPr lvl="7" algn="ctr">
              <a:lnSpc>
                <a:spcPct val="100000"/>
              </a:lnSpc>
              <a:spcBef>
                <a:spcPts val="0"/>
              </a:spcBef>
              <a:spcAft>
                <a:spcPts val="0"/>
              </a:spcAft>
              <a:buSzPts val="2100"/>
              <a:buFont typeface="PT Sans"/>
              <a:buNone/>
              <a:defRPr sz="2100">
                <a:latin typeface="PT Sans"/>
                <a:ea typeface="PT Sans"/>
                <a:cs typeface="PT Sans"/>
                <a:sym typeface="PT Sans"/>
              </a:defRPr>
            </a:lvl8pPr>
            <a:lvl9pPr lvl="8"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019" name="Google Shape;1019;p58"/>
          <p:cNvSpPr txBox="1"/>
          <p:nvPr>
            <p:ph idx="5" type="subTitle"/>
          </p:nvPr>
        </p:nvSpPr>
        <p:spPr>
          <a:xfrm>
            <a:off x="3485400" y="3197100"/>
            <a:ext cx="2173200" cy="440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020" name="Google Shape;1020;p58"/>
          <p:cNvSpPr txBox="1"/>
          <p:nvPr>
            <p:ph idx="6" type="title"/>
          </p:nvPr>
        </p:nvSpPr>
        <p:spPr>
          <a:xfrm>
            <a:off x="6420050" y="2459350"/>
            <a:ext cx="13977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6000"/>
              <a:buNone/>
              <a:defRPr b="1" sz="6000">
                <a:solidFill>
                  <a:schemeClr val="accent3"/>
                </a:solidFill>
                <a:latin typeface="Tangerine"/>
                <a:ea typeface="Tangerine"/>
                <a:cs typeface="Tangerine"/>
                <a:sym typeface="Tangerine"/>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
        <p:nvSpPr>
          <p:cNvPr id="1021" name="Google Shape;1021;p58"/>
          <p:cNvSpPr txBox="1"/>
          <p:nvPr>
            <p:ph idx="7" type="subTitle"/>
          </p:nvPr>
        </p:nvSpPr>
        <p:spPr>
          <a:xfrm>
            <a:off x="6032300" y="3629175"/>
            <a:ext cx="2173200" cy="759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PT Sans"/>
              <a:buNone/>
              <a:defRPr>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Font typeface="PT Sans"/>
              <a:buNone/>
              <a:defRPr sz="2100">
                <a:latin typeface="PT Sans"/>
                <a:ea typeface="PT Sans"/>
                <a:cs typeface="PT Sans"/>
                <a:sym typeface="PT Sans"/>
              </a:defRPr>
            </a:lvl4pPr>
            <a:lvl5pPr lvl="4" algn="ctr">
              <a:lnSpc>
                <a:spcPct val="100000"/>
              </a:lnSpc>
              <a:spcBef>
                <a:spcPts val="0"/>
              </a:spcBef>
              <a:spcAft>
                <a:spcPts val="0"/>
              </a:spcAft>
              <a:buSzPts val="2100"/>
              <a:buFont typeface="PT Sans"/>
              <a:buNone/>
              <a:defRPr sz="2100">
                <a:latin typeface="PT Sans"/>
                <a:ea typeface="PT Sans"/>
                <a:cs typeface="PT Sans"/>
                <a:sym typeface="PT Sans"/>
              </a:defRPr>
            </a:lvl5pPr>
            <a:lvl6pPr lvl="5" algn="ctr">
              <a:lnSpc>
                <a:spcPct val="100000"/>
              </a:lnSpc>
              <a:spcBef>
                <a:spcPts val="0"/>
              </a:spcBef>
              <a:spcAft>
                <a:spcPts val="0"/>
              </a:spcAft>
              <a:buSzPts val="2100"/>
              <a:buFont typeface="PT Sans"/>
              <a:buNone/>
              <a:defRPr sz="2100">
                <a:latin typeface="PT Sans"/>
                <a:ea typeface="PT Sans"/>
                <a:cs typeface="PT Sans"/>
                <a:sym typeface="PT Sans"/>
              </a:defRPr>
            </a:lvl6pPr>
            <a:lvl7pPr lvl="6" algn="ctr">
              <a:lnSpc>
                <a:spcPct val="100000"/>
              </a:lnSpc>
              <a:spcBef>
                <a:spcPts val="0"/>
              </a:spcBef>
              <a:spcAft>
                <a:spcPts val="0"/>
              </a:spcAft>
              <a:buSzPts val="2100"/>
              <a:buFont typeface="PT Sans"/>
              <a:buNone/>
              <a:defRPr sz="2100">
                <a:latin typeface="PT Sans"/>
                <a:ea typeface="PT Sans"/>
                <a:cs typeface="PT Sans"/>
                <a:sym typeface="PT Sans"/>
              </a:defRPr>
            </a:lvl7pPr>
            <a:lvl8pPr lvl="7" algn="ctr">
              <a:lnSpc>
                <a:spcPct val="100000"/>
              </a:lnSpc>
              <a:spcBef>
                <a:spcPts val="0"/>
              </a:spcBef>
              <a:spcAft>
                <a:spcPts val="0"/>
              </a:spcAft>
              <a:buSzPts val="2100"/>
              <a:buFont typeface="PT Sans"/>
              <a:buNone/>
              <a:defRPr sz="2100">
                <a:latin typeface="PT Sans"/>
                <a:ea typeface="PT Sans"/>
                <a:cs typeface="PT Sans"/>
                <a:sym typeface="PT Sans"/>
              </a:defRPr>
            </a:lvl8pPr>
            <a:lvl9pPr lvl="8"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1022" name="Google Shape;1022;p58"/>
          <p:cNvSpPr txBox="1"/>
          <p:nvPr>
            <p:ph idx="8" type="subTitle"/>
          </p:nvPr>
        </p:nvSpPr>
        <p:spPr>
          <a:xfrm>
            <a:off x="6032300" y="3197100"/>
            <a:ext cx="2173200" cy="440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2000">
                <a:solidFill>
                  <a:schemeClr val="dk1"/>
                </a:solidFill>
                <a:latin typeface="Golos Text Medium"/>
                <a:ea typeface="Golos Text Medium"/>
                <a:cs typeface="Golos Text Medium"/>
                <a:sym typeface="Golos Text Medium"/>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023" name="Google Shape;1023;p58"/>
          <p:cNvSpPr txBox="1"/>
          <p:nvPr>
            <p:ph idx="9"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3000"/>
              <a:buNone/>
              <a:defRPr>
                <a:solidFill>
                  <a:schemeClr val="dk1"/>
                </a:solidFill>
              </a:defRPr>
            </a:lvl1pPr>
            <a:lvl2pPr lvl="1" algn="l">
              <a:lnSpc>
                <a:spcPct val="100000"/>
              </a:lnSpc>
              <a:spcBef>
                <a:spcPts val="0"/>
              </a:spcBef>
              <a:spcAft>
                <a:spcPts val="0"/>
              </a:spcAft>
              <a:buClr>
                <a:schemeClr val="dk1"/>
              </a:buClr>
              <a:buSzPts val="3000"/>
              <a:buNone/>
              <a:defRPr>
                <a:solidFill>
                  <a:schemeClr val="dk1"/>
                </a:solidFill>
              </a:defRPr>
            </a:lvl2pPr>
            <a:lvl3pPr lvl="2" algn="l">
              <a:lnSpc>
                <a:spcPct val="100000"/>
              </a:lnSpc>
              <a:spcBef>
                <a:spcPts val="0"/>
              </a:spcBef>
              <a:spcAft>
                <a:spcPts val="0"/>
              </a:spcAft>
              <a:buClr>
                <a:schemeClr val="dk1"/>
              </a:buClr>
              <a:buSzPts val="3000"/>
              <a:buNone/>
              <a:defRPr>
                <a:solidFill>
                  <a:schemeClr val="dk1"/>
                </a:solidFill>
              </a:defRPr>
            </a:lvl3pPr>
            <a:lvl4pPr lvl="3" algn="l">
              <a:lnSpc>
                <a:spcPct val="100000"/>
              </a:lnSpc>
              <a:spcBef>
                <a:spcPts val="0"/>
              </a:spcBef>
              <a:spcAft>
                <a:spcPts val="0"/>
              </a:spcAft>
              <a:buClr>
                <a:schemeClr val="dk1"/>
              </a:buClr>
              <a:buSzPts val="3000"/>
              <a:buNone/>
              <a:defRPr>
                <a:solidFill>
                  <a:schemeClr val="dk1"/>
                </a:solidFill>
              </a:defRPr>
            </a:lvl4pPr>
            <a:lvl5pPr lvl="4" algn="l">
              <a:lnSpc>
                <a:spcPct val="100000"/>
              </a:lnSpc>
              <a:spcBef>
                <a:spcPts val="0"/>
              </a:spcBef>
              <a:spcAft>
                <a:spcPts val="0"/>
              </a:spcAft>
              <a:buClr>
                <a:schemeClr val="dk1"/>
              </a:buClr>
              <a:buSzPts val="3000"/>
              <a:buNone/>
              <a:defRPr>
                <a:solidFill>
                  <a:schemeClr val="dk1"/>
                </a:solidFill>
              </a:defRPr>
            </a:lvl5pPr>
            <a:lvl6pPr lvl="5" algn="l">
              <a:lnSpc>
                <a:spcPct val="100000"/>
              </a:lnSpc>
              <a:spcBef>
                <a:spcPts val="0"/>
              </a:spcBef>
              <a:spcAft>
                <a:spcPts val="0"/>
              </a:spcAft>
              <a:buClr>
                <a:schemeClr val="dk1"/>
              </a:buClr>
              <a:buSzPts val="3000"/>
              <a:buNone/>
              <a:defRPr>
                <a:solidFill>
                  <a:schemeClr val="dk1"/>
                </a:solidFill>
              </a:defRPr>
            </a:lvl6pPr>
            <a:lvl7pPr lvl="6" algn="l">
              <a:lnSpc>
                <a:spcPct val="100000"/>
              </a:lnSpc>
              <a:spcBef>
                <a:spcPts val="0"/>
              </a:spcBef>
              <a:spcAft>
                <a:spcPts val="0"/>
              </a:spcAft>
              <a:buClr>
                <a:schemeClr val="dk1"/>
              </a:buClr>
              <a:buSzPts val="3000"/>
              <a:buNone/>
              <a:defRPr>
                <a:solidFill>
                  <a:schemeClr val="dk1"/>
                </a:solidFill>
              </a:defRPr>
            </a:lvl7pPr>
            <a:lvl8pPr lvl="7" algn="l">
              <a:lnSpc>
                <a:spcPct val="100000"/>
              </a:lnSpc>
              <a:spcBef>
                <a:spcPts val="0"/>
              </a:spcBef>
              <a:spcAft>
                <a:spcPts val="0"/>
              </a:spcAft>
              <a:buClr>
                <a:schemeClr val="dk1"/>
              </a:buClr>
              <a:buSzPts val="3000"/>
              <a:buNone/>
              <a:defRPr>
                <a:solidFill>
                  <a:schemeClr val="dk1"/>
                </a:solidFill>
              </a:defRPr>
            </a:lvl8pPr>
            <a:lvl9pPr lvl="8" algn="l">
              <a:lnSpc>
                <a:spcPct val="100000"/>
              </a:lnSpc>
              <a:spcBef>
                <a:spcPts val="0"/>
              </a:spcBef>
              <a:spcAft>
                <a:spcPts val="0"/>
              </a:spcAft>
              <a:buClr>
                <a:schemeClr val="dk1"/>
              </a:buClr>
              <a:buSzPts val="3000"/>
              <a:buNone/>
              <a:defRPr>
                <a:solidFill>
                  <a:schemeClr val="dk1"/>
                </a:solidFill>
              </a:defRPr>
            </a:lvl9pPr>
          </a:lstStyle>
          <a:p/>
        </p:txBody>
      </p:sp>
      <p:sp>
        <p:nvSpPr>
          <p:cNvPr id="1024" name="Google Shape;1024;p58"/>
          <p:cNvSpPr/>
          <p:nvPr/>
        </p:nvSpPr>
        <p:spPr>
          <a:xfrm>
            <a:off x="473100" y="426888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5" name="Google Shape;1025;p58"/>
          <p:cNvSpPr/>
          <p:nvPr/>
        </p:nvSpPr>
        <p:spPr>
          <a:xfrm>
            <a:off x="431725" y="3919263"/>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6" name="Google Shape;1026;p58"/>
          <p:cNvSpPr/>
          <p:nvPr/>
        </p:nvSpPr>
        <p:spPr>
          <a:xfrm>
            <a:off x="8474100" y="71843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7" name="Google Shape;1027;p58"/>
          <p:cNvSpPr/>
          <p:nvPr/>
        </p:nvSpPr>
        <p:spPr>
          <a:xfrm>
            <a:off x="8263225" y="20438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028" name="Shape 1028"/>
        <p:cNvGrpSpPr/>
        <p:nvPr/>
      </p:nvGrpSpPr>
      <p:grpSpPr>
        <a:xfrm>
          <a:off x="0" y="0"/>
          <a:ext cx="0" cy="0"/>
          <a:chOff x="0" y="0"/>
          <a:chExt cx="0" cy="0"/>
        </a:xfrm>
      </p:grpSpPr>
      <p:grpSp>
        <p:nvGrpSpPr>
          <p:cNvPr id="1029" name="Google Shape;1029;p59"/>
          <p:cNvGrpSpPr/>
          <p:nvPr/>
        </p:nvGrpSpPr>
        <p:grpSpPr>
          <a:xfrm>
            <a:off x="3049375" y="148550"/>
            <a:ext cx="5864425" cy="4846439"/>
            <a:chOff x="3049375" y="148550"/>
            <a:chExt cx="5864425" cy="4846439"/>
          </a:xfrm>
        </p:grpSpPr>
        <p:sp>
          <p:nvSpPr>
            <p:cNvPr id="1030" name="Google Shape;1030;p59"/>
            <p:cNvSpPr/>
            <p:nvPr/>
          </p:nvSpPr>
          <p:spPr>
            <a:xfrm>
              <a:off x="3049375" y="148550"/>
              <a:ext cx="5864425" cy="4846439"/>
            </a:xfrm>
            <a:custGeom>
              <a:rect b="b" l="l" r="r" t="t"/>
              <a:pathLst>
                <a:path extrusionOk="0" h="34792" w="42100">
                  <a:moveTo>
                    <a:pt x="1" y="0"/>
                  </a:moveTo>
                  <a:lnTo>
                    <a:pt x="1" y="34791"/>
                  </a:lnTo>
                  <a:lnTo>
                    <a:pt x="2512" y="34791"/>
                  </a:lnTo>
                  <a:cubicBezTo>
                    <a:pt x="2511" y="34785"/>
                    <a:pt x="2507" y="34781"/>
                    <a:pt x="2499" y="34781"/>
                  </a:cubicBezTo>
                  <a:lnTo>
                    <a:pt x="2499" y="34602"/>
                  </a:lnTo>
                  <a:cubicBezTo>
                    <a:pt x="2507" y="34600"/>
                    <a:pt x="2514" y="34593"/>
                    <a:pt x="2516" y="34583"/>
                  </a:cubicBezTo>
                  <a:cubicBezTo>
                    <a:pt x="2517" y="34558"/>
                    <a:pt x="2519" y="34533"/>
                    <a:pt x="2522" y="34510"/>
                  </a:cubicBezTo>
                  <a:cubicBezTo>
                    <a:pt x="2547" y="34282"/>
                    <a:pt x="2624" y="34074"/>
                    <a:pt x="2747" y="33882"/>
                  </a:cubicBezTo>
                  <a:cubicBezTo>
                    <a:pt x="2809" y="33784"/>
                    <a:pt x="2881" y="33695"/>
                    <a:pt x="2962" y="33616"/>
                  </a:cubicBezTo>
                  <a:cubicBezTo>
                    <a:pt x="3064" y="33517"/>
                    <a:pt x="3175" y="33434"/>
                    <a:pt x="3300" y="33367"/>
                  </a:cubicBezTo>
                  <a:cubicBezTo>
                    <a:pt x="3435" y="33292"/>
                    <a:pt x="3580" y="33242"/>
                    <a:pt x="3730" y="33212"/>
                  </a:cubicBezTo>
                  <a:cubicBezTo>
                    <a:pt x="3785" y="33202"/>
                    <a:pt x="3842" y="33196"/>
                    <a:pt x="3897" y="33191"/>
                  </a:cubicBezTo>
                  <a:cubicBezTo>
                    <a:pt x="3945" y="33186"/>
                    <a:pt x="3995" y="33186"/>
                    <a:pt x="4045" y="33186"/>
                  </a:cubicBezTo>
                  <a:cubicBezTo>
                    <a:pt x="4130" y="33186"/>
                    <a:pt x="4215" y="33194"/>
                    <a:pt x="4300" y="33212"/>
                  </a:cubicBezTo>
                  <a:cubicBezTo>
                    <a:pt x="4353" y="33222"/>
                    <a:pt x="4408" y="33236"/>
                    <a:pt x="4461" y="33252"/>
                  </a:cubicBezTo>
                  <a:cubicBezTo>
                    <a:pt x="4519" y="33271"/>
                    <a:pt x="4576" y="33292"/>
                    <a:pt x="4633" y="33316"/>
                  </a:cubicBezTo>
                  <a:cubicBezTo>
                    <a:pt x="4766" y="33374"/>
                    <a:pt x="4886" y="33451"/>
                    <a:pt x="4998" y="33546"/>
                  </a:cubicBezTo>
                  <a:cubicBezTo>
                    <a:pt x="5106" y="33637"/>
                    <a:pt x="5199" y="33744"/>
                    <a:pt x="5277" y="33862"/>
                  </a:cubicBezTo>
                  <a:cubicBezTo>
                    <a:pt x="5387" y="34027"/>
                    <a:pt x="5461" y="34209"/>
                    <a:pt x="5497" y="34403"/>
                  </a:cubicBezTo>
                  <a:cubicBezTo>
                    <a:pt x="5511" y="34470"/>
                    <a:pt x="5521" y="34537"/>
                    <a:pt x="5522" y="34603"/>
                  </a:cubicBezTo>
                  <a:cubicBezTo>
                    <a:pt x="5524" y="34640"/>
                    <a:pt x="5527" y="34677"/>
                    <a:pt x="5527" y="34713"/>
                  </a:cubicBezTo>
                  <a:cubicBezTo>
                    <a:pt x="5526" y="34738"/>
                    <a:pt x="5526" y="34765"/>
                    <a:pt x="5522" y="34791"/>
                  </a:cubicBezTo>
                  <a:lnTo>
                    <a:pt x="7501" y="34791"/>
                  </a:lnTo>
                  <a:cubicBezTo>
                    <a:pt x="7474" y="34372"/>
                    <a:pt x="7603" y="33999"/>
                    <a:pt x="7886" y="33686"/>
                  </a:cubicBezTo>
                  <a:cubicBezTo>
                    <a:pt x="8152" y="33389"/>
                    <a:pt x="8489" y="33222"/>
                    <a:pt x="8887" y="33191"/>
                  </a:cubicBezTo>
                  <a:cubicBezTo>
                    <a:pt x="8930" y="33188"/>
                    <a:pt x="8972" y="33186"/>
                    <a:pt x="9014" y="33186"/>
                  </a:cubicBezTo>
                  <a:cubicBezTo>
                    <a:pt x="9387" y="33186"/>
                    <a:pt x="9720" y="33313"/>
                    <a:pt x="10006" y="33566"/>
                  </a:cubicBezTo>
                  <a:cubicBezTo>
                    <a:pt x="10322" y="33847"/>
                    <a:pt x="10491" y="34204"/>
                    <a:pt x="10512" y="34625"/>
                  </a:cubicBezTo>
                  <a:cubicBezTo>
                    <a:pt x="10516" y="34682"/>
                    <a:pt x="10514" y="34737"/>
                    <a:pt x="10511" y="34791"/>
                  </a:cubicBezTo>
                  <a:lnTo>
                    <a:pt x="12486" y="34791"/>
                  </a:lnTo>
                  <a:cubicBezTo>
                    <a:pt x="12484" y="34758"/>
                    <a:pt x="12483" y="34727"/>
                    <a:pt x="12483" y="34695"/>
                  </a:cubicBezTo>
                  <a:cubicBezTo>
                    <a:pt x="12483" y="34570"/>
                    <a:pt x="12498" y="34447"/>
                    <a:pt x="12529" y="34325"/>
                  </a:cubicBezTo>
                  <a:cubicBezTo>
                    <a:pt x="12564" y="34189"/>
                    <a:pt x="12618" y="34059"/>
                    <a:pt x="12688" y="33937"/>
                  </a:cubicBezTo>
                  <a:cubicBezTo>
                    <a:pt x="12751" y="33827"/>
                    <a:pt x="12828" y="33727"/>
                    <a:pt x="12916" y="33637"/>
                  </a:cubicBezTo>
                  <a:cubicBezTo>
                    <a:pt x="13011" y="33541"/>
                    <a:pt x="13117" y="33457"/>
                    <a:pt x="13234" y="33389"/>
                  </a:cubicBezTo>
                  <a:cubicBezTo>
                    <a:pt x="13344" y="33326"/>
                    <a:pt x="13459" y="33276"/>
                    <a:pt x="13580" y="33242"/>
                  </a:cubicBezTo>
                  <a:cubicBezTo>
                    <a:pt x="13705" y="33207"/>
                    <a:pt x="13832" y="33187"/>
                    <a:pt x="13962" y="33186"/>
                  </a:cubicBezTo>
                  <a:cubicBezTo>
                    <a:pt x="13969" y="33186"/>
                    <a:pt x="13976" y="33186"/>
                    <a:pt x="13984" y="33186"/>
                  </a:cubicBezTo>
                  <a:cubicBezTo>
                    <a:pt x="14388" y="33186"/>
                    <a:pt x="14742" y="33322"/>
                    <a:pt x="15035" y="33604"/>
                  </a:cubicBezTo>
                  <a:cubicBezTo>
                    <a:pt x="15326" y="33884"/>
                    <a:pt x="15484" y="34230"/>
                    <a:pt x="15499" y="34635"/>
                  </a:cubicBezTo>
                  <a:cubicBezTo>
                    <a:pt x="15501" y="34688"/>
                    <a:pt x="15499" y="34740"/>
                    <a:pt x="15498" y="34790"/>
                  </a:cubicBezTo>
                  <a:lnTo>
                    <a:pt x="17476" y="34790"/>
                  </a:lnTo>
                  <a:cubicBezTo>
                    <a:pt x="17475" y="34758"/>
                    <a:pt x="17473" y="34727"/>
                    <a:pt x="17473" y="34693"/>
                  </a:cubicBezTo>
                  <a:cubicBezTo>
                    <a:pt x="17466" y="33891"/>
                    <a:pt x="18120" y="33185"/>
                    <a:pt x="18982" y="33185"/>
                  </a:cubicBezTo>
                  <a:cubicBezTo>
                    <a:pt x="18997" y="33185"/>
                    <a:pt x="19012" y="33185"/>
                    <a:pt x="19027" y="33186"/>
                  </a:cubicBezTo>
                  <a:cubicBezTo>
                    <a:pt x="19832" y="33209"/>
                    <a:pt x="20488" y="33867"/>
                    <a:pt x="20488" y="34690"/>
                  </a:cubicBezTo>
                  <a:cubicBezTo>
                    <a:pt x="20488" y="34725"/>
                    <a:pt x="20486" y="34758"/>
                    <a:pt x="20484" y="34790"/>
                  </a:cubicBezTo>
                  <a:lnTo>
                    <a:pt x="22463" y="34790"/>
                  </a:lnTo>
                  <a:cubicBezTo>
                    <a:pt x="22460" y="34760"/>
                    <a:pt x="22460" y="34728"/>
                    <a:pt x="22460" y="34697"/>
                  </a:cubicBezTo>
                  <a:cubicBezTo>
                    <a:pt x="22457" y="33882"/>
                    <a:pt x="23113" y="33185"/>
                    <a:pt x="23971" y="33185"/>
                  </a:cubicBezTo>
                  <a:cubicBezTo>
                    <a:pt x="23987" y="33185"/>
                    <a:pt x="24003" y="33185"/>
                    <a:pt x="24019" y="33186"/>
                  </a:cubicBezTo>
                  <a:cubicBezTo>
                    <a:pt x="24823" y="33211"/>
                    <a:pt x="25476" y="33874"/>
                    <a:pt x="25475" y="34695"/>
                  </a:cubicBezTo>
                  <a:cubicBezTo>
                    <a:pt x="25475" y="34727"/>
                    <a:pt x="25473" y="34758"/>
                    <a:pt x="25471" y="34790"/>
                  </a:cubicBezTo>
                  <a:lnTo>
                    <a:pt x="27450" y="34790"/>
                  </a:lnTo>
                  <a:cubicBezTo>
                    <a:pt x="27448" y="34756"/>
                    <a:pt x="27447" y="34723"/>
                    <a:pt x="27447" y="34688"/>
                  </a:cubicBezTo>
                  <a:cubicBezTo>
                    <a:pt x="27448" y="33869"/>
                    <a:pt x="28108" y="33185"/>
                    <a:pt x="28957" y="33185"/>
                  </a:cubicBezTo>
                  <a:cubicBezTo>
                    <a:pt x="28973" y="33185"/>
                    <a:pt x="28989" y="33185"/>
                    <a:pt x="29006" y="33186"/>
                  </a:cubicBezTo>
                  <a:cubicBezTo>
                    <a:pt x="29824" y="33211"/>
                    <a:pt x="30468" y="33887"/>
                    <a:pt x="30461" y="34693"/>
                  </a:cubicBezTo>
                  <a:cubicBezTo>
                    <a:pt x="30461" y="34727"/>
                    <a:pt x="30460" y="34758"/>
                    <a:pt x="30458" y="34790"/>
                  </a:cubicBezTo>
                  <a:lnTo>
                    <a:pt x="32439" y="34790"/>
                  </a:lnTo>
                  <a:cubicBezTo>
                    <a:pt x="32412" y="34362"/>
                    <a:pt x="32545" y="33984"/>
                    <a:pt x="32840" y="33666"/>
                  </a:cubicBezTo>
                  <a:cubicBezTo>
                    <a:pt x="33118" y="33364"/>
                    <a:pt x="33470" y="33202"/>
                    <a:pt x="33879" y="33186"/>
                  </a:cubicBezTo>
                  <a:cubicBezTo>
                    <a:pt x="33900" y="33185"/>
                    <a:pt x="33921" y="33185"/>
                    <a:pt x="33942" y="33185"/>
                  </a:cubicBezTo>
                  <a:cubicBezTo>
                    <a:pt x="34751" y="33185"/>
                    <a:pt x="35395" y="33810"/>
                    <a:pt x="35447" y="34588"/>
                  </a:cubicBezTo>
                  <a:cubicBezTo>
                    <a:pt x="35450" y="34657"/>
                    <a:pt x="35450" y="34725"/>
                    <a:pt x="35447" y="34790"/>
                  </a:cubicBezTo>
                  <a:lnTo>
                    <a:pt x="37424" y="34790"/>
                  </a:lnTo>
                  <a:cubicBezTo>
                    <a:pt x="37422" y="34768"/>
                    <a:pt x="37422" y="34748"/>
                    <a:pt x="37420" y="34727"/>
                  </a:cubicBezTo>
                  <a:cubicBezTo>
                    <a:pt x="37409" y="33860"/>
                    <a:pt x="38093" y="33197"/>
                    <a:pt x="38901" y="33186"/>
                  </a:cubicBezTo>
                  <a:cubicBezTo>
                    <a:pt x="38910" y="33186"/>
                    <a:pt x="38920" y="33186"/>
                    <a:pt x="38929" y="33186"/>
                  </a:cubicBezTo>
                  <a:cubicBezTo>
                    <a:pt x="39340" y="33186"/>
                    <a:pt x="39697" y="33332"/>
                    <a:pt x="39990" y="33622"/>
                  </a:cubicBezTo>
                  <a:cubicBezTo>
                    <a:pt x="40280" y="33907"/>
                    <a:pt x="40430" y="34258"/>
                    <a:pt x="40437" y="34665"/>
                  </a:cubicBezTo>
                  <a:cubicBezTo>
                    <a:pt x="40439" y="34708"/>
                    <a:pt x="40437" y="34750"/>
                    <a:pt x="40434" y="34790"/>
                  </a:cubicBezTo>
                  <a:lnTo>
                    <a:pt x="42099" y="34790"/>
                  </a:lnTo>
                  <a:lnTo>
                    <a:pt x="42099" y="0"/>
                  </a:lnTo>
                  <a:close/>
                </a:path>
              </a:pathLst>
            </a:custGeom>
            <a:solidFill>
              <a:schemeClr val="lt1"/>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31" name="Google Shape;1031;p59"/>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1032" name="Google Shape;1032;p59"/>
          <p:cNvSpPr txBox="1"/>
          <p:nvPr>
            <p:ph type="title"/>
          </p:nvPr>
        </p:nvSpPr>
        <p:spPr>
          <a:xfrm>
            <a:off x="4025575" y="540000"/>
            <a:ext cx="4405200" cy="1058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3000"/>
              <a:buNone/>
              <a:defRPr sz="6000">
                <a:solidFill>
                  <a:schemeClr val="dk1"/>
                </a:solidFill>
              </a:defRPr>
            </a:lvl1pPr>
            <a:lvl2pPr lvl="1" algn="l">
              <a:lnSpc>
                <a:spcPct val="100000"/>
              </a:lnSpc>
              <a:spcBef>
                <a:spcPts val="0"/>
              </a:spcBef>
              <a:spcAft>
                <a:spcPts val="0"/>
              </a:spcAft>
              <a:buClr>
                <a:schemeClr val="dk1"/>
              </a:buClr>
              <a:buSzPts val="3000"/>
              <a:buNone/>
              <a:defRPr>
                <a:solidFill>
                  <a:schemeClr val="dk1"/>
                </a:solidFill>
              </a:defRPr>
            </a:lvl2pPr>
            <a:lvl3pPr lvl="2" algn="l">
              <a:lnSpc>
                <a:spcPct val="100000"/>
              </a:lnSpc>
              <a:spcBef>
                <a:spcPts val="0"/>
              </a:spcBef>
              <a:spcAft>
                <a:spcPts val="0"/>
              </a:spcAft>
              <a:buClr>
                <a:schemeClr val="dk1"/>
              </a:buClr>
              <a:buSzPts val="3000"/>
              <a:buNone/>
              <a:defRPr>
                <a:solidFill>
                  <a:schemeClr val="dk1"/>
                </a:solidFill>
              </a:defRPr>
            </a:lvl3pPr>
            <a:lvl4pPr lvl="3" algn="l">
              <a:lnSpc>
                <a:spcPct val="100000"/>
              </a:lnSpc>
              <a:spcBef>
                <a:spcPts val="0"/>
              </a:spcBef>
              <a:spcAft>
                <a:spcPts val="0"/>
              </a:spcAft>
              <a:buClr>
                <a:schemeClr val="dk1"/>
              </a:buClr>
              <a:buSzPts val="3000"/>
              <a:buNone/>
              <a:defRPr>
                <a:solidFill>
                  <a:schemeClr val="dk1"/>
                </a:solidFill>
              </a:defRPr>
            </a:lvl4pPr>
            <a:lvl5pPr lvl="4" algn="l">
              <a:lnSpc>
                <a:spcPct val="100000"/>
              </a:lnSpc>
              <a:spcBef>
                <a:spcPts val="0"/>
              </a:spcBef>
              <a:spcAft>
                <a:spcPts val="0"/>
              </a:spcAft>
              <a:buClr>
                <a:schemeClr val="dk1"/>
              </a:buClr>
              <a:buSzPts val="3000"/>
              <a:buNone/>
              <a:defRPr>
                <a:solidFill>
                  <a:schemeClr val="dk1"/>
                </a:solidFill>
              </a:defRPr>
            </a:lvl5pPr>
            <a:lvl6pPr lvl="5" algn="l">
              <a:lnSpc>
                <a:spcPct val="100000"/>
              </a:lnSpc>
              <a:spcBef>
                <a:spcPts val="0"/>
              </a:spcBef>
              <a:spcAft>
                <a:spcPts val="0"/>
              </a:spcAft>
              <a:buClr>
                <a:schemeClr val="dk1"/>
              </a:buClr>
              <a:buSzPts val="3000"/>
              <a:buNone/>
              <a:defRPr>
                <a:solidFill>
                  <a:schemeClr val="dk1"/>
                </a:solidFill>
              </a:defRPr>
            </a:lvl6pPr>
            <a:lvl7pPr lvl="6" algn="l">
              <a:lnSpc>
                <a:spcPct val="100000"/>
              </a:lnSpc>
              <a:spcBef>
                <a:spcPts val="0"/>
              </a:spcBef>
              <a:spcAft>
                <a:spcPts val="0"/>
              </a:spcAft>
              <a:buClr>
                <a:schemeClr val="dk1"/>
              </a:buClr>
              <a:buSzPts val="3000"/>
              <a:buNone/>
              <a:defRPr>
                <a:solidFill>
                  <a:schemeClr val="dk1"/>
                </a:solidFill>
              </a:defRPr>
            </a:lvl7pPr>
            <a:lvl8pPr lvl="7" algn="l">
              <a:lnSpc>
                <a:spcPct val="100000"/>
              </a:lnSpc>
              <a:spcBef>
                <a:spcPts val="0"/>
              </a:spcBef>
              <a:spcAft>
                <a:spcPts val="0"/>
              </a:spcAft>
              <a:buClr>
                <a:schemeClr val="dk1"/>
              </a:buClr>
              <a:buSzPts val="3000"/>
              <a:buNone/>
              <a:defRPr>
                <a:solidFill>
                  <a:schemeClr val="dk1"/>
                </a:solidFill>
              </a:defRPr>
            </a:lvl8pPr>
            <a:lvl9pPr lvl="8" algn="l">
              <a:lnSpc>
                <a:spcPct val="100000"/>
              </a:lnSpc>
              <a:spcBef>
                <a:spcPts val="0"/>
              </a:spcBef>
              <a:spcAft>
                <a:spcPts val="0"/>
              </a:spcAft>
              <a:buClr>
                <a:schemeClr val="dk1"/>
              </a:buClr>
              <a:buSzPts val="3000"/>
              <a:buNone/>
              <a:defRPr>
                <a:solidFill>
                  <a:schemeClr val="dk1"/>
                </a:solidFill>
              </a:defRPr>
            </a:lvl9pPr>
          </a:lstStyle>
          <a:p/>
        </p:txBody>
      </p:sp>
      <p:sp>
        <p:nvSpPr>
          <p:cNvPr id="1033" name="Google Shape;1033;p59"/>
          <p:cNvSpPr txBox="1"/>
          <p:nvPr>
            <p:ph idx="1" type="subTitle"/>
          </p:nvPr>
        </p:nvSpPr>
        <p:spPr>
          <a:xfrm>
            <a:off x="4025575" y="1841450"/>
            <a:ext cx="4405200" cy="105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200"/>
              <a:buNone/>
              <a:defRPr>
                <a:solidFill>
                  <a:schemeClr val="dk1"/>
                </a:solidFill>
              </a:defRPr>
            </a:lvl1pPr>
            <a:lvl2pPr lvl="1" algn="ctr">
              <a:lnSpc>
                <a:spcPct val="100000"/>
              </a:lnSpc>
              <a:spcBef>
                <a:spcPts val="0"/>
              </a:spcBef>
              <a:spcAft>
                <a:spcPts val="0"/>
              </a:spcAft>
              <a:buClr>
                <a:schemeClr val="dk1"/>
              </a:buClr>
              <a:buSzPts val="1200"/>
              <a:buNone/>
              <a:defRPr>
                <a:solidFill>
                  <a:schemeClr val="dk1"/>
                </a:solidFill>
              </a:defRPr>
            </a:lvl2pPr>
            <a:lvl3pPr lvl="2" algn="ctr">
              <a:lnSpc>
                <a:spcPct val="100000"/>
              </a:lnSpc>
              <a:spcBef>
                <a:spcPts val="1600"/>
              </a:spcBef>
              <a:spcAft>
                <a:spcPts val="0"/>
              </a:spcAft>
              <a:buClr>
                <a:schemeClr val="dk1"/>
              </a:buClr>
              <a:buSzPts val="1200"/>
              <a:buNone/>
              <a:defRPr>
                <a:solidFill>
                  <a:schemeClr val="dk1"/>
                </a:solidFill>
              </a:defRPr>
            </a:lvl3pPr>
            <a:lvl4pPr lvl="3" algn="ctr">
              <a:lnSpc>
                <a:spcPct val="100000"/>
              </a:lnSpc>
              <a:spcBef>
                <a:spcPts val="1600"/>
              </a:spcBef>
              <a:spcAft>
                <a:spcPts val="0"/>
              </a:spcAft>
              <a:buClr>
                <a:schemeClr val="dk1"/>
              </a:buClr>
              <a:buSzPts val="1200"/>
              <a:buNone/>
              <a:defRPr>
                <a:solidFill>
                  <a:schemeClr val="dk1"/>
                </a:solidFill>
              </a:defRPr>
            </a:lvl4pPr>
            <a:lvl5pPr lvl="4" algn="ctr">
              <a:lnSpc>
                <a:spcPct val="100000"/>
              </a:lnSpc>
              <a:spcBef>
                <a:spcPts val="1600"/>
              </a:spcBef>
              <a:spcAft>
                <a:spcPts val="0"/>
              </a:spcAft>
              <a:buClr>
                <a:schemeClr val="dk1"/>
              </a:buClr>
              <a:buSzPts val="1200"/>
              <a:buNone/>
              <a:defRPr>
                <a:solidFill>
                  <a:schemeClr val="dk1"/>
                </a:solidFill>
              </a:defRPr>
            </a:lvl5pPr>
            <a:lvl6pPr lvl="5" algn="ctr">
              <a:lnSpc>
                <a:spcPct val="100000"/>
              </a:lnSpc>
              <a:spcBef>
                <a:spcPts val="1600"/>
              </a:spcBef>
              <a:spcAft>
                <a:spcPts val="0"/>
              </a:spcAft>
              <a:buClr>
                <a:schemeClr val="dk1"/>
              </a:buClr>
              <a:buSzPts val="1200"/>
              <a:buNone/>
              <a:defRPr>
                <a:solidFill>
                  <a:schemeClr val="dk1"/>
                </a:solidFill>
              </a:defRPr>
            </a:lvl6pPr>
            <a:lvl7pPr lvl="6" algn="ctr">
              <a:lnSpc>
                <a:spcPct val="100000"/>
              </a:lnSpc>
              <a:spcBef>
                <a:spcPts val="1600"/>
              </a:spcBef>
              <a:spcAft>
                <a:spcPts val="0"/>
              </a:spcAft>
              <a:buClr>
                <a:schemeClr val="dk1"/>
              </a:buClr>
              <a:buSzPts val="1200"/>
              <a:buNone/>
              <a:defRPr>
                <a:solidFill>
                  <a:schemeClr val="dk1"/>
                </a:solidFill>
              </a:defRPr>
            </a:lvl7pPr>
            <a:lvl8pPr lvl="7" algn="ctr">
              <a:lnSpc>
                <a:spcPct val="100000"/>
              </a:lnSpc>
              <a:spcBef>
                <a:spcPts val="1600"/>
              </a:spcBef>
              <a:spcAft>
                <a:spcPts val="0"/>
              </a:spcAft>
              <a:buClr>
                <a:schemeClr val="dk1"/>
              </a:buClr>
              <a:buSzPts val="1200"/>
              <a:buNone/>
              <a:defRPr>
                <a:solidFill>
                  <a:schemeClr val="dk1"/>
                </a:solidFill>
              </a:defRPr>
            </a:lvl8pPr>
            <a:lvl9pPr lvl="8" algn="ctr">
              <a:lnSpc>
                <a:spcPct val="100000"/>
              </a:lnSpc>
              <a:spcBef>
                <a:spcPts val="1600"/>
              </a:spcBef>
              <a:spcAft>
                <a:spcPts val="1600"/>
              </a:spcAft>
              <a:buClr>
                <a:schemeClr val="dk1"/>
              </a:buClr>
              <a:buSzPts val="1200"/>
              <a:buNone/>
              <a:defRPr>
                <a:solidFill>
                  <a:schemeClr val="dk1"/>
                </a:solidFill>
              </a:defRPr>
            </a:lvl9pPr>
          </a:lstStyle>
          <a:p/>
        </p:txBody>
      </p:sp>
      <p:sp>
        <p:nvSpPr>
          <p:cNvPr id="1034" name="Google Shape;1034;p59"/>
          <p:cNvSpPr txBox="1"/>
          <p:nvPr/>
        </p:nvSpPr>
        <p:spPr>
          <a:xfrm>
            <a:off x="4025575" y="3611950"/>
            <a:ext cx="4405200" cy="55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300"/>
              </a:spcBef>
              <a:spcAft>
                <a:spcPts val="0"/>
              </a:spcAft>
              <a:buClr>
                <a:srgbClr val="000000"/>
              </a:buClr>
              <a:buSzPts val="1000"/>
              <a:buFont typeface="Arial"/>
              <a:buNone/>
            </a:pPr>
            <a:r>
              <a:rPr b="1" i="0" lang="en" sz="1000" u="none" cap="none" strike="noStrike">
                <a:solidFill>
                  <a:schemeClr val="dk1"/>
                </a:solidFill>
                <a:latin typeface="Golos Text"/>
                <a:ea typeface="Golos Text"/>
                <a:cs typeface="Golos Text"/>
                <a:sym typeface="Golos Text"/>
              </a:rPr>
              <a:t>CREDITS:</a:t>
            </a:r>
            <a:r>
              <a:rPr b="0" i="0" lang="en" sz="1000" u="none" cap="none" strike="noStrike">
                <a:solidFill>
                  <a:schemeClr val="dk1"/>
                </a:solidFill>
                <a:latin typeface="Golos Text"/>
                <a:ea typeface="Golos Text"/>
                <a:cs typeface="Golos Text"/>
                <a:sym typeface="Golos Text"/>
              </a:rPr>
              <a:t> This presentation template was created by </a:t>
            </a:r>
            <a:r>
              <a:rPr b="1" i="0" lang="en" sz="1000" u="sng" cap="none" strike="noStrike">
                <a:solidFill>
                  <a:schemeClr val="accent4"/>
                </a:solidFill>
                <a:latin typeface="Golos Text"/>
                <a:ea typeface="Golos Text"/>
                <a:cs typeface="Golos Text"/>
                <a:sym typeface="Golos Text"/>
                <a:hlinkClick r:id="rId2">
                  <a:extLst>
                    <a:ext uri="{A12FA001-AC4F-418D-AE19-62706E023703}">
                      <ahyp:hlinkClr val="tx"/>
                    </a:ext>
                  </a:extLst>
                </a:hlinkClick>
              </a:rPr>
              <a:t>Slidesgo</a:t>
            </a:r>
            <a:r>
              <a:rPr b="0" i="0" lang="en" sz="1000" u="none" cap="none" strike="noStrike">
                <a:solidFill>
                  <a:schemeClr val="dk1"/>
                </a:solidFill>
                <a:latin typeface="Golos Text"/>
                <a:ea typeface="Golos Text"/>
                <a:cs typeface="Golos Text"/>
                <a:sym typeface="Golos Text"/>
              </a:rPr>
              <a:t>, and includes icons by </a:t>
            </a:r>
            <a:r>
              <a:rPr b="1" i="0" lang="en" sz="1000" u="sng" cap="none" strike="noStrike">
                <a:solidFill>
                  <a:schemeClr val="accent4"/>
                </a:solidFill>
                <a:latin typeface="Golos Text"/>
                <a:ea typeface="Golos Text"/>
                <a:cs typeface="Golos Text"/>
                <a:sym typeface="Golos Text"/>
                <a:hlinkClick r:id="rId3">
                  <a:extLst>
                    <a:ext uri="{A12FA001-AC4F-418D-AE19-62706E023703}">
                      <ahyp:hlinkClr val="tx"/>
                    </a:ext>
                  </a:extLst>
                </a:hlinkClick>
              </a:rPr>
              <a:t>Flaticon</a:t>
            </a:r>
            <a:r>
              <a:rPr b="0" i="0" lang="en" sz="1000" u="none" cap="none" strike="noStrike">
                <a:solidFill>
                  <a:schemeClr val="dk1"/>
                </a:solidFill>
                <a:latin typeface="Golos Text"/>
                <a:ea typeface="Golos Text"/>
                <a:cs typeface="Golos Text"/>
                <a:sym typeface="Golos Text"/>
              </a:rPr>
              <a:t>, and infographics &amp; images by </a:t>
            </a:r>
            <a:r>
              <a:rPr b="1" i="0" lang="en" sz="1000" u="sng" cap="none" strike="noStrike">
                <a:solidFill>
                  <a:schemeClr val="accent4"/>
                </a:solidFill>
                <a:latin typeface="Golos Text"/>
                <a:ea typeface="Golos Text"/>
                <a:cs typeface="Golos Text"/>
                <a:sym typeface="Golos Text"/>
                <a:hlinkClick r:id="rId4">
                  <a:extLst>
                    <a:ext uri="{A12FA001-AC4F-418D-AE19-62706E023703}">
                      <ahyp:hlinkClr val="tx"/>
                    </a:ext>
                  </a:extLst>
                </a:hlinkClick>
              </a:rPr>
              <a:t>Freepik</a:t>
            </a:r>
            <a:r>
              <a:rPr b="0" i="0" lang="en" sz="1000" u="sng" cap="none" strike="noStrike">
                <a:solidFill>
                  <a:schemeClr val="accent4"/>
                </a:solidFill>
                <a:latin typeface="Golos Text"/>
                <a:ea typeface="Golos Text"/>
                <a:cs typeface="Golos Text"/>
                <a:sym typeface="Golos Text"/>
              </a:rPr>
              <a:t> </a:t>
            </a:r>
            <a:endParaRPr b="1" i="0" sz="1000" u="sng" cap="none" strike="noStrike">
              <a:solidFill>
                <a:schemeClr val="accent4"/>
              </a:solidFill>
              <a:latin typeface="Golos Text"/>
              <a:ea typeface="Golos Text"/>
              <a:cs typeface="Golos Text"/>
              <a:sym typeface="Golos Text"/>
            </a:endParaRPr>
          </a:p>
        </p:txBody>
      </p:sp>
      <p:sp>
        <p:nvSpPr>
          <p:cNvPr id="1035" name="Google Shape;1035;p59"/>
          <p:cNvSpPr/>
          <p:nvPr>
            <p:ph idx="2" type="pic"/>
          </p:nvPr>
        </p:nvSpPr>
        <p:spPr>
          <a:xfrm>
            <a:off x="455425" y="861900"/>
            <a:ext cx="2968200" cy="3419700"/>
          </a:xfrm>
          <a:prstGeom prst="rect">
            <a:avLst/>
          </a:prstGeom>
          <a:noFill/>
          <a:ln>
            <a:noFill/>
          </a:ln>
          <a:effectLst>
            <a:outerShdw rotWithShape="0" algn="bl" dir="2100000" dist="57150">
              <a:schemeClr val="dk2">
                <a:alpha val="34901"/>
              </a:schemeClr>
            </a:outerShdw>
          </a:effectLst>
        </p:spPr>
      </p:sp>
      <p:sp>
        <p:nvSpPr>
          <p:cNvPr id="1036" name="Google Shape;1036;p59"/>
          <p:cNvSpPr/>
          <p:nvPr/>
        </p:nvSpPr>
        <p:spPr>
          <a:xfrm>
            <a:off x="8491500" y="334313"/>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7" name="Google Shape;1037;p59"/>
          <p:cNvSpPr/>
          <p:nvPr/>
        </p:nvSpPr>
        <p:spPr>
          <a:xfrm>
            <a:off x="8430775" y="42815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8" name="Google Shape;1038;p59"/>
          <p:cNvSpPr/>
          <p:nvPr/>
        </p:nvSpPr>
        <p:spPr>
          <a:xfrm>
            <a:off x="3308850" y="334313"/>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bg>
      <p:bgPr>
        <a:solidFill>
          <a:schemeClr val="dk1"/>
        </a:solidFill>
      </p:bgPr>
    </p:bg>
    <p:spTree>
      <p:nvGrpSpPr>
        <p:cNvPr id="1039" name="Shape 1039"/>
        <p:cNvGrpSpPr/>
        <p:nvPr/>
      </p:nvGrpSpPr>
      <p:grpSpPr>
        <a:xfrm>
          <a:off x="0" y="0"/>
          <a:ext cx="0" cy="0"/>
          <a:chOff x="0" y="0"/>
          <a:chExt cx="0" cy="0"/>
        </a:xfrm>
      </p:grpSpPr>
      <p:grpSp>
        <p:nvGrpSpPr>
          <p:cNvPr id="1040" name="Google Shape;1040;p60"/>
          <p:cNvGrpSpPr/>
          <p:nvPr/>
        </p:nvGrpSpPr>
        <p:grpSpPr>
          <a:xfrm>
            <a:off x="230208" y="148539"/>
            <a:ext cx="8683584" cy="4846423"/>
            <a:chOff x="230208" y="148539"/>
            <a:chExt cx="8683584" cy="4846423"/>
          </a:xfrm>
        </p:grpSpPr>
        <p:sp>
          <p:nvSpPr>
            <p:cNvPr id="1041" name="Google Shape;1041;p60"/>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42" name="Google Shape;1042;p60"/>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1043" name="Google Shape;1043;p60"/>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sp>
        <p:nvSpPr>
          <p:cNvPr id="1044" name="Google Shape;1044;p60"/>
          <p:cNvSpPr/>
          <p:nvPr/>
        </p:nvSpPr>
        <p:spPr>
          <a:xfrm>
            <a:off x="484113" y="417458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5" name="Google Shape;1045;p60"/>
          <p:cNvSpPr/>
          <p:nvPr/>
        </p:nvSpPr>
        <p:spPr>
          <a:xfrm>
            <a:off x="8484163" y="2571750"/>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6" name="Google Shape;1046;p60"/>
          <p:cNvSpPr/>
          <p:nvPr/>
        </p:nvSpPr>
        <p:spPr>
          <a:xfrm>
            <a:off x="634013" y="286513"/>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bg>
      <p:bgPr>
        <a:solidFill>
          <a:schemeClr val="dk1"/>
        </a:solidFill>
      </p:bgPr>
    </p:bg>
    <p:spTree>
      <p:nvGrpSpPr>
        <p:cNvPr id="1047" name="Shape 1047"/>
        <p:cNvGrpSpPr/>
        <p:nvPr/>
      </p:nvGrpSpPr>
      <p:grpSpPr>
        <a:xfrm>
          <a:off x="0" y="0"/>
          <a:ext cx="0" cy="0"/>
          <a:chOff x="0" y="0"/>
          <a:chExt cx="0" cy="0"/>
        </a:xfrm>
      </p:grpSpPr>
      <p:grpSp>
        <p:nvGrpSpPr>
          <p:cNvPr id="1048" name="Google Shape;1048;p61"/>
          <p:cNvGrpSpPr/>
          <p:nvPr/>
        </p:nvGrpSpPr>
        <p:grpSpPr>
          <a:xfrm>
            <a:off x="230208" y="148539"/>
            <a:ext cx="8683584" cy="4846423"/>
            <a:chOff x="230208" y="148539"/>
            <a:chExt cx="8683584" cy="4846423"/>
          </a:xfrm>
        </p:grpSpPr>
        <p:sp>
          <p:nvSpPr>
            <p:cNvPr id="1049" name="Google Shape;1049;p61"/>
            <p:cNvSpPr/>
            <p:nvPr/>
          </p:nvSpPr>
          <p:spPr>
            <a:xfrm>
              <a:off x="230208" y="148539"/>
              <a:ext cx="8683584" cy="484642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50" name="Google Shape;1050;p61"/>
            <p:cNvCxnSpPr/>
            <p:nvPr/>
          </p:nvCxnSpPr>
          <p:spPr>
            <a:xfrm>
              <a:off x="8791549" y="342750"/>
              <a:ext cx="0" cy="4458000"/>
            </a:xfrm>
            <a:prstGeom prst="straightConnector1">
              <a:avLst/>
            </a:prstGeom>
            <a:noFill/>
            <a:ln cap="flat" cmpd="sng" w="38100">
              <a:solidFill>
                <a:schemeClr val="dk1"/>
              </a:solidFill>
              <a:prstDash val="solid"/>
              <a:round/>
              <a:headEnd len="sm" w="sm" type="none"/>
              <a:tailEnd len="sm" w="sm" type="none"/>
            </a:ln>
          </p:spPr>
        </p:cxnSp>
        <p:cxnSp>
          <p:nvCxnSpPr>
            <p:cNvPr id="1051" name="Google Shape;1051;p61"/>
            <p:cNvCxnSpPr/>
            <p:nvPr/>
          </p:nvCxnSpPr>
          <p:spPr>
            <a:xfrm>
              <a:off x="352517" y="342750"/>
              <a:ext cx="0" cy="4458000"/>
            </a:xfrm>
            <a:prstGeom prst="straightConnector1">
              <a:avLst/>
            </a:prstGeom>
            <a:noFill/>
            <a:ln cap="flat" cmpd="sng" w="38100">
              <a:solidFill>
                <a:schemeClr val="dk1"/>
              </a:solidFill>
              <a:prstDash val="solid"/>
              <a:round/>
              <a:headEnd len="sm" w="sm" type="none"/>
              <a:tailEnd len="sm" w="sm" type="none"/>
            </a:ln>
          </p:spPr>
        </p:cxnSp>
      </p:grpSp>
      <p:grpSp>
        <p:nvGrpSpPr>
          <p:cNvPr id="1052" name="Google Shape;1052;p61"/>
          <p:cNvGrpSpPr/>
          <p:nvPr/>
        </p:nvGrpSpPr>
        <p:grpSpPr>
          <a:xfrm>
            <a:off x="720020" y="3959800"/>
            <a:ext cx="7703959" cy="644178"/>
            <a:chOff x="720020" y="3959800"/>
            <a:chExt cx="7703959" cy="644178"/>
          </a:xfrm>
        </p:grpSpPr>
        <p:sp>
          <p:nvSpPr>
            <p:cNvPr id="1053" name="Google Shape;1053;p61"/>
            <p:cNvSpPr/>
            <p:nvPr/>
          </p:nvSpPr>
          <p:spPr>
            <a:xfrm>
              <a:off x="720020" y="3959800"/>
              <a:ext cx="7703959" cy="644178"/>
            </a:xfrm>
            <a:custGeom>
              <a:rect b="b" l="l" r="r" t="t"/>
              <a:pathLst>
                <a:path extrusionOk="0" h="18219" w="75302">
                  <a:moveTo>
                    <a:pt x="0" y="0"/>
                  </a:moveTo>
                  <a:lnTo>
                    <a:pt x="0" y="18219"/>
                  </a:lnTo>
                  <a:lnTo>
                    <a:pt x="75301" y="18219"/>
                  </a:lnTo>
                  <a:lnTo>
                    <a:pt x="75301" y="0"/>
                  </a:lnTo>
                  <a:close/>
                </a:path>
              </a:pathLst>
            </a:custGeom>
            <a:solidFill>
              <a:schemeClr val="accent3"/>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54" name="Google Shape;1054;p61"/>
            <p:cNvGrpSpPr/>
            <p:nvPr/>
          </p:nvGrpSpPr>
          <p:grpSpPr>
            <a:xfrm>
              <a:off x="801050" y="4047949"/>
              <a:ext cx="7541899" cy="470142"/>
              <a:chOff x="790908" y="4047949"/>
              <a:chExt cx="7541899" cy="470142"/>
            </a:xfrm>
          </p:grpSpPr>
          <p:sp>
            <p:nvSpPr>
              <p:cNvPr id="1055" name="Google Shape;1055;p61"/>
              <p:cNvSpPr/>
              <p:nvPr/>
            </p:nvSpPr>
            <p:spPr>
              <a:xfrm>
                <a:off x="1146969" y="4291252"/>
                <a:ext cx="66755" cy="85954"/>
              </a:xfrm>
              <a:custGeom>
                <a:rect b="b" l="l" r="r" t="t"/>
                <a:pathLst>
                  <a:path extrusionOk="0" h="2431" w="1888">
                    <a:moveTo>
                      <a:pt x="1786" y="0"/>
                    </a:moveTo>
                    <a:cubicBezTo>
                      <a:pt x="1070" y="705"/>
                      <a:pt x="469" y="1521"/>
                      <a:pt x="1" y="2429"/>
                    </a:cubicBezTo>
                    <a:cubicBezTo>
                      <a:pt x="21" y="2429"/>
                      <a:pt x="41" y="2430"/>
                      <a:pt x="61" y="2430"/>
                    </a:cubicBezTo>
                    <a:cubicBezTo>
                      <a:pt x="1068" y="2430"/>
                      <a:pt x="1888" y="1609"/>
                      <a:pt x="1888" y="601"/>
                    </a:cubicBezTo>
                    <a:cubicBezTo>
                      <a:pt x="1888" y="398"/>
                      <a:pt x="1855" y="197"/>
                      <a:pt x="17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6" name="Google Shape;1056;p61"/>
              <p:cNvSpPr/>
              <p:nvPr/>
            </p:nvSpPr>
            <p:spPr>
              <a:xfrm>
                <a:off x="1214469" y="4227571"/>
                <a:ext cx="91081" cy="69371"/>
              </a:xfrm>
              <a:custGeom>
                <a:rect b="b" l="l" r="r" t="t"/>
                <a:pathLst>
                  <a:path extrusionOk="0" h="1962" w="2576">
                    <a:moveTo>
                      <a:pt x="2546" y="1"/>
                    </a:moveTo>
                    <a:cubicBezTo>
                      <a:pt x="1616" y="399"/>
                      <a:pt x="760" y="963"/>
                      <a:pt x="1" y="1681"/>
                    </a:cubicBezTo>
                    <a:cubicBezTo>
                      <a:pt x="274" y="1865"/>
                      <a:pt x="590" y="1961"/>
                      <a:pt x="918" y="1961"/>
                    </a:cubicBezTo>
                    <a:cubicBezTo>
                      <a:pt x="1833" y="1961"/>
                      <a:pt x="2574" y="1218"/>
                      <a:pt x="2576" y="305"/>
                    </a:cubicBezTo>
                    <a:cubicBezTo>
                      <a:pt x="2576" y="206"/>
                      <a:pt x="2566" y="104"/>
                      <a:pt x="254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7" name="Google Shape;1057;p61"/>
              <p:cNvSpPr/>
              <p:nvPr/>
            </p:nvSpPr>
            <p:spPr>
              <a:xfrm>
                <a:off x="797308" y="4204376"/>
                <a:ext cx="104481" cy="57173"/>
              </a:xfrm>
              <a:custGeom>
                <a:rect b="b" l="l" r="r" t="t"/>
                <a:pathLst>
                  <a:path extrusionOk="0" h="1617" w="2955">
                    <a:moveTo>
                      <a:pt x="4" y="0"/>
                    </a:moveTo>
                    <a:cubicBezTo>
                      <a:pt x="3" y="32"/>
                      <a:pt x="1" y="64"/>
                      <a:pt x="1" y="97"/>
                    </a:cubicBezTo>
                    <a:cubicBezTo>
                      <a:pt x="1" y="935"/>
                      <a:pt x="682" y="1616"/>
                      <a:pt x="1520" y="1616"/>
                    </a:cubicBezTo>
                    <a:cubicBezTo>
                      <a:pt x="2171" y="1616"/>
                      <a:pt x="2739" y="1213"/>
                      <a:pt x="2954" y="605"/>
                    </a:cubicBezTo>
                    <a:cubicBezTo>
                      <a:pt x="2015" y="220"/>
                      <a:pt x="1024" y="19"/>
                      <a:pt x="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8" name="Google Shape;1058;p61"/>
              <p:cNvSpPr/>
              <p:nvPr/>
            </p:nvSpPr>
            <p:spPr>
              <a:xfrm>
                <a:off x="909819" y="4229445"/>
                <a:ext cx="88252" cy="67497"/>
              </a:xfrm>
              <a:custGeom>
                <a:rect b="b" l="l" r="r" t="t"/>
                <a:pathLst>
                  <a:path extrusionOk="0" h="1909" w="2496">
                    <a:moveTo>
                      <a:pt x="19" y="1"/>
                    </a:moveTo>
                    <a:cubicBezTo>
                      <a:pt x="5" y="84"/>
                      <a:pt x="0" y="169"/>
                      <a:pt x="0" y="252"/>
                    </a:cubicBezTo>
                    <a:cubicBezTo>
                      <a:pt x="0" y="1165"/>
                      <a:pt x="743" y="1908"/>
                      <a:pt x="1656" y="1908"/>
                    </a:cubicBezTo>
                    <a:cubicBezTo>
                      <a:pt x="1952" y="1908"/>
                      <a:pt x="2241" y="1830"/>
                      <a:pt x="2495" y="1680"/>
                    </a:cubicBezTo>
                    <a:cubicBezTo>
                      <a:pt x="1754" y="969"/>
                      <a:pt x="923" y="406"/>
                      <a:pt x="1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9" name="Google Shape;1059;p61"/>
              <p:cNvSpPr/>
              <p:nvPr/>
            </p:nvSpPr>
            <p:spPr>
              <a:xfrm>
                <a:off x="1001964" y="4295884"/>
                <a:ext cx="63820" cy="84610"/>
              </a:xfrm>
              <a:custGeom>
                <a:rect b="b" l="l" r="r" t="t"/>
                <a:pathLst>
                  <a:path extrusionOk="0" h="2393" w="1805">
                    <a:moveTo>
                      <a:pt x="93" y="1"/>
                    </a:moveTo>
                    <a:cubicBezTo>
                      <a:pt x="33" y="184"/>
                      <a:pt x="1" y="374"/>
                      <a:pt x="1" y="564"/>
                    </a:cubicBezTo>
                    <a:cubicBezTo>
                      <a:pt x="1" y="1565"/>
                      <a:pt x="807" y="2379"/>
                      <a:pt x="1805" y="2393"/>
                    </a:cubicBezTo>
                    <a:cubicBezTo>
                      <a:pt x="1357" y="1508"/>
                      <a:pt x="782" y="704"/>
                      <a:pt x="9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0" name="Google Shape;1060;p61"/>
              <p:cNvSpPr/>
              <p:nvPr/>
            </p:nvSpPr>
            <p:spPr>
              <a:xfrm>
                <a:off x="1112636" y="4166436"/>
                <a:ext cx="307221" cy="349403"/>
              </a:xfrm>
              <a:custGeom>
                <a:rect b="b" l="l" r="r" t="t"/>
                <a:pathLst>
                  <a:path extrusionOk="0" h="9882" w="8689">
                    <a:moveTo>
                      <a:pt x="8615" y="74"/>
                    </a:moveTo>
                    <a:lnTo>
                      <a:pt x="8615" y="112"/>
                    </a:lnTo>
                    <a:cubicBezTo>
                      <a:pt x="4511" y="129"/>
                      <a:pt x="938" y="3049"/>
                      <a:pt x="111" y="7073"/>
                    </a:cubicBezTo>
                    <a:lnTo>
                      <a:pt x="124" y="7826"/>
                    </a:lnTo>
                    <a:cubicBezTo>
                      <a:pt x="112" y="7871"/>
                      <a:pt x="101" y="7914"/>
                      <a:pt x="89" y="7959"/>
                    </a:cubicBezTo>
                    <a:lnTo>
                      <a:pt x="74" y="7070"/>
                    </a:lnTo>
                    <a:cubicBezTo>
                      <a:pt x="903" y="3029"/>
                      <a:pt x="4493" y="92"/>
                      <a:pt x="8615" y="74"/>
                    </a:cubicBezTo>
                    <a:close/>
                    <a:moveTo>
                      <a:pt x="112" y="8139"/>
                    </a:moveTo>
                    <a:lnTo>
                      <a:pt x="112" y="9275"/>
                    </a:lnTo>
                    <a:lnTo>
                      <a:pt x="112" y="9806"/>
                    </a:lnTo>
                    <a:lnTo>
                      <a:pt x="74" y="9806"/>
                    </a:lnTo>
                    <a:lnTo>
                      <a:pt x="74" y="8139"/>
                    </a:lnTo>
                    <a:close/>
                    <a:moveTo>
                      <a:pt x="186" y="9593"/>
                    </a:moveTo>
                    <a:lnTo>
                      <a:pt x="365" y="9806"/>
                    </a:lnTo>
                    <a:lnTo>
                      <a:pt x="186" y="9806"/>
                    </a:lnTo>
                    <a:lnTo>
                      <a:pt x="186" y="9593"/>
                    </a:lnTo>
                    <a:close/>
                    <a:moveTo>
                      <a:pt x="832" y="6149"/>
                    </a:moveTo>
                    <a:lnTo>
                      <a:pt x="2944" y="9806"/>
                    </a:lnTo>
                    <a:lnTo>
                      <a:pt x="654" y="9806"/>
                    </a:lnTo>
                    <a:lnTo>
                      <a:pt x="186" y="9248"/>
                    </a:lnTo>
                    <a:lnTo>
                      <a:pt x="186" y="8066"/>
                    </a:lnTo>
                    <a:lnTo>
                      <a:pt x="141" y="8066"/>
                    </a:lnTo>
                    <a:cubicBezTo>
                      <a:pt x="166" y="7962"/>
                      <a:pt x="194" y="7861"/>
                      <a:pt x="222" y="7759"/>
                    </a:cubicBezTo>
                    <a:cubicBezTo>
                      <a:pt x="237" y="7703"/>
                      <a:pt x="250" y="7646"/>
                      <a:pt x="267" y="7591"/>
                    </a:cubicBezTo>
                    <a:cubicBezTo>
                      <a:pt x="310" y="7444"/>
                      <a:pt x="359" y="7300"/>
                      <a:pt x="410" y="7155"/>
                    </a:cubicBezTo>
                    <a:cubicBezTo>
                      <a:pt x="417" y="7136"/>
                      <a:pt x="422" y="7116"/>
                      <a:pt x="430" y="7096"/>
                    </a:cubicBezTo>
                    <a:cubicBezTo>
                      <a:pt x="489" y="6933"/>
                      <a:pt x="552" y="6770"/>
                      <a:pt x="620" y="6608"/>
                    </a:cubicBezTo>
                    <a:cubicBezTo>
                      <a:pt x="642" y="6560"/>
                      <a:pt x="665" y="6513"/>
                      <a:pt x="687" y="6465"/>
                    </a:cubicBezTo>
                    <a:cubicBezTo>
                      <a:pt x="734" y="6358"/>
                      <a:pt x="780" y="6253"/>
                      <a:pt x="832" y="6149"/>
                    </a:cubicBezTo>
                    <a:close/>
                    <a:moveTo>
                      <a:pt x="8652" y="1"/>
                    </a:moveTo>
                    <a:cubicBezTo>
                      <a:pt x="4479" y="1"/>
                      <a:pt x="842" y="2967"/>
                      <a:pt x="1" y="7063"/>
                    </a:cubicBezTo>
                    <a:lnTo>
                      <a:pt x="17" y="8066"/>
                    </a:lnTo>
                    <a:lnTo>
                      <a:pt x="1" y="8066"/>
                    </a:lnTo>
                    <a:lnTo>
                      <a:pt x="1" y="9881"/>
                    </a:lnTo>
                    <a:lnTo>
                      <a:pt x="524" y="9881"/>
                    </a:lnTo>
                    <a:lnTo>
                      <a:pt x="186" y="9478"/>
                    </a:lnTo>
                    <a:lnTo>
                      <a:pt x="186" y="9363"/>
                    </a:lnTo>
                    <a:lnTo>
                      <a:pt x="619" y="9880"/>
                    </a:lnTo>
                    <a:lnTo>
                      <a:pt x="3070" y="9880"/>
                    </a:lnTo>
                    <a:lnTo>
                      <a:pt x="877" y="6079"/>
                    </a:lnTo>
                    <a:lnTo>
                      <a:pt x="870" y="6069"/>
                    </a:lnTo>
                    <a:cubicBezTo>
                      <a:pt x="1350" y="5106"/>
                      <a:pt x="1978" y="4240"/>
                      <a:pt x="2737" y="3495"/>
                    </a:cubicBezTo>
                    <a:cubicBezTo>
                      <a:pt x="2779" y="3454"/>
                      <a:pt x="2822" y="3412"/>
                      <a:pt x="2866" y="3372"/>
                    </a:cubicBezTo>
                    <a:cubicBezTo>
                      <a:pt x="3663" y="2621"/>
                      <a:pt x="4561" y="2038"/>
                      <a:pt x="5536" y="1641"/>
                    </a:cubicBezTo>
                    <a:cubicBezTo>
                      <a:pt x="6525" y="1238"/>
                      <a:pt x="7573" y="1033"/>
                      <a:pt x="8652" y="1033"/>
                    </a:cubicBezTo>
                    <a:lnTo>
                      <a:pt x="8689" y="1033"/>
                    </a:lnTo>
                    <a:lnTo>
                      <a:pt x="8689" y="904"/>
                    </a:lnTo>
                    <a:lnTo>
                      <a:pt x="8652" y="904"/>
                    </a:lnTo>
                    <a:cubicBezTo>
                      <a:pt x="4218" y="904"/>
                      <a:pt x="1192" y="4258"/>
                      <a:pt x="191" y="7458"/>
                    </a:cubicBezTo>
                    <a:lnTo>
                      <a:pt x="184" y="7080"/>
                    </a:lnTo>
                    <a:cubicBezTo>
                      <a:pt x="1005" y="3085"/>
                      <a:pt x="4568" y="186"/>
                      <a:pt x="8652" y="186"/>
                    </a:cubicBezTo>
                    <a:lnTo>
                      <a:pt x="8689" y="186"/>
                    </a:lnTo>
                    <a:lnTo>
                      <a:pt x="8689"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1" name="Google Shape;1061;p61"/>
              <p:cNvSpPr/>
              <p:nvPr/>
            </p:nvSpPr>
            <p:spPr>
              <a:xfrm>
                <a:off x="1216237" y="4237012"/>
                <a:ext cx="142915" cy="278829"/>
              </a:xfrm>
              <a:custGeom>
                <a:rect b="b" l="l" r="r" t="t"/>
                <a:pathLst>
                  <a:path extrusionOk="0" h="7886" w="4042">
                    <a:moveTo>
                      <a:pt x="2659" y="465"/>
                    </a:moveTo>
                    <a:lnTo>
                      <a:pt x="3953" y="7810"/>
                    </a:lnTo>
                    <a:lnTo>
                      <a:pt x="2347" y="7810"/>
                    </a:lnTo>
                    <a:lnTo>
                      <a:pt x="132" y="1724"/>
                    </a:lnTo>
                    <a:lnTo>
                      <a:pt x="132" y="1724"/>
                    </a:lnTo>
                    <a:cubicBezTo>
                      <a:pt x="364" y="1826"/>
                      <a:pt x="612" y="1879"/>
                      <a:pt x="868" y="1879"/>
                    </a:cubicBezTo>
                    <a:cubicBezTo>
                      <a:pt x="1729" y="1879"/>
                      <a:pt x="2464" y="1284"/>
                      <a:pt x="2659" y="465"/>
                    </a:cubicBezTo>
                    <a:close/>
                    <a:moveTo>
                      <a:pt x="2650" y="0"/>
                    </a:moveTo>
                    <a:lnTo>
                      <a:pt x="2622" y="248"/>
                    </a:lnTo>
                    <a:cubicBezTo>
                      <a:pt x="2516" y="1136"/>
                      <a:pt x="1763" y="1804"/>
                      <a:pt x="868" y="1804"/>
                    </a:cubicBezTo>
                    <a:cubicBezTo>
                      <a:pt x="593" y="1804"/>
                      <a:pt x="329" y="1742"/>
                      <a:pt x="82" y="1619"/>
                    </a:cubicBezTo>
                    <a:lnTo>
                      <a:pt x="0" y="1578"/>
                    </a:lnTo>
                    <a:lnTo>
                      <a:pt x="2287" y="7860"/>
                    </a:lnTo>
                    <a:lnTo>
                      <a:pt x="2296" y="7885"/>
                    </a:lnTo>
                    <a:lnTo>
                      <a:pt x="4041" y="7885"/>
                    </a:lnTo>
                    <a:lnTo>
                      <a:pt x="265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2" name="Google Shape;1062;p61"/>
              <p:cNvSpPr/>
              <p:nvPr/>
            </p:nvSpPr>
            <p:spPr>
              <a:xfrm>
                <a:off x="1146439" y="4304017"/>
                <a:ext cx="148219" cy="211756"/>
              </a:xfrm>
              <a:custGeom>
                <a:rect b="b" l="l" r="r" t="t"/>
                <a:pathLst>
                  <a:path extrusionOk="0" h="5989" w="4192">
                    <a:moveTo>
                      <a:pt x="2081" y="407"/>
                    </a:moveTo>
                    <a:lnTo>
                      <a:pt x="4085" y="5915"/>
                    </a:lnTo>
                    <a:lnTo>
                      <a:pt x="2243" y="5915"/>
                    </a:lnTo>
                    <a:lnTo>
                      <a:pt x="127" y="2253"/>
                    </a:lnTo>
                    <a:cubicBezTo>
                      <a:pt x="1157" y="2226"/>
                      <a:pt x="1996" y="1421"/>
                      <a:pt x="2081" y="407"/>
                    </a:cubicBezTo>
                    <a:close/>
                    <a:moveTo>
                      <a:pt x="2011" y="1"/>
                    </a:moveTo>
                    <a:lnTo>
                      <a:pt x="2013" y="216"/>
                    </a:lnTo>
                    <a:lnTo>
                      <a:pt x="2014" y="240"/>
                    </a:lnTo>
                    <a:cubicBezTo>
                      <a:pt x="2014" y="1310"/>
                      <a:pt x="1145" y="2179"/>
                      <a:pt x="76" y="2179"/>
                    </a:cubicBezTo>
                    <a:lnTo>
                      <a:pt x="1" y="2179"/>
                    </a:lnTo>
                    <a:lnTo>
                      <a:pt x="2189" y="5970"/>
                    </a:lnTo>
                    <a:lnTo>
                      <a:pt x="2201" y="5989"/>
                    </a:lnTo>
                    <a:lnTo>
                      <a:pt x="4191" y="5989"/>
                    </a:lnTo>
                    <a:lnTo>
                      <a:pt x="201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3" name="Google Shape;1063;p61"/>
              <p:cNvSpPr/>
              <p:nvPr/>
            </p:nvSpPr>
            <p:spPr>
              <a:xfrm>
                <a:off x="1311599" y="4225874"/>
                <a:ext cx="108159" cy="289967"/>
              </a:xfrm>
              <a:custGeom>
                <a:rect b="b" l="l" r="r" t="t"/>
                <a:pathLst>
                  <a:path extrusionOk="0" h="8201" w="3059">
                    <a:moveTo>
                      <a:pt x="2985" y="327"/>
                    </a:moveTo>
                    <a:lnTo>
                      <a:pt x="2985" y="8125"/>
                    </a:lnTo>
                    <a:lnTo>
                      <a:pt x="1481" y="8125"/>
                    </a:lnTo>
                    <a:lnTo>
                      <a:pt x="138" y="507"/>
                    </a:lnTo>
                    <a:lnTo>
                      <a:pt x="138" y="507"/>
                    </a:lnTo>
                    <a:cubicBezTo>
                      <a:pt x="456" y="933"/>
                      <a:pt x="965" y="1193"/>
                      <a:pt x="1502" y="1193"/>
                    </a:cubicBezTo>
                    <a:cubicBezTo>
                      <a:pt x="2117" y="1193"/>
                      <a:pt x="2683" y="857"/>
                      <a:pt x="2985" y="327"/>
                    </a:cubicBezTo>
                    <a:close/>
                    <a:moveTo>
                      <a:pt x="3058" y="0"/>
                    </a:moveTo>
                    <a:lnTo>
                      <a:pt x="2987" y="157"/>
                    </a:lnTo>
                    <a:cubicBezTo>
                      <a:pt x="2723" y="742"/>
                      <a:pt x="2140" y="1120"/>
                      <a:pt x="1501" y="1120"/>
                    </a:cubicBezTo>
                    <a:cubicBezTo>
                      <a:pt x="931" y="1120"/>
                      <a:pt x="395" y="813"/>
                      <a:pt x="102" y="322"/>
                    </a:cubicBezTo>
                    <a:lnTo>
                      <a:pt x="0" y="149"/>
                    </a:lnTo>
                    <a:lnTo>
                      <a:pt x="1414" y="8169"/>
                    </a:lnTo>
                    <a:lnTo>
                      <a:pt x="1419" y="8200"/>
                    </a:lnTo>
                    <a:lnTo>
                      <a:pt x="3058" y="8200"/>
                    </a:lnTo>
                    <a:lnTo>
                      <a:pt x="3058"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4" name="Google Shape;1064;p61"/>
              <p:cNvSpPr/>
              <p:nvPr/>
            </p:nvSpPr>
            <p:spPr>
              <a:xfrm>
                <a:off x="1313473" y="4204270"/>
                <a:ext cx="104976" cy="57279"/>
              </a:xfrm>
              <a:custGeom>
                <a:rect b="b" l="l" r="r" t="t"/>
                <a:pathLst>
                  <a:path extrusionOk="0" h="1620" w="2969">
                    <a:moveTo>
                      <a:pt x="2965" y="0"/>
                    </a:moveTo>
                    <a:cubicBezTo>
                      <a:pt x="1941" y="2"/>
                      <a:pt x="943" y="188"/>
                      <a:pt x="0" y="555"/>
                    </a:cubicBezTo>
                    <a:cubicBezTo>
                      <a:pt x="197" y="1184"/>
                      <a:pt x="783" y="1619"/>
                      <a:pt x="1448" y="1619"/>
                    </a:cubicBezTo>
                    <a:cubicBezTo>
                      <a:pt x="2287" y="1619"/>
                      <a:pt x="2969" y="938"/>
                      <a:pt x="2969" y="100"/>
                    </a:cubicBezTo>
                    <a:cubicBezTo>
                      <a:pt x="2969" y="67"/>
                      <a:pt x="2967" y="33"/>
                      <a:pt x="29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5" name="Google Shape;1065;p61"/>
              <p:cNvSpPr/>
              <p:nvPr/>
            </p:nvSpPr>
            <p:spPr>
              <a:xfrm>
                <a:off x="1251383" y="4152965"/>
                <a:ext cx="12693" cy="12693"/>
              </a:xfrm>
              <a:custGeom>
                <a:rect b="b" l="l" r="r" t="t"/>
                <a:pathLst>
                  <a:path extrusionOk="0" h="359" w="359">
                    <a:moveTo>
                      <a:pt x="181" y="0"/>
                    </a:moveTo>
                    <a:cubicBezTo>
                      <a:pt x="81" y="0"/>
                      <a:pt x="1" y="80"/>
                      <a:pt x="1" y="180"/>
                    </a:cubicBezTo>
                    <a:cubicBezTo>
                      <a:pt x="1" y="278"/>
                      <a:pt x="81" y="358"/>
                      <a:pt x="181" y="358"/>
                    </a:cubicBezTo>
                    <a:cubicBezTo>
                      <a:pt x="279" y="358"/>
                      <a:pt x="359" y="278"/>
                      <a:pt x="359" y="180"/>
                    </a:cubicBezTo>
                    <a:cubicBezTo>
                      <a:pt x="359"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6" name="Google Shape;1066;p61"/>
              <p:cNvSpPr/>
              <p:nvPr/>
            </p:nvSpPr>
            <p:spPr>
              <a:xfrm>
                <a:off x="1204887" y="4179236"/>
                <a:ext cx="12693" cy="12729"/>
              </a:xfrm>
              <a:custGeom>
                <a:rect b="b" l="l" r="r" t="t"/>
                <a:pathLst>
                  <a:path extrusionOk="0" h="360" w="359">
                    <a:moveTo>
                      <a:pt x="178" y="0"/>
                    </a:moveTo>
                    <a:cubicBezTo>
                      <a:pt x="80" y="0"/>
                      <a:pt x="0" y="82"/>
                      <a:pt x="0" y="180"/>
                    </a:cubicBezTo>
                    <a:cubicBezTo>
                      <a:pt x="0" y="280"/>
                      <a:pt x="80" y="360"/>
                      <a:pt x="178" y="360"/>
                    </a:cubicBezTo>
                    <a:cubicBezTo>
                      <a:pt x="278" y="360"/>
                      <a:pt x="358" y="280"/>
                      <a:pt x="358" y="180"/>
                    </a:cubicBezTo>
                    <a:cubicBezTo>
                      <a:pt x="358" y="82"/>
                      <a:pt x="278" y="0"/>
                      <a:pt x="17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7" name="Google Shape;1067;p61"/>
              <p:cNvSpPr/>
              <p:nvPr/>
            </p:nvSpPr>
            <p:spPr>
              <a:xfrm>
                <a:off x="1344518" y="4124112"/>
                <a:ext cx="12693" cy="12693"/>
              </a:xfrm>
              <a:custGeom>
                <a:rect b="b" l="l" r="r" t="t"/>
                <a:pathLst>
                  <a:path extrusionOk="0" h="359" w="359">
                    <a:moveTo>
                      <a:pt x="178" y="0"/>
                    </a:moveTo>
                    <a:cubicBezTo>
                      <a:pt x="80" y="0"/>
                      <a:pt x="0" y="80"/>
                      <a:pt x="0" y="178"/>
                    </a:cubicBezTo>
                    <a:cubicBezTo>
                      <a:pt x="0" y="278"/>
                      <a:pt x="80" y="358"/>
                      <a:pt x="178" y="358"/>
                    </a:cubicBezTo>
                    <a:cubicBezTo>
                      <a:pt x="278" y="358"/>
                      <a:pt x="358" y="278"/>
                      <a:pt x="358" y="178"/>
                    </a:cubicBezTo>
                    <a:cubicBezTo>
                      <a:pt x="358" y="80"/>
                      <a:pt x="278" y="0"/>
                      <a:pt x="17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8" name="Google Shape;1068;p61"/>
              <p:cNvSpPr/>
              <p:nvPr/>
            </p:nvSpPr>
            <p:spPr>
              <a:xfrm>
                <a:off x="1166169" y="4213605"/>
                <a:ext cx="12693" cy="12764"/>
              </a:xfrm>
              <a:custGeom>
                <a:rect b="b" l="l" r="r" t="t"/>
                <a:pathLst>
                  <a:path extrusionOk="0" h="361" w="359">
                    <a:moveTo>
                      <a:pt x="181" y="1"/>
                    </a:moveTo>
                    <a:cubicBezTo>
                      <a:pt x="82" y="1"/>
                      <a:pt x="1" y="83"/>
                      <a:pt x="1" y="181"/>
                    </a:cubicBezTo>
                    <a:cubicBezTo>
                      <a:pt x="1" y="279"/>
                      <a:pt x="81" y="361"/>
                      <a:pt x="181" y="361"/>
                    </a:cubicBezTo>
                    <a:cubicBezTo>
                      <a:pt x="279" y="361"/>
                      <a:pt x="359" y="279"/>
                      <a:pt x="359" y="181"/>
                    </a:cubicBezTo>
                    <a:cubicBezTo>
                      <a:pt x="359" y="83"/>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9" name="Google Shape;1069;p61"/>
              <p:cNvSpPr/>
              <p:nvPr/>
            </p:nvSpPr>
            <p:spPr>
              <a:xfrm>
                <a:off x="1391262" y="4117252"/>
                <a:ext cx="12693" cy="12729"/>
              </a:xfrm>
              <a:custGeom>
                <a:rect b="b" l="l" r="r" t="t"/>
                <a:pathLst>
                  <a:path extrusionOk="0" h="360" w="359">
                    <a:moveTo>
                      <a:pt x="179" y="1"/>
                    </a:moveTo>
                    <a:cubicBezTo>
                      <a:pt x="81" y="1"/>
                      <a:pt x="1" y="81"/>
                      <a:pt x="1" y="181"/>
                    </a:cubicBezTo>
                    <a:cubicBezTo>
                      <a:pt x="1" y="279"/>
                      <a:pt x="81" y="359"/>
                      <a:pt x="179" y="359"/>
                    </a:cubicBezTo>
                    <a:cubicBezTo>
                      <a:pt x="279" y="359"/>
                      <a:pt x="359" y="279"/>
                      <a:pt x="359" y="181"/>
                    </a:cubicBezTo>
                    <a:cubicBezTo>
                      <a:pt x="359" y="81"/>
                      <a:pt x="279" y="1"/>
                      <a:pt x="1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0" name="Google Shape;1070;p61"/>
              <p:cNvSpPr/>
              <p:nvPr/>
            </p:nvSpPr>
            <p:spPr>
              <a:xfrm>
                <a:off x="1297031" y="4135214"/>
                <a:ext cx="12693" cy="12729"/>
              </a:xfrm>
              <a:custGeom>
                <a:rect b="b" l="l" r="r" t="t"/>
                <a:pathLst>
                  <a:path extrusionOk="0" h="360" w="359">
                    <a:moveTo>
                      <a:pt x="181" y="1"/>
                    </a:moveTo>
                    <a:cubicBezTo>
                      <a:pt x="81" y="1"/>
                      <a:pt x="1" y="81"/>
                      <a:pt x="1" y="181"/>
                    </a:cubicBezTo>
                    <a:cubicBezTo>
                      <a:pt x="1" y="279"/>
                      <a:pt x="81" y="359"/>
                      <a:pt x="181" y="359"/>
                    </a:cubicBezTo>
                    <a:cubicBezTo>
                      <a:pt x="279" y="359"/>
                      <a:pt x="359" y="279"/>
                      <a:pt x="359" y="181"/>
                    </a:cubicBezTo>
                    <a:cubicBezTo>
                      <a:pt x="359"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1" name="Google Shape;1071;p61"/>
              <p:cNvSpPr/>
              <p:nvPr/>
            </p:nvSpPr>
            <p:spPr>
              <a:xfrm>
                <a:off x="1112636" y="4047949"/>
                <a:ext cx="307221" cy="335896"/>
              </a:xfrm>
              <a:custGeom>
                <a:rect b="b" l="l" r="r" t="t"/>
                <a:pathLst>
                  <a:path extrusionOk="0" h="9500" w="8689">
                    <a:moveTo>
                      <a:pt x="8610" y="75"/>
                    </a:moveTo>
                    <a:lnTo>
                      <a:pt x="8610" y="2727"/>
                    </a:lnTo>
                    <a:cubicBezTo>
                      <a:pt x="8450" y="2729"/>
                      <a:pt x="8289" y="2732"/>
                      <a:pt x="8127" y="2740"/>
                    </a:cubicBezTo>
                    <a:cubicBezTo>
                      <a:pt x="8119" y="2740"/>
                      <a:pt x="8111" y="2740"/>
                      <a:pt x="8102" y="2742"/>
                    </a:cubicBezTo>
                    <a:cubicBezTo>
                      <a:pt x="7932" y="2750"/>
                      <a:pt x="7764" y="2762"/>
                      <a:pt x="7598" y="2780"/>
                    </a:cubicBezTo>
                    <a:lnTo>
                      <a:pt x="7121" y="75"/>
                    </a:lnTo>
                    <a:close/>
                    <a:moveTo>
                      <a:pt x="6896" y="75"/>
                    </a:moveTo>
                    <a:lnTo>
                      <a:pt x="7378" y="2805"/>
                    </a:lnTo>
                    <a:cubicBezTo>
                      <a:pt x="7221" y="2825"/>
                      <a:pt x="7065" y="2849"/>
                      <a:pt x="6910" y="2875"/>
                    </a:cubicBezTo>
                    <a:cubicBezTo>
                      <a:pt x="6895" y="2879"/>
                      <a:pt x="6881" y="2879"/>
                      <a:pt x="6866" y="2882"/>
                    </a:cubicBezTo>
                    <a:cubicBezTo>
                      <a:pt x="6696" y="2912"/>
                      <a:pt x="6528" y="2945"/>
                      <a:pt x="6363" y="2984"/>
                    </a:cubicBezTo>
                    <a:lnTo>
                      <a:pt x="5304" y="75"/>
                    </a:lnTo>
                    <a:close/>
                    <a:moveTo>
                      <a:pt x="5067" y="75"/>
                    </a:moveTo>
                    <a:lnTo>
                      <a:pt x="6147" y="3037"/>
                    </a:lnTo>
                    <a:cubicBezTo>
                      <a:pt x="6137" y="3039"/>
                      <a:pt x="6127" y="3042"/>
                      <a:pt x="6118" y="3045"/>
                    </a:cubicBezTo>
                    <a:cubicBezTo>
                      <a:pt x="5957" y="3087"/>
                      <a:pt x="5795" y="3132"/>
                      <a:pt x="5637" y="3182"/>
                    </a:cubicBezTo>
                    <a:cubicBezTo>
                      <a:pt x="5634" y="3184"/>
                      <a:pt x="5630" y="3185"/>
                      <a:pt x="5627" y="3185"/>
                    </a:cubicBezTo>
                    <a:cubicBezTo>
                      <a:pt x="5471" y="3237"/>
                      <a:pt x="5316" y="3290"/>
                      <a:pt x="5162" y="3348"/>
                    </a:cubicBezTo>
                    <a:cubicBezTo>
                      <a:pt x="5154" y="3352"/>
                      <a:pt x="5146" y="3355"/>
                      <a:pt x="5137" y="3358"/>
                    </a:cubicBezTo>
                    <a:lnTo>
                      <a:pt x="3240" y="75"/>
                    </a:lnTo>
                    <a:close/>
                    <a:moveTo>
                      <a:pt x="2985" y="75"/>
                    </a:moveTo>
                    <a:lnTo>
                      <a:pt x="4929" y="3442"/>
                    </a:lnTo>
                    <a:cubicBezTo>
                      <a:pt x="4919" y="3447"/>
                      <a:pt x="4909" y="3452"/>
                      <a:pt x="4899" y="3455"/>
                    </a:cubicBezTo>
                    <a:cubicBezTo>
                      <a:pt x="4738" y="3523"/>
                      <a:pt x="4579" y="3593"/>
                      <a:pt x="4425" y="3668"/>
                    </a:cubicBezTo>
                    <a:cubicBezTo>
                      <a:pt x="4423" y="3670"/>
                      <a:pt x="4421" y="3670"/>
                      <a:pt x="4420" y="3672"/>
                    </a:cubicBezTo>
                    <a:cubicBezTo>
                      <a:pt x="4263" y="3748"/>
                      <a:pt x="4111" y="3828"/>
                      <a:pt x="3965" y="3911"/>
                    </a:cubicBezTo>
                    <a:cubicBezTo>
                      <a:pt x="3958" y="3915"/>
                      <a:pt x="3950" y="3918"/>
                      <a:pt x="3943" y="3921"/>
                    </a:cubicBezTo>
                    <a:lnTo>
                      <a:pt x="715" y="75"/>
                    </a:lnTo>
                    <a:close/>
                    <a:moveTo>
                      <a:pt x="427" y="75"/>
                    </a:moveTo>
                    <a:lnTo>
                      <a:pt x="3752" y="4036"/>
                    </a:lnTo>
                    <a:cubicBezTo>
                      <a:pt x="3707" y="4063"/>
                      <a:pt x="3663" y="4091"/>
                      <a:pt x="3620" y="4118"/>
                    </a:cubicBezTo>
                    <a:cubicBezTo>
                      <a:pt x="3585" y="4140"/>
                      <a:pt x="3550" y="4161"/>
                      <a:pt x="3517" y="4183"/>
                    </a:cubicBezTo>
                    <a:cubicBezTo>
                      <a:pt x="3455" y="4223"/>
                      <a:pt x="3395" y="4265"/>
                      <a:pt x="3335" y="4306"/>
                    </a:cubicBezTo>
                    <a:cubicBezTo>
                      <a:pt x="3314" y="4321"/>
                      <a:pt x="3292" y="4334"/>
                      <a:pt x="3272" y="4348"/>
                    </a:cubicBezTo>
                    <a:cubicBezTo>
                      <a:pt x="3192" y="4404"/>
                      <a:pt x="3112" y="4463"/>
                      <a:pt x="3035" y="4519"/>
                    </a:cubicBezTo>
                    <a:cubicBezTo>
                      <a:pt x="3010" y="4539"/>
                      <a:pt x="2985" y="4559"/>
                      <a:pt x="2962" y="4578"/>
                    </a:cubicBezTo>
                    <a:cubicBezTo>
                      <a:pt x="2914" y="4614"/>
                      <a:pt x="2866" y="4651"/>
                      <a:pt x="2817" y="4689"/>
                    </a:cubicBezTo>
                    <a:lnTo>
                      <a:pt x="186" y="2481"/>
                    </a:lnTo>
                    <a:lnTo>
                      <a:pt x="186" y="75"/>
                    </a:lnTo>
                    <a:close/>
                    <a:moveTo>
                      <a:pt x="186" y="2577"/>
                    </a:moveTo>
                    <a:lnTo>
                      <a:pt x="2759" y="4738"/>
                    </a:lnTo>
                    <a:lnTo>
                      <a:pt x="2709" y="4779"/>
                    </a:lnTo>
                    <a:lnTo>
                      <a:pt x="2702" y="4786"/>
                    </a:lnTo>
                    <a:lnTo>
                      <a:pt x="186" y="2674"/>
                    </a:lnTo>
                    <a:lnTo>
                      <a:pt x="186" y="2577"/>
                    </a:lnTo>
                    <a:close/>
                    <a:moveTo>
                      <a:pt x="186" y="2769"/>
                    </a:moveTo>
                    <a:lnTo>
                      <a:pt x="2646" y="4834"/>
                    </a:lnTo>
                    <a:cubicBezTo>
                      <a:pt x="2602" y="4869"/>
                      <a:pt x="2561" y="4907"/>
                      <a:pt x="2519" y="4946"/>
                    </a:cubicBezTo>
                    <a:cubicBezTo>
                      <a:pt x="2491" y="4971"/>
                      <a:pt x="2461" y="4996"/>
                      <a:pt x="2432" y="5021"/>
                    </a:cubicBezTo>
                    <a:cubicBezTo>
                      <a:pt x="2374" y="5076"/>
                      <a:pt x="2318" y="5131"/>
                      <a:pt x="2259" y="5186"/>
                    </a:cubicBezTo>
                    <a:cubicBezTo>
                      <a:pt x="2244" y="5201"/>
                      <a:pt x="2226" y="5216"/>
                      <a:pt x="2211" y="5232"/>
                    </a:cubicBezTo>
                    <a:cubicBezTo>
                      <a:pt x="2138" y="5304"/>
                      <a:pt x="2066" y="5375"/>
                      <a:pt x="1996" y="5450"/>
                    </a:cubicBezTo>
                    <a:cubicBezTo>
                      <a:pt x="1976" y="5470"/>
                      <a:pt x="1958" y="5492"/>
                      <a:pt x="1938" y="5514"/>
                    </a:cubicBezTo>
                    <a:cubicBezTo>
                      <a:pt x="1893" y="5564"/>
                      <a:pt x="1844" y="5614"/>
                      <a:pt x="1800" y="5664"/>
                    </a:cubicBezTo>
                    <a:lnTo>
                      <a:pt x="186" y="4731"/>
                    </a:lnTo>
                    <a:lnTo>
                      <a:pt x="186" y="2769"/>
                    </a:lnTo>
                    <a:close/>
                    <a:moveTo>
                      <a:pt x="186" y="4818"/>
                    </a:moveTo>
                    <a:lnTo>
                      <a:pt x="1751" y="5720"/>
                    </a:lnTo>
                    <a:cubicBezTo>
                      <a:pt x="1735" y="5740"/>
                      <a:pt x="1718" y="5759"/>
                      <a:pt x="1701" y="5777"/>
                    </a:cubicBezTo>
                    <a:lnTo>
                      <a:pt x="186" y="4902"/>
                    </a:lnTo>
                    <a:lnTo>
                      <a:pt x="186" y="4818"/>
                    </a:lnTo>
                    <a:close/>
                    <a:moveTo>
                      <a:pt x="186" y="4987"/>
                    </a:moveTo>
                    <a:lnTo>
                      <a:pt x="1653" y="5835"/>
                    </a:lnTo>
                    <a:cubicBezTo>
                      <a:pt x="1616" y="5880"/>
                      <a:pt x="1580" y="5925"/>
                      <a:pt x="1545" y="5972"/>
                    </a:cubicBezTo>
                    <a:cubicBezTo>
                      <a:pt x="1508" y="6015"/>
                      <a:pt x="1473" y="6058"/>
                      <a:pt x="1438" y="6103"/>
                    </a:cubicBezTo>
                    <a:cubicBezTo>
                      <a:pt x="1400" y="6153"/>
                      <a:pt x="1361" y="6207"/>
                      <a:pt x="1325" y="6258"/>
                    </a:cubicBezTo>
                    <a:cubicBezTo>
                      <a:pt x="1290" y="6305"/>
                      <a:pt x="1255" y="6350"/>
                      <a:pt x="1222" y="6398"/>
                    </a:cubicBezTo>
                    <a:cubicBezTo>
                      <a:pt x="1185" y="6450"/>
                      <a:pt x="1150" y="6503"/>
                      <a:pt x="1115" y="6556"/>
                    </a:cubicBezTo>
                    <a:cubicBezTo>
                      <a:pt x="1082" y="6605"/>
                      <a:pt x="1048" y="6653"/>
                      <a:pt x="1017" y="6701"/>
                    </a:cubicBezTo>
                    <a:cubicBezTo>
                      <a:pt x="983" y="6755"/>
                      <a:pt x="950" y="6810"/>
                      <a:pt x="917" y="6865"/>
                    </a:cubicBezTo>
                    <a:cubicBezTo>
                      <a:pt x="887" y="6915"/>
                      <a:pt x="855" y="6964"/>
                      <a:pt x="825" y="7014"/>
                    </a:cubicBezTo>
                    <a:cubicBezTo>
                      <a:pt x="792" y="7071"/>
                      <a:pt x="762" y="7129"/>
                      <a:pt x="730" y="7186"/>
                    </a:cubicBezTo>
                    <a:cubicBezTo>
                      <a:pt x="702" y="7236"/>
                      <a:pt x="672" y="7286"/>
                      <a:pt x="645" y="7338"/>
                    </a:cubicBezTo>
                    <a:cubicBezTo>
                      <a:pt x="614" y="7398"/>
                      <a:pt x="584" y="7461"/>
                      <a:pt x="552" y="7522"/>
                    </a:cubicBezTo>
                    <a:cubicBezTo>
                      <a:pt x="527" y="7571"/>
                      <a:pt x="502" y="7619"/>
                      <a:pt x="479" y="7667"/>
                    </a:cubicBezTo>
                    <a:cubicBezTo>
                      <a:pt x="445" y="7737"/>
                      <a:pt x="415" y="7807"/>
                      <a:pt x="384" y="7877"/>
                    </a:cubicBezTo>
                    <a:cubicBezTo>
                      <a:pt x="365" y="7921"/>
                      <a:pt x="344" y="7964"/>
                      <a:pt x="325" y="8007"/>
                    </a:cubicBezTo>
                    <a:cubicBezTo>
                      <a:pt x="277" y="8122"/>
                      <a:pt x="229" y="8239"/>
                      <a:pt x="186" y="8355"/>
                    </a:cubicBezTo>
                    <a:lnTo>
                      <a:pt x="186" y="4987"/>
                    </a:lnTo>
                    <a:close/>
                    <a:moveTo>
                      <a:pt x="111" y="75"/>
                    </a:moveTo>
                    <a:lnTo>
                      <a:pt x="111" y="8777"/>
                    </a:lnTo>
                    <a:lnTo>
                      <a:pt x="182" y="8575"/>
                    </a:lnTo>
                    <a:cubicBezTo>
                      <a:pt x="544" y="7559"/>
                      <a:pt x="1067" y="6643"/>
                      <a:pt x="1738" y="5849"/>
                    </a:cubicBezTo>
                    <a:cubicBezTo>
                      <a:pt x="1770" y="5810"/>
                      <a:pt x="1803" y="5774"/>
                      <a:pt x="1836" y="5735"/>
                    </a:cubicBezTo>
                    <a:cubicBezTo>
                      <a:pt x="2109" y="5424"/>
                      <a:pt x="2409" y="5129"/>
                      <a:pt x="2726" y="4862"/>
                    </a:cubicBezTo>
                    <a:lnTo>
                      <a:pt x="2759" y="4834"/>
                    </a:lnTo>
                    <a:cubicBezTo>
                      <a:pt x="2786" y="4811"/>
                      <a:pt x="2812" y="4788"/>
                      <a:pt x="2841" y="4766"/>
                    </a:cubicBezTo>
                    <a:cubicBezTo>
                      <a:pt x="2917" y="4704"/>
                      <a:pt x="2994" y="4643"/>
                      <a:pt x="3074" y="4583"/>
                    </a:cubicBezTo>
                    <a:cubicBezTo>
                      <a:pt x="3312" y="4403"/>
                      <a:pt x="3563" y="4235"/>
                      <a:pt x="3825" y="4078"/>
                    </a:cubicBezTo>
                    <a:lnTo>
                      <a:pt x="3863" y="4055"/>
                    </a:lnTo>
                    <a:lnTo>
                      <a:pt x="3872" y="4050"/>
                    </a:lnTo>
                    <a:cubicBezTo>
                      <a:pt x="3898" y="4033"/>
                      <a:pt x="3925" y="4016"/>
                      <a:pt x="3953" y="4001"/>
                    </a:cubicBezTo>
                    <a:cubicBezTo>
                      <a:pt x="4280" y="3813"/>
                      <a:pt x="4631" y="3643"/>
                      <a:pt x="4996" y="3493"/>
                    </a:cubicBezTo>
                    <a:lnTo>
                      <a:pt x="5036" y="3478"/>
                    </a:lnTo>
                    <a:cubicBezTo>
                      <a:pt x="5067" y="3465"/>
                      <a:pt x="5101" y="3452"/>
                      <a:pt x="5134" y="3438"/>
                    </a:cubicBezTo>
                    <a:cubicBezTo>
                      <a:pt x="5221" y="3405"/>
                      <a:pt x="5307" y="3372"/>
                      <a:pt x="5396" y="3342"/>
                    </a:cubicBezTo>
                    <a:cubicBezTo>
                      <a:pt x="5659" y="3248"/>
                      <a:pt x="5930" y="3167"/>
                      <a:pt x="6203" y="3099"/>
                    </a:cubicBezTo>
                    <a:cubicBezTo>
                      <a:pt x="6240" y="3089"/>
                      <a:pt x="6278" y="3080"/>
                      <a:pt x="6315" y="3072"/>
                    </a:cubicBezTo>
                    <a:lnTo>
                      <a:pt x="6348" y="3064"/>
                    </a:lnTo>
                    <a:cubicBezTo>
                      <a:pt x="6698" y="2982"/>
                      <a:pt x="7060" y="2917"/>
                      <a:pt x="7424" y="2874"/>
                    </a:cubicBezTo>
                    <a:lnTo>
                      <a:pt x="7464" y="2869"/>
                    </a:lnTo>
                    <a:lnTo>
                      <a:pt x="7478" y="2867"/>
                    </a:lnTo>
                    <a:cubicBezTo>
                      <a:pt x="7508" y="2864"/>
                      <a:pt x="7539" y="2860"/>
                      <a:pt x="7571" y="2857"/>
                    </a:cubicBezTo>
                    <a:cubicBezTo>
                      <a:pt x="7744" y="2839"/>
                      <a:pt x="7921" y="2825"/>
                      <a:pt x="8097" y="2815"/>
                    </a:cubicBezTo>
                    <a:cubicBezTo>
                      <a:pt x="8161" y="2812"/>
                      <a:pt x="8224" y="2812"/>
                      <a:pt x="8287" y="2810"/>
                    </a:cubicBezTo>
                    <a:cubicBezTo>
                      <a:pt x="8397" y="2807"/>
                      <a:pt x="8505" y="2802"/>
                      <a:pt x="8615" y="2802"/>
                    </a:cubicBezTo>
                    <a:lnTo>
                      <a:pt x="8615" y="2837"/>
                    </a:lnTo>
                    <a:cubicBezTo>
                      <a:pt x="4546" y="2852"/>
                      <a:pt x="1288" y="5174"/>
                      <a:pt x="111" y="8907"/>
                    </a:cubicBezTo>
                    <a:lnTo>
                      <a:pt x="74" y="9022"/>
                    </a:lnTo>
                    <a:lnTo>
                      <a:pt x="74" y="75"/>
                    </a:lnTo>
                    <a:close/>
                    <a:moveTo>
                      <a:pt x="1" y="1"/>
                    </a:moveTo>
                    <a:lnTo>
                      <a:pt x="1" y="9500"/>
                    </a:lnTo>
                    <a:lnTo>
                      <a:pt x="181" y="8928"/>
                    </a:lnTo>
                    <a:cubicBezTo>
                      <a:pt x="1351" y="5217"/>
                      <a:pt x="4598" y="2912"/>
                      <a:pt x="8652" y="2912"/>
                    </a:cubicBezTo>
                    <a:lnTo>
                      <a:pt x="8689" y="2912"/>
                    </a:lnTo>
                    <a:lnTo>
                      <a:pt x="8689" y="2764"/>
                    </a:lnTo>
                    <a:lnTo>
                      <a:pt x="8684" y="2727"/>
                    </a:lnTo>
                    <a:lnTo>
                      <a:pt x="8685" y="2727"/>
                    </a:lnTo>
                    <a:lnTo>
                      <a:pt x="8685" y="1"/>
                    </a:lnTo>
                    <a:lnTo>
                      <a:pt x="7033" y="1"/>
                    </a:lnTo>
                    <a:lnTo>
                      <a:pt x="7524" y="2789"/>
                    </a:lnTo>
                    <a:cubicBezTo>
                      <a:pt x="7506" y="2790"/>
                      <a:pt x="7488" y="2792"/>
                      <a:pt x="7468" y="2795"/>
                    </a:cubicBezTo>
                    <a:lnTo>
                      <a:pt x="7451" y="2797"/>
                    </a:lnTo>
                    <a:lnTo>
                      <a:pt x="6963" y="32"/>
                    </a:lnTo>
                    <a:lnTo>
                      <a:pt x="6958" y="1"/>
                    </a:lnTo>
                    <a:lnTo>
                      <a:pt x="5199" y="1"/>
                    </a:lnTo>
                    <a:lnTo>
                      <a:pt x="6290" y="3002"/>
                    </a:lnTo>
                    <a:cubicBezTo>
                      <a:pt x="6267" y="3007"/>
                      <a:pt x="6242" y="3012"/>
                      <a:pt x="6218" y="3019"/>
                    </a:cubicBezTo>
                    <a:lnTo>
                      <a:pt x="5119" y="1"/>
                    </a:lnTo>
                    <a:lnTo>
                      <a:pt x="3114" y="1"/>
                    </a:lnTo>
                    <a:lnTo>
                      <a:pt x="5067" y="3385"/>
                    </a:lnTo>
                    <a:cubicBezTo>
                      <a:pt x="5046" y="3393"/>
                      <a:pt x="5024" y="3403"/>
                      <a:pt x="5004" y="3412"/>
                    </a:cubicBezTo>
                    <a:lnTo>
                      <a:pt x="4998" y="3413"/>
                    </a:lnTo>
                    <a:lnTo>
                      <a:pt x="3039" y="19"/>
                    </a:lnTo>
                    <a:lnTo>
                      <a:pt x="3029" y="1"/>
                    </a:lnTo>
                    <a:lnTo>
                      <a:pt x="557" y="1"/>
                    </a:lnTo>
                    <a:lnTo>
                      <a:pt x="3878" y="3960"/>
                    </a:lnTo>
                    <a:lnTo>
                      <a:pt x="3832" y="3986"/>
                    </a:lnTo>
                    <a:lnTo>
                      <a:pt x="3815" y="3998"/>
                    </a:lnTo>
                    <a:lnTo>
                      <a:pt x="472" y="14"/>
                    </a:lnTo>
                    <a:lnTo>
                      <a:pt x="460"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2" name="Google Shape;1072;p61"/>
              <p:cNvSpPr/>
              <p:nvPr/>
            </p:nvSpPr>
            <p:spPr>
              <a:xfrm>
                <a:off x="795964" y="4225768"/>
                <a:ext cx="108123" cy="290073"/>
              </a:xfrm>
              <a:custGeom>
                <a:rect b="b" l="l" r="r" t="t"/>
                <a:pathLst>
                  <a:path extrusionOk="0" h="8204" w="3058">
                    <a:moveTo>
                      <a:pt x="76" y="327"/>
                    </a:moveTo>
                    <a:cubicBezTo>
                      <a:pt x="375" y="860"/>
                      <a:pt x="942" y="1196"/>
                      <a:pt x="1558" y="1196"/>
                    </a:cubicBezTo>
                    <a:cubicBezTo>
                      <a:pt x="2103" y="1196"/>
                      <a:pt x="2601" y="946"/>
                      <a:pt x="2919" y="521"/>
                    </a:cubicBezTo>
                    <a:lnTo>
                      <a:pt x="2919" y="521"/>
                    </a:lnTo>
                    <a:lnTo>
                      <a:pt x="1578" y="8128"/>
                    </a:lnTo>
                    <a:lnTo>
                      <a:pt x="76" y="8128"/>
                    </a:lnTo>
                    <a:lnTo>
                      <a:pt x="76" y="327"/>
                    </a:lnTo>
                    <a:close/>
                    <a:moveTo>
                      <a:pt x="1" y="0"/>
                    </a:moveTo>
                    <a:lnTo>
                      <a:pt x="1" y="8203"/>
                    </a:lnTo>
                    <a:lnTo>
                      <a:pt x="1640" y="8203"/>
                    </a:lnTo>
                    <a:lnTo>
                      <a:pt x="3057" y="167"/>
                    </a:lnTo>
                    <a:lnTo>
                      <a:pt x="3057" y="167"/>
                    </a:lnTo>
                    <a:lnTo>
                      <a:pt x="2954" y="336"/>
                    </a:lnTo>
                    <a:cubicBezTo>
                      <a:pt x="2659" y="828"/>
                      <a:pt x="2136" y="1123"/>
                      <a:pt x="1558" y="1123"/>
                    </a:cubicBezTo>
                    <a:cubicBezTo>
                      <a:pt x="918" y="1123"/>
                      <a:pt x="335" y="743"/>
                      <a:pt x="72" y="157"/>
                    </a:cubicBez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3" name="Google Shape;1073;p61"/>
              <p:cNvSpPr/>
              <p:nvPr/>
            </p:nvSpPr>
            <p:spPr>
              <a:xfrm>
                <a:off x="921063" y="4301719"/>
                <a:ext cx="146309" cy="214054"/>
              </a:xfrm>
              <a:custGeom>
                <a:rect b="b" l="l" r="r" t="t"/>
                <a:pathLst>
                  <a:path extrusionOk="0" h="6054" w="4138">
                    <a:moveTo>
                      <a:pt x="2107" y="484"/>
                    </a:moveTo>
                    <a:cubicBezTo>
                      <a:pt x="2151" y="1510"/>
                      <a:pt x="2982" y="2354"/>
                      <a:pt x="4011" y="2408"/>
                    </a:cubicBezTo>
                    <a:lnTo>
                      <a:pt x="1949" y="5980"/>
                    </a:lnTo>
                    <a:lnTo>
                      <a:pt x="105" y="5980"/>
                    </a:lnTo>
                    <a:lnTo>
                      <a:pt x="2107" y="484"/>
                    </a:lnTo>
                    <a:close/>
                    <a:moveTo>
                      <a:pt x="2204" y="1"/>
                    </a:moveTo>
                    <a:lnTo>
                      <a:pt x="0" y="6054"/>
                    </a:lnTo>
                    <a:lnTo>
                      <a:pt x="1991" y="6054"/>
                    </a:lnTo>
                    <a:lnTo>
                      <a:pt x="4106" y="2391"/>
                    </a:lnTo>
                    <a:lnTo>
                      <a:pt x="4138" y="2338"/>
                    </a:lnTo>
                    <a:lnTo>
                      <a:pt x="4074" y="2336"/>
                    </a:lnTo>
                    <a:cubicBezTo>
                      <a:pt x="3030" y="2314"/>
                      <a:pt x="2179" y="1445"/>
                      <a:pt x="2179" y="399"/>
                    </a:cubicBezTo>
                    <a:cubicBezTo>
                      <a:pt x="2179" y="355"/>
                      <a:pt x="2182" y="310"/>
                      <a:pt x="2186" y="264"/>
                    </a:cubicBezTo>
                    <a:lnTo>
                      <a:pt x="220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4" name="Google Shape;1074;p61"/>
              <p:cNvSpPr/>
              <p:nvPr/>
            </p:nvSpPr>
            <p:spPr>
              <a:xfrm>
                <a:off x="856569" y="4238815"/>
                <a:ext cx="143021" cy="277026"/>
              </a:xfrm>
              <a:custGeom>
                <a:rect b="b" l="l" r="r" t="t"/>
                <a:pathLst>
                  <a:path extrusionOk="0" h="7835" w="4045">
                    <a:moveTo>
                      <a:pt x="1380" y="439"/>
                    </a:moveTo>
                    <a:cubicBezTo>
                      <a:pt x="1583" y="1242"/>
                      <a:pt x="2317" y="1826"/>
                      <a:pt x="3162" y="1826"/>
                    </a:cubicBezTo>
                    <a:cubicBezTo>
                      <a:pt x="3422" y="1826"/>
                      <a:pt x="3675" y="1773"/>
                      <a:pt x="3913" y="1666"/>
                    </a:cubicBezTo>
                    <a:lnTo>
                      <a:pt x="3913" y="1666"/>
                    </a:lnTo>
                    <a:lnTo>
                      <a:pt x="1694" y="7759"/>
                    </a:lnTo>
                    <a:lnTo>
                      <a:pt x="89" y="7759"/>
                    </a:lnTo>
                    <a:lnTo>
                      <a:pt x="1380" y="439"/>
                    </a:lnTo>
                    <a:close/>
                    <a:moveTo>
                      <a:pt x="1381" y="1"/>
                    </a:moveTo>
                    <a:lnTo>
                      <a:pt x="1" y="7834"/>
                    </a:lnTo>
                    <a:lnTo>
                      <a:pt x="1746" y="7834"/>
                    </a:lnTo>
                    <a:lnTo>
                      <a:pt x="4045" y="1518"/>
                    </a:lnTo>
                    <a:lnTo>
                      <a:pt x="3961" y="1561"/>
                    </a:lnTo>
                    <a:cubicBezTo>
                      <a:pt x="3710" y="1688"/>
                      <a:pt x="3442" y="1753"/>
                      <a:pt x="3162" y="1753"/>
                    </a:cubicBezTo>
                    <a:cubicBezTo>
                      <a:pt x="2286" y="1753"/>
                      <a:pt x="1535" y="1098"/>
                      <a:pt x="1415" y="232"/>
                    </a:cubicBezTo>
                    <a:lnTo>
                      <a:pt x="138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5" name="Google Shape;1075;p61"/>
              <p:cNvSpPr/>
              <p:nvPr/>
            </p:nvSpPr>
            <p:spPr>
              <a:xfrm>
                <a:off x="790908" y="4166436"/>
                <a:ext cx="307257" cy="349332"/>
              </a:xfrm>
              <a:custGeom>
                <a:rect b="b" l="l" r="r" t="t"/>
                <a:pathLst>
                  <a:path extrusionOk="0" h="9880" w="8690">
                    <a:moveTo>
                      <a:pt x="75" y="76"/>
                    </a:moveTo>
                    <a:cubicBezTo>
                      <a:pt x="4196" y="92"/>
                      <a:pt x="7785" y="3024"/>
                      <a:pt x="8615" y="7050"/>
                    </a:cubicBezTo>
                    <a:lnTo>
                      <a:pt x="8615" y="8017"/>
                    </a:lnTo>
                    <a:cubicBezTo>
                      <a:pt x="8603" y="7969"/>
                      <a:pt x="8592" y="7922"/>
                      <a:pt x="8578" y="7874"/>
                    </a:cubicBezTo>
                    <a:lnTo>
                      <a:pt x="8578" y="7055"/>
                    </a:lnTo>
                    <a:cubicBezTo>
                      <a:pt x="7752" y="3044"/>
                      <a:pt x="4179" y="129"/>
                      <a:pt x="75" y="112"/>
                    </a:cubicBezTo>
                    <a:lnTo>
                      <a:pt x="75" y="76"/>
                    </a:lnTo>
                    <a:close/>
                    <a:moveTo>
                      <a:pt x="7919" y="6283"/>
                    </a:moveTo>
                    <a:cubicBezTo>
                      <a:pt x="7960" y="6372"/>
                      <a:pt x="7999" y="6460"/>
                      <a:pt x="8037" y="6548"/>
                    </a:cubicBezTo>
                    <a:cubicBezTo>
                      <a:pt x="8060" y="6600"/>
                      <a:pt x="8084" y="6650"/>
                      <a:pt x="8105" y="6702"/>
                    </a:cubicBezTo>
                    <a:cubicBezTo>
                      <a:pt x="8157" y="6826"/>
                      <a:pt x="8205" y="6953"/>
                      <a:pt x="8250" y="7078"/>
                    </a:cubicBezTo>
                    <a:cubicBezTo>
                      <a:pt x="8260" y="7106"/>
                      <a:pt x="8272" y="7133"/>
                      <a:pt x="8282" y="7161"/>
                    </a:cubicBezTo>
                    <a:cubicBezTo>
                      <a:pt x="8337" y="7314"/>
                      <a:pt x="8387" y="7469"/>
                      <a:pt x="8432" y="7624"/>
                    </a:cubicBezTo>
                    <a:cubicBezTo>
                      <a:pt x="8445" y="7664"/>
                      <a:pt x="8453" y="7706"/>
                      <a:pt x="8465" y="7746"/>
                    </a:cubicBezTo>
                    <a:cubicBezTo>
                      <a:pt x="8495" y="7852"/>
                      <a:pt x="8523" y="7959"/>
                      <a:pt x="8550" y="8066"/>
                    </a:cubicBezTo>
                    <a:lnTo>
                      <a:pt x="8505" y="8066"/>
                    </a:lnTo>
                    <a:lnTo>
                      <a:pt x="8505" y="9413"/>
                    </a:lnTo>
                    <a:lnTo>
                      <a:pt x="8175" y="9806"/>
                    </a:lnTo>
                    <a:lnTo>
                      <a:pt x="5885" y="9806"/>
                    </a:lnTo>
                    <a:lnTo>
                      <a:pt x="7919" y="6283"/>
                    </a:lnTo>
                    <a:close/>
                    <a:moveTo>
                      <a:pt x="8505" y="9758"/>
                    </a:moveTo>
                    <a:lnTo>
                      <a:pt x="8505" y="9806"/>
                    </a:lnTo>
                    <a:lnTo>
                      <a:pt x="8463" y="9806"/>
                    </a:lnTo>
                    <a:lnTo>
                      <a:pt x="8505" y="9758"/>
                    </a:lnTo>
                    <a:close/>
                    <a:moveTo>
                      <a:pt x="8615" y="8139"/>
                    </a:moveTo>
                    <a:lnTo>
                      <a:pt x="8615" y="9806"/>
                    </a:lnTo>
                    <a:lnTo>
                      <a:pt x="8578" y="9806"/>
                    </a:lnTo>
                    <a:lnTo>
                      <a:pt x="8578" y="8139"/>
                    </a:lnTo>
                    <a:close/>
                    <a:moveTo>
                      <a:pt x="0" y="1"/>
                    </a:moveTo>
                    <a:lnTo>
                      <a:pt x="0" y="186"/>
                    </a:lnTo>
                    <a:lnTo>
                      <a:pt x="39" y="186"/>
                    </a:lnTo>
                    <a:cubicBezTo>
                      <a:pt x="4123" y="186"/>
                      <a:pt x="7684" y="3080"/>
                      <a:pt x="8505" y="7061"/>
                    </a:cubicBezTo>
                    <a:lnTo>
                      <a:pt x="8505" y="7419"/>
                    </a:lnTo>
                    <a:cubicBezTo>
                      <a:pt x="7494" y="4236"/>
                      <a:pt x="4464" y="905"/>
                      <a:pt x="39" y="905"/>
                    </a:cubicBezTo>
                    <a:lnTo>
                      <a:pt x="0" y="905"/>
                    </a:lnTo>
                    <a:lnTo>
                      <a:pt x="0" y="1033"/>
                    </a:lnTo>
                    <a:lnTo>
                      <a:pt x="39" y="1033"/>
                    </a:lnTo>
                    <a:cubicBezTo>
                      <a:pt x="64" y="1033"/>
                      <a:pt x="90" y="1035"/>
                      <a:pt x="115" y="1035"/>
                    </a:cubicBezTo>
                    <a:lnTo>
                      <a:pt x="172" y="1037"/>
                    </a:lnTo>
                    <a:cubicBezTo>
                      <a:pt x="1236" y="1053"/>
                      <a:pt x="2269" y="1272"/>
                      <a:pt x="3242" y="1685"/>
                    </a:cubicBezTo>
                    <a:cubicBezTo>
                      <a:pt x="4236" y="2104"/>
                      <a:pt x="5145" y="2716"/>
                      <a:pt x="5947" y="3500"/>
                    </a:cubicBezTo>
                    <a:cubicBezTo>
                      <a:pt x="6741" y="4276"/>
                      <a:pt x="7391" y="5183"/>
                      <a:pt x="7882" y="6202"/>
                    </a:cubicBezTo>
                    <a:lnTo>
                      <a:pt x="5757" y="9880"/>
                    </a:lnTo>
                    <a:lnTo>
                      <a:pt x="8209" y="9880"/>
                    </a:lnTo>
                    <a:lnTo>
                      <a:pt x="8505" y="9528"/>
                    </a:lnTo>
                    <a:lnTo>
                      <a:pt x="8505" y="9643"/>
                    </a:lnTo>
                    <a:lnTo>
                      <a:pt x="8305" y="9880"/>
                    </a:lnTo>
                    <a:lnTo>
                      <a:pt x="8690" y="9880"/>
                    </a:lnTo>
                    <a:lnTo>
                      <a:pt x="8690" y="8102"/>
                    </a:lnTo>
                    <a:lnTo>
                      <a:pt x="8688" y="8066"/>
                    </a:lnTo>
                    <a:lnTo>
                      <a:pt x="8687" y="7043"/>
                    </a:lnTo>
                    <a:cubicBezTo>
                      <a:pt x="7847" y="2962"/>
                      <a:pt x="4209" y="1"/>
                      <a:pt x="3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6" name="Google Shape;1076;p61"/>
              <p:cNvSpPr/>
              <p:nvPr/>
            </p:nvSpPr>
            <p:spPr>
              <a:xfrm>
                <a:off x="905152" y="4135214"/>
                <a:ext cx="12764" cy="12729"/>
              </a:xfrm>
              <a:custGeom>
                <a:rect b="b" l="l" r="r" t="t"/>
                <a:pathLst>
                  <a:path extrusionOk="0" h="360" w="361">
                    <a:moveTo>
                      <a:pt x="181" y="1"/>
                    </a:moveTo>
                    <a:cubicBezTo>
                      <a:pt x="82" y="1"/>
                      <a:pt x="1" y="81"/>
                      <a:pt x="1" y="181"/>
                    </a:cubicBezTo>
                    <a:cubicBezTo>
                      <a:pt x="1" y="279"/>
                      <a:pt x="82" y="359"/>
                      <a:pt x="181" y="359"/>
                    </a:cubicBezTo>
                    <a:cubicBezTo>
                      <a:pt x="280" y="359"/>
                      <a:pt x="360" y="279"/>
                      <a:pt x="360" y="181"/>
                    </a:cubicBezTo>
                    <a:cubicBezTo>
                      <a:pt x="360" y="81"/>
                      <a:pt x="280"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7" name="Google Shape;1077;p61"/>
              <p:cNvSpPr/>
              <p:nvPr/>
            </p:nvSpPr>
            <p:spPr>
              <a:xfrm>
                <a:off x="950870" y="4152965"/>
                <a:ext cx="12693" cy="12693"/>
              </a:xfrm>
              <a:custGeom>
                <a:rect b="b" l="l" r="r" t="t"/>
                <a:pathLst>
                  <a:path extrusionOk="0" h="359" w="359">
                    <a:moveTo>
                      <a:pt x="178" y="0"/>
                    </a:moveTo>
                    <a:cubicBezTo>
                      <a:pt x="80" y="0"/>
                      <a:pt x="0" y="80"/>
                      <a:pt x="0" y="180"/>
                    </a:cubicBezTo>
                    <a:cubicBezTo>
                      <a:pt x="0" y="278"/>
                      <a:pt x="80" y="358"/>
                      <a:pt x="178" y="358"/>
                    </a:cubicBezTo>
                    <a:cubicBezTo>
                      <a:pt x="278" y="358"/>
                      <a:pt x="358" y="278"/>
                      <a:pt x="358" y="180"/>
                    </a:cubicBezTo>
                    <a:cubicBezTo>
                      <a:pt x="358" y="80"/>
                      <a:pt x="278" y="0"/>
                      <a:pt x="17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8" name="Google Shape;1078;p61"/>
              <p:cNvSpPr/>
              <p:nvPr/>
            </p:nvSpPr>
            <p:spPr>
              <a:xfrm>
                <a:off x="997402" y="4179236"/>
                <a:ext cx="12693" cy="12729"/>
              </a:xfrm>
              <a:custGeom>
                <a:rect b="b" l="l" r="r" t="t"/>
                <a:pathLst>
                  <a:path extrusionOk="0" h="360" w="359">
                    <a:moveTo>
                      <a:pt x="180" y="0"/>
                    </a:moveTo>
                    <a:cubicBezTo>
                      <a:pt x="80" y="0"/>
                      <a:pt x="0" y="82"/>
                      <a:pt x="0" y="180"/>
                    </a:cubicBezTo>
                    <a:cubicBezTo>
                      <a:pt x="0" y="278"/>
                      <a:pt x="80" y="360"/>
                      <a:pt x="180" y="360"/>
                    </a:cubicBezTo>
                    <a:cubicBezTo>
                      <a:pt x="278" y="360"/>
                      <a:pt x="358" y="278"/>
                      <a:pt x="358" y="180"/>
                    </a:cubicBezTo>
                    <a:cubicBezTo>
                      <a:pt x="358" y="82"/>
                      <a:pt x="278"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9" name="Google Shape;1079;p61"/>
              <p:cNvSpPr/>
              <p:nvPr/>
            </p:nvSpPr>
            <p:spPr>
              <a:xfrm>
                <a:off x="810992" y="4117252"/>
                <a:ext cx="12693" cy="12729"/>
              </a:xfrm>
              <a:custGeom>
                <a:rect b="b" l="l" r="r" t="t"/>
                <a:pathLst>
                  <a:path extrusionOk="0" h="360" w="359">
                    <a:moveTo>
                      <a:pt x="179" y="1"/>
                    </a:moveTo>
                    <a:cubicBezTo>
                      <a:pt x="80" y="1"/>
                      <a:pt x="0" y="81"/>
                      <a:pt x="0" y="181"/>
                    </a:cubicBezTo>
                    <a:cubicBezTo>
                      <a:pt x="0" y="279"/>
                      <a:pt x="80" y="359"/>
                      <a:pt x="179" y="359"/>
                    </a:cubicBezTo>
                    <a:cubicBezTo>
                      <a:pt x="279" y="359"/>
                      <a:pt x="358" y="279"/>
                      <a:pt x="358" y="181"/>
                    </a:cubicBezTo>
                    <a:cubicBezTo>
                      <a:pt x="358" y="81"/>
                      <a:pt x="279" y="1"/>
                      <a:pt x="1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0" name="Google Shape;1080;p61"/>
              <p:cNvSpPr/>
              <p:nvPr/>
            </p:nvSpPr>
            <p:spPr>
              <a:xfrm>
                <a:off x="857736" y="4124112"/>
                <a:ext cx="12693" cy="12693"/>
              </a:xfrm>
              <a:custGeom>
                <a:rect b="b" l="l" r="r" t="t"/>
                <a:pathLst>
                  <a:path extrusionOk="0" h="359" w="359">
                    <a:moveTo>
                      <a:pt x="181" y="0"/>
                    </a:moveTo>
                    <a:cubicBezTo>
                      <a:pt x="81" y="0"/>
                      <a:pt x="1" y="80"/>
                      <a:pt x="1" y="178"/>
                    </a:cubicBezTo>
                    <a:cubicBezTo>
                      <a:pt x="1" y="278"/>
                      <a:pt x="81" y="358"/>
                      <a:pt x="181" y="358"/>
                    </a:cubicBezTo>
                    <a:cubicBezTo>
                      <a:pt x="279" y="358"/>
                      <a:pt x="359" y="278"/>
                      <a:pt x="359" y="178"/>
                    </a:cubicBezTo>
                    <a:cubicBezTo>
                      <a:pt x="359"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1" name="Google Shape;1081;p61"/>
              <p:cNvSpPr/>
              <p:nvPr/>
            </p:nvSpPr>
            <p:spPr>
              <a:xfrm>
                <a:off x="1036014" y="4213605"/>
                <a:ext cx="12764" cy="12764"/>
              </a:xfrm>
              <a:custGeom>
                <a:rect b="b" l="l" r="r" t="t"/>
                <a:pathLst>
                  <a:path extrusionOk="0" h="361" w="361">
                    <a:moveTo>
                      <a:pt x="181" y="1"/>
                    </a:moveTo>
                    <a:cubicBezTo>
                      <a:pt x="82" y="1"/>
                      <a:pt x="1" y="81"/>
                      <a:pt x="1" y="181"/>
                    </a:cubicBezTo>
                    <a:cubicBezTo>
                      <a:pt x="1" y="281"/>
                      <a:pt x="82" y="361"/>
                      <a:pt x="181" y="361"/>
                    </a:cubicBezTo>
                    <a:cubicBezTo>
                      <a:pt x="281" y="361"/>
                      <a:pt x="360" y="281"/>
                      <a:pt x="360" y="181"/>
                    </a:cubicBezTo>
                    <a:cubicBezTo>
                      <a:pt x="360" y="81"/>
                      <a:pt x="281"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2" name="Google Shape;1082;p61"/>
              <p:cNvSpPr/>
              <p:nvPr/>
            </p:nvSpPr>
            <p:spPr>
              <a:xfrm>
                <a:off x="790908" y="4047949"/>
                <a:ext cx="307221" cy="316520"/>
              </a:xfrm>
              <a:custGeom>
                <a:rect b="b" l="l" r="r" t="t"/>
                <a:pathLst>
                  <a:path extrusionOk="0" h="8952" w="8689">
                    <a:moveTo>
                      <a:pt x="1708" y="74"/>
                    </a:moveTo>
                    <a:lnTo>
                      <a:pt x="1226" y="2804"/>
                    </a:lnTo>
                    <a:cubicBezTo>
                      <a:pt x="1058" y="2782"/>
                      <a:pt x="890" y="2765"/>
                      <a:pt x="722" y="2754"/>
                    </a:cubicBezTo>
                    <a:lnTo>
                      <a:pt x="708" y="2754"/>
                    </a:lnTo>
                    <a:cubicBezTo>
                      <a:pt x="545" y="2742"/>
                      <a:pt x="380" y="2734"/>
                      <a:pt x="217" y="2730"/>
                    </a:cubicBezTo>
                    <a:lnTo>
                      <a:pt x="217" y="74"/>
                    </a:lnTo>
                    <a:close/>
                    <a:moveTo>
                      <a:pt x="3525" y="74"/>
                    </a:moveTo>
                    <a:lnTo>
                      <a:pt x="2446" y="3039"/>
                    </a:lnTo>
                    <a:cubicBezTo>
                      <a:pt x="2281" y="2995"/>
                      <a:pt x="2114" y="2957"/>
                      <a:pt x="1946" y="2924"/>
                    </a:cubicBezTo>
                    <a:cubicBezTo>
                      <a:pt x="1934" y="2920"/>
                      <a:pt x="1922" y="2919"/>
                      <a:pt x="1911" y="2917"/>
                    </a:cubicBezTo>
                    <a:cubicBezTo>
                      <a:pt x="1756" y="2885"/>
                      <a:pt x="1601" y="2857"/>
                      <a:pt x="1446" y="2834"/>
                    </a:cubicBezTo>
                    <a:lnTo>
                      <a:pt x="1932" y="74"/>
                    </a:lnTo>
                    <a:close/>
                    <a:moveTo>
                      <a:pt x="5587" y="74"/>
                    </a:moveTo>
                    <a:lnTo>
                      <a:pt x="3648" y="3433"/>
                    </a:lnTo>
                    <a:cubicBezTo>
                      <a:pt x="3485" y="3368"/>
                      <a:pt x="3322" y="3307"/>
                      <a:pt x="3155" y="3252"/>
                    </a:cubicBezTo>
                    <a:cubicBezTo>
                      <a:pt x="3135" y="3243"/>
                      <a:pt x="3115" y="3238"/>
                      <a:pt x="3095" y="3232"/>
                    </a:cubicBezTo>
                    <a:cubicBezTo>
                      <a:pt x="2950" y="3184"/>
                      <a:pt x="2805" y="3137"/>
                      <a:pt x="2660" y="3097"/>
                    </a:cubicBezTo>
                    <a:lnTo>
                      <a:pt x="3760" y="74"/>
                    </a:lnTo>
                    <a:close/>
                    <a:moveTo>
                      <a:pt x="8114" y="74"/>
                    </a:moveTo>
                    <a:lnTo>
                      <a:pt x="4824" y="3995"/>
                    </a:lnTo>
                    <a:cubicBezTo>
                      <a:pt x="4816" y="3991"/>
                      <a:pt x="4809" y="3988"/>
                      <a:pt x="4801" y="3983"/>
                    </a:cubicBezTo>
                    <a:cubicBezTo>
                      <a:pt x="4656" y="3903"/>
                      <a:pt x="4508" y="3823"/>
                      <a:pt x="4354" y="3748"/>
                    </a:cubicBezTo>
                    <a:cubicBezTo>
                      <a:pt x="4353" y="3748"/>
                      <a:pt x="4351" y="3747"/>
                      <a:pt x="4349" y="3747"/>
                    </a:cubicBezTo>
                    <a:cubicBezTo>
                      <a:pt x="4198" y="3672"/>
                      <a:pt x="4043" y="3600"/>
                      <a:pt x="3885" y="3533"/>
                    </a:cubicBezTo>
                    <a:cubicBezTo>
                      <a:pt x="3875" y="3528"/>
                      <a:pt x="3865" y="3523"/>
                      <a:pt x="3855" y="3518"/>
                    </a:cubicBezTo>
                    <a:lnTo>
                      <a:pt x="5843" y="75"/>
                    </a:lnTo>
                    <a:lnTo>
                      <a:pt x="5843" y="74"/>
                    </a:lnTo>
                    <a:close/>
                    <a:moveTo>
                      <a:pt x="8402" y="74"/>
                    </a:moveTo>
                    <a:lnTo>
                      <a:pt x="8402" y="75"/>
                    </a:lnTo>
                    <a:lnTo>
                      <a:pt x="8505" y="75"/>
                    </a:lnTo>
                    <a:lnTo>
                      <a:pt x="8505" y="2597"/>
                    </a:lnTo>
                    <a:lnTo>
                      <a:pt x="5950" y="4741"/>
                    </a:lnTo>
                    <a:cubicBezTo>
                      <a:pt x="5897" y="4699"/>
                      <a:pt x="5842" y="4659"/>
                      <a:pt x="5787" y="4619"/>
                    </a:cubicBezTo>
                    <a:cubicBezTo>
                      <a:pt x="5770" y="4606"/>
                      <a:pt x="5752" y="4593"/>
                      <a:pt x="5733" y="4579"/>
                    </a:cubicBezTo>
                    <a:cubicBezTo>
                      <a:pt x="5655" y="4523"/>
                      <a:pt x="5577" y="4468"/>
                      <a:pt x="5495" y="4413"/>
                    </a:cubicBezTo>
                    <a:cubicBezTo>
                      <a:pt x="5480" y="4403"/>
                      <a:pt x="5465" y="4393"/>
                      <a:pt x="5450" y="4383"/>
                    </a:cubicBezTo>
                    <a:cubicBezTo>
                      <a:pt x="5384" y="4338"/>
                      <a:pt x="5317" y="4295"/>
                      <a:pt x="5250" y="4251"/>
                    </a:cubicBezTo>
                    <a:cubicBezTo>
                      <a:pt x="5220" y="4233"/>
                      <a:pt x="5190" y="4216"/>
                      <a:pt x="5160" y="4196"/>
                    </a:cubicBezTo>
                    <a:cubicBezTo>
                      <a:pt x="5112" y="4168"/>
                      <a:pt x="5066" y="4138"/>
                      <a:pt x="5017" y="4108"/>
                    </a:cubicBezTo>
                    <a:lnTo>
                      <a:pt x="8402" y="74"/>
                    </a:lnTo>
                    <a:close/>
                    <a:moveTo>
                      <a:pt x="8505" y="2694"/>
                    </a:moveTo>
                    <a:lnTo>
                      <a:pt x="8505" y="2789"/>
                    </a:lnTo>
                    <a:lnTo>
                      <a:pt x="6068" y="4834"/>
                    </a:lnTo>
                    <a:lnTo>
                      <a:pt x="6063" y="4831"/>
                    </a:lnTo>
                    <a:cubicBezTo>
                      <a:pt x="6045" y="4816"/>
                      <a:pt x="6027" y="4801"/>
                      <a:pt x="6010" y="4788"/>
                    </a:cubicBezTo>
                    <a:lnTo>
                      <a:pt x="8505" y="2694"/>
                    </a:lnTo>
                    <a:close/>
                    <a:moveTo>
                      <a:pt x="8505" y="2885"/>
                    </a:moveTo>
                    <a:lnTo>
                      <a:pt x="8505" y="4813"/>
                    </a:lnTo>
                    <a:lnTo>
                      <a:pt x="6991" y="5685"/>
                    </a:lnTo>
                    <a:cubicBezTo>
                      <a:pt x="6944" y="5635"/>
                      <a:pt x="6894" y="5585"/>
                      <a:pt x="6846" y="5535"/>
                    </a:cubicBezTo>
                    <a:cubicBezTo>
                      <a:pt x="6829" y="5519"/>
                      <a:pt x="6813" y="5500"/>
                      <a:pt x="6794" y="5482"/>
                    </a:cubicBezTo>
                    <a:cubicBezTo>
                      <a:pt x="6724" y="5410"/>
                      <a:pt x="6651" y="5341"/>
                      <a:pt x="6576" y="5271"/>
                    </a:cubicBezTo>
                    <a:cubicBezTo>
                      <a:pt x="6565" y="5261"/>
                      <a:pt x="6551" y="5249"/>
                      <a:pt x="6540" y="5239"/>
                    </a:cubicBezTo>
                    <a:cubicBezTo>
                      <a:pt x="6476" y="5181"/>
                      <a:pt x="6411" y="5122"/>
                      <a:pt x="6346" y="5066"/>
                    </a:cubicBezTo>
                    <a:cubicBezTo>
                      <a:pt x="6321" y="5044"/>
                      <a:pt x="6296" y="5024"/>
                      <a:pt x="6271" y="5002"/>
                    </a:cubicBezTo>
                    <a:cubicBezTo>
                      <a:pt x="6223" y="4962"/>
                      <a:pt x="6176" y="4921"/>
                      <a:pt x="6127" y="4881"/>
                    </a:cubicBezTo>
                    <a:lnTo>
                      <a:pt x="8505" y="2885"/>
                    </a:lnTo>
                    <a:close/>
                    <a:moveTo>
                      <a:pt x="8505" y="4897"/>
                    </a:moveTo>
                    <a:lnTo>
                      <a:pt x="8505" y="4982"/>
                    </a:lnTo>
                    <a:lnTo>
                      <a:pt x="7092" y="5796"/>
                    </a:lnTo>
                    <a:lnTo>
                      <a:pt x="7083" y="5787"/>
                    </a:lnTo>
                    <a:cubicBezTo>
                      <a:pt x="7069" y="5772"/>
                      <a:pt x="7056" y="5757"/>
                      <a:pt x="7041" y="5742"/>
                    </a:cubicBezTo>
                    <a:lnTo>
                      <a:pt x="8505" y="4897"/>
                    </a:lnTo>
                    <a:close/>
                    <a:moveTo>
                      <a:pt x="8505" y="5067"/>
                    </a:moveTo>
                    <a:lnTo>
                      <a:pt x="8505" y="8177"/>
                    </a:lnTo>
                    <a:cubicBezTo>
                      <a:pt x="8470" y="8074"/>
                      <a:pt x="8433" y="7971"/>
                      <a:pt x="8393" y="7869"/>
                    </a:cubicBezTo>
                    <a:cubicBezTo>
                      <a:pt x="8380" y="7832"/>
                      <a:pt x="8363" y="7797"/>
                      <a:pt x="8348" y="7761"/>
                    </a:cubicBezTo>
                    <a:cubicBezTo>
                      <a:pt x="8322" y="7696"/>
                      <a:pt x="8295" y="7631"/>
                      <a:pt x="8265" y="7566"/>
                    </a:cubicBezTo>
                    <a:cubicBezTo>
                      <a:pt x="8247" y="7524"/>
                      <a:pt x="8225" y="7482"/>
                      <a:pt x="8205" y="7441"/>
                    </a:cubicBezTo>
                    <a:cubicBezTo>
                      <a:pt x="8177" y="7383"/>
                      <a:pt x="8150" y="7324"/>
                      <a:pt x="8119" y="7266"/>
                    </a:cubicBezTo>
                    <a:cubicBezTo>
                      <a:pt x="8097" y="7223"/>
                      <a:pt x="8072" y="7179"/>
                      <a:pt x="8049" y="7136"/>
                    </a:cubicBezTo>
                    <a:cubicBezTo>
                      <a:pt x="8017" y="7081"/>
                      <a:pt x="7989" y="7026"/>
                      <a:pt x="7955" y="6971"/>
                    </a:cubicBezTo>
                    <a:cubicBezTo>
                      <a:pt x="7930" y="6926"/>
                      <a:pt x="7902" y="6883"/>
                      <a:pt x="7874" y="6840"/>
                    </a:cubicBezTo>
                    <a:cubicBezTo>
                      <a:pt x="7840" y="6786"/>
                      <a:pt x="7809" y="6733"/>
                      <a:pt x="7774" y="6680"/>
                    </a:cubicBezTo>
                    <a:cubicBezTo>
                      <a:pt x="7746" y="6636"/>
                      <a:pt x="7714" y="6593"/>
                      <a:pt x="7686" y="6550"/>
                    </a:cubicBezTo>
                    <a:cubicBezTo>
                      <a:pt x="7649" y="6498"/>
                      <a:pt x="7614" y="6445"/>
                      <a:pt x="7576" y="6393"/>
                    </a:cubicBezTo>
                    <a:cubicBezTo>
                      <a:pt x="7544" y="6352"/>
                      <a:pt x="7511" y="6310"/>
                      <a:pt x="7479" y="6268"/>
                    </a:cubicBezTo>
                    <a:cubicBezTo>
                      <a:pt x="7439" y="6217"/>
                      <a:pt x="7401" y="6163"/>
                      <a:pt x="7359" y="6112"/>
                    </a:cubicBezTo>
                    <a:cubicBezTo>
                      <a:pt x="7326" y="6072"/>
                      <a:pt x="7291" y="6032"/>
                      <a:pt x="7257" y="5990"/>
                    </a:cubicBezTo>
                    <a:cubicBezTo>
                      <a:pt x="7217" y="5945"/>
                      <a:pt x="7181" y="5898"/>
                      <a:pt x="7141" y="5854"/>
                    </a:cubicBezTo>
                    <a:lnTo>
                      <a:pt x="8505" y="5067"/>
                    </a:lnTo>
                    <a:close/>
                    <a:moveTo>
                      <a:pt x="8615" y="75"/>
                    </a:moveTo>
                    <a:lnTo>
                      <a:pt x="8615" y="8868"/>
                    </a:lnTo>
                    <a:lnTo>
                      <a:pt x="8572" y="8872"/>
                    </a:lnTo>
                    <a:cubicBezTo>
                      <a:pt x="7922" y="5550"/>
                      <a:pt x="4124" y="2854"/>
                      <a:pt x="75" y="2837"/>
                    </a:cubicBezTo>
                    <a:lnTo>
                      <a:pt x="75" y="2800"/>
                    </a:lnTo>
                    <a:cubicBezTo>
                      <a:pt x="90" y="2800"/>
                      <a:pt x="107" y="2802"/>
                      <a:pt x="122" y="2802"/>
                    </a:cubicBezTo>
                    <a:lnTo>
                      <a:pt x="144" y="2802"/>
                    </a:lnTo>
                    <a:lnTo>
                      <a:pt x="180" y="2804"/>
                    </a:lnTo>
                    <a:cubicBezTo>
                      <a:pt x="537" y="2809"/>
                      <a:pt x="896" y="2835"/>
                      <a:pt x="1251" y="2882"/>
                    </a:cubicBezTo>
                    <a:lnTo>
                      <a:pt x="1271" y="2884"/>
                    </a:lnTo>
                    <a:cubicBezTo>
                      <a:pt x="1313" y="2890"/>
                      <a:pt x="1355" y="2895"/>
                      <a:pt x="1398" y="2902"/>
                    </a:cubicBezTo>
                    <a:cubicBezTo>
                      <a:pt x="1753" y="2954"/>
                      <a:pt x="2109" y="3027"/>
                      <a:pt x="2459" y="3119"/>
                    </a:cubicBezTo>
                    <a:cubicBezTo>
                      <a:pt x="2507" y="3130"/>
                      <a:pt x="2554" y="3144"/>
                      <a:pt x="2602" y="3157"/>
                    </a:cubicBezTo>
                    <a:cubicBezTo>
                      <a:pt x="2954" y="3255"/>
                      <a:pt x="3307" y="3375"/>
                      <a:pt x="3650" y="3513"/>
                    </a:cubicBezTo>
                    <a:cubicBezTo>
                      <a:pt x="3696" y="3532"/>
                      <a:pt x="3741" y="3552"/>
                      <a:pt x="3786" y="3570"/>
                    </a:cubicBezTo>
                    <a:cubicBezTo>
                      <a:pt x="3876" y="3608"/>
                      <a:pt x="3965" y="3647"/>
                      <a:pt x="4053" y="3687"/>
                    </a:cubicBezTo>
                    <a:cubicBezTo>
                      <a:pt x="4316" y="3806"/>
                      <a:pt x="4571" y="3936"/>
                      <a:pt x="4814" y="4075"/>
                    </a:cubicBezTo>
                    <a:lnTo>
                      <a:pt x="4819" y="4078"/>
                    </a:lnTo>
                    <a:cubicBezTo>
                      <a:pt x="4844" y="4091"/>
                      <a:pt x="4867" y="4106"/>
                      <a:pt x="4892" y="4121"/>
                    </a:cubicBezTo>
                    <a:lnTo>
                      <a:pt x="4904" y="4128"/>
                    </a:lnTo>
                    <a:lnTo>
                      <a:pt x="4942" y="4150"/>
                    </a:lnTo>
                    <a:cubicBezTo>
                      <a:pt x="5290" y="4356"/>
                      <a:pt x="5624" y="4579"/>
                      <a:pt x="5928" y="4818"/>
                    </a:cubicBezTo>
                    <a:cubicBezTo>
                      <a:pt x="5957" y="4839"/>
                      <a:pt x="5983" y="4861"/>
                      <a:pt x="6012" y="4884"/>
                    </a:cubicBezTo>
                    <a:lnTo>
                      <a:pt x="6045" y="4911"/>
                    </a:lnTo>
                    <a:cubicBezTo>
                      <a:pt x="6128" y="4977"/>
                      <a:pt x="6210" y="5046"/>
                      <a:pt x="6290" y="5114"/>
                    </a:cubicBezTo>
                    <a:cubicBezTo>
                      <a:pt x="6528" y="5321"/>
                      <a:pt x="6751" y="5535"/>
                      <a:pt x="6956" y="5757"/>
                    </a:cubicBezTo>
                    <a:lnTo>
                      <a:pt x="6959" y="5760"/>
                    </a:lnTo>
                    <a:cubicBezTo>
                      <a:pt x="6981" y="5785"/>
                      <a:pt x="7004" y="5810"/>
                      <a:pt x="7026" y="5835"/>
                    </a:cubicBezTo>
                    <a:lnTo>
                      <a:pt x="7056" y="5869"/>
                    </a:lnTo>
                    <a:cubicBezTo>
                      <a:pt x="7762" y="6663"/>
                      <a:pt x="8250" y="7526"/>
                      <a:pt x="8505" y="8434"/>
                    </a:cubicBezTo>
                    <a:lnTo>
                      <a:pt x="8578" y="8692"/>
                    </a:lnTo>
                    <a:lnTo>
                      <a:pt x="8578" y="75"/>
                    </a:lnTo>
                    <a:close/>
                    <a:moveTo>
                      <a:pt x="144" y="1"/>
                    </a:moveTo>
                    <a:lnTo>
                      <a:pt x="144" y="2729"/>
                    </a:lnTo>
                    <a:lnTo>
                      <a:pt x="125" y="2729"/>
                    </a:lnTo>
                    <a:cubicBezTo>
                      <a:pt x="95" y="2727"/>
                      <a:pt x="67" y="2727"/>
                      <a:pt x="37" y="2727"/>
                    </a:cubicBezTo>
                    <a:lnTo>
                      <a:pt x="0" y="2727"/>
                    </a:lnTo>
                    <a:lnTo>
                      <a:pt x="0" y="2910"/>
                    </a:lnTo>
                    <a:lnTo>
                      <a:pt x="37" y="2910"/>
                    </a:lnTo>
                    <a:cubicBezTo>
                      <a:pt x="4079" y="2910"/>
                      <a:pt x="7879" y="5605"/>
                      <a:pt x="8507" y="8918"/>
                    </a:cubicBezTo>
                    <a:lnTo>
                      <a:pt x="8512" y="8952"/>
                    </a:lnTo>
                    <a:lnTo>
                      <a:pt x="8688" y="8935"/>
                    </a:lnTo>
                    <a:lnTo>
                      <a:pt x="8688" y="1"/>
                    </a:lnTo>
                    <a:lnTo>
                      <a:pt x="8367" y="1"/>
                    </a:lnTo>
                    <a:lnTo>
                      <a:pt x="4952" y="4071"/>
                    </a:lnTo>
                    <a:lnTo>
                      <a:pt x="4931" y="4058"/>
                    </a:lnTo>
                    <a:cubicBezTo>
                      <a:pt x="4917" y="4050"/>
                      <a:pt x="4902" y="4041"/>
                      <a:pt x="4887" y="4033"/>
                    </a:cubicBezTo>
                    <a:lnTo>
                      <a:pt x="8272" y="1"/>
                    </a:lnTo>
                    <a:lnTo>
                      <a:pt x="5800" y="1"/>
                    </a:lnTo>
                    <a:lnTo>
                      <a:pt x="3786" y="3490"/>
                    </a:lnTo>
                    <a:cubicBezTo>
                      <a:pt x="3763" y="3480"/>
                      <a:pt x="3740" y="3472"/>
                      <a:pt x="3716" y="3462"/>
                    </a:cubicBezTo>
                    <a:lnTo>
                      <a:pt x="5715" y="1"/>
                    </a:lnTo>
                    <a:lnTo>
                      <a:pt x="3708" y="1"/>
                    </a:lnTo>
                    <a:lnTo>
                      <a:pt x="2589" y="3077"/>
                    </a:lnTo>
                    <a:cubicBezTo>
                      <a:pt x="2565" y="3070"/>
                      <a:pt x="2540" y="3064"/>
                      <a:pt x="2517" y="3057"/>
                    </a:cubicBezTo>
                    <a:lnTo>
                      <a:pt x="3630" y="1"/>
                    </a:lnTo>
                    <a:lnTo>
                      <a:pt x="1871" y="1"/>
                    </a:lnTo>
                    <a:lnTo>
                      <a:pt x="1373" y="2824"/>
                    </a:lnTo>
                    <a:cubicBezTo>
                      <a:pt x="1348" y="2820"/>
                      <a:pt x="1323" y="2817"/>
                      <a:pt x="1300" y="2814"/>
                    </a:cubicBezTo>
                    <a:lnTo>
                      <a:pt x="1796"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3" name="Google Shape;1083;p61"/>
              <p:cNvSpPr/>
              <p:nvPr/>
            </p:nvSpPr>
            <p:spPr>
              <a:xfrm>
                <a:off x="1773029" y="4291252"/>
                <a:ext cx="66826" cy="85954"/>
              </a:xfrm>
              <a:custGeom>
                <a:rect b="b" l="l" r="r" t="t"/>
                <a:pathLst>
                  <a:path extrusionOk="0" h="2431" w="1890">
                    <a:moveTo>
                      <a:pt x="1786" y="0"/>
                    </a:moveTo>
                    <a:cubicBezTo>
                      <a:pt x="1070" y="705"/>
                      <a:pt x="470" y="1521"/>
                      <a:pt x="0" y="2429"/>
                    </a:cubicBezTo>
                    <a:cubicBezTo>
                      <a:pt x="20" y="2429"/>
                      <a:pt x="40" y="2430"/>
                      <a:pt x="60" y="2430"/>
                    </a:cubicBezTo>
                    <a:cubicBezTo>
                      <a:pt x="1070" y="2430"/>
                      <a:pt x="1889" y="1609"/>
                      <a:pt x="1889" y="601"/>
                    </a:cubicBezTo>
                    <a:cubicBezTo>
                      <a:pt x="1889" y="398"/>
                      <a:pt x="1854" y="197"/>
                      <a:pt x="17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4" name="Google Shape;1084;p61"/>
              <p:cNvSpPr/>
              <p:nvPr/>
            </p:nvSpPr>
            <p:spPr>
              <a:xfrm>
                <a:off x="1840564" y="4227571"/>
                <a:ext cx="91046" cy="69371"/>
              </a:xfrm>
              <a:custGeom>
                <a:rect b="b" l="l" r="r" t="t"/>
                <a:pathLst>
                  <a:path extrusionOk="0" h="1962" w="2575">
                    <a:moveTo>
                      <a:pt x="2544" y="1"/>
                    </a:moveTo>
                    <a:cubicBezTo>
                      <a:pt x="1615" y="399"/>
                      <a:pt x="760" y="963"/>
                      <a:pt x="1" y="1681"/>
                    </a:cubicBezTo>
                    <a:cubicBezTo>
                      <a:pt x="274" y="1865"/>
                      <a:pt x="590" y="1961"/>
                      <a:pt x="918" y="1961"/>
                    </a:cubicBezTo>
                    <a:cubicBezTo>
                      <a:pt x="1831" y="1961"/>
                      <a:pt x="2574" y="1218"/>
                      <a:pt x="2574" y="305"/>
                    </a:cubicBezTo>
                    <a:cubicBezTo>
                      <a:pt x="2574" y="206"/>
                      <a:pt x="2564" y="104"/>
                      <a:pt x="25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5" name="Google Shape;1085;p61"/>
              <p:cNvSpPr/>
              <p:nvPr/>
            </p:nvSpPr>
            <p:spPr>
              <a:xfrm>
                <a:off x="1423368" y="4204376"/>
                <a:ext cx="104446" cy="57173"/>
              </a:xfrm>
              <a:custGeom>
                <a:rect b="b" l="l" r="r" t="t"/>
                <a:pathLst>
                  <a:path extrusionOk="0" h="1617" w="2954">
                    <a:moveTo>
                      <a:pt x="4" y="0"/>
                    </a:moveTo>
                    <a:cubicBezTo>
                      <a:pt x="2" y="32"/>
                      <a:pt x="0" y="64"/>
                      <a:pt x="0" y="97"/>
                    </a:cubicBezTo>
                    <a:cubicBezTo>
                      <a:pt x="0" y="935"/>
                      <a:pt x="683" y="1616"/>
                      <a:pt x="1521" y="1616"/>
                    </a:cubicBezTo>
                    <a:cubicBezTo>
                      <a:pt x="2171" y="1616"/>
                      <a:pt x="2739" y="1213"/>
                      <a:pt x="2954" y="605"/>
                    </a:cubicBezTo>
                    <a:cubicBezTo>
                      <a:pt x="2016" y="220"/>
                      <a:pt x="1023" y="19"/>
                      <a:pt x="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6" name="Google Shape;1086;p61"/>
              <p:cNvSpPr/>
              <p:nvPr/>
            </p:nvSpPr>
            <p:spPr>
              <a:xfrm>
                <a:off x="1535843" y="4229445"/>
                <a:ext cx="88252" cy="67497"/>
              </a:xfrm>
              <a:custGeom>
                <a:rect b="b" l="l" r="r" t="t"/>
                <a:pathLst>
                  <a:path extrusionOk="0" h="1909" w="2496">
                    <a:moveTo>
                      <a:pt x="21" y="1"/>
                    </a:moveTo>
                    <a:cubicBezTo>
                      <a:pt x="7" y="84"/>
                      <a:pt x="1" y="169"/>
                      <a:pt x="1" y="252"/>
                    </a:cubicBezTo>
                    <a:cubicBezTo>
                      <a:pt x="1" y="1165"/>
                      <a:pt x="744" y="1908"/>
                      <a:pt x="1656" y="1908"/>
                    </a:cubicBezTo>
                    <a:cubicBezTo>
                      <a:pt x="1953" y="1908"/>
                      <a:pt x="2243" y="1830"/>
                      <a:pt x="2496" y="1680"/>
                    </a:cubicBezTo>
                    <a:cubicBezTo>
                      <a:pt x="1756" y="969"/>
                      <a:pt x="924" y="406"/>
                      <a:pt x="2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7" name="Google Shape;1087;p61"/>
              <p:cNvSpPr/>
              <p:nvPr/>
            </p:nvSpPr>
            <p:spPr>
              <a:xfrm>
                <a:off x="1628094" y="4295884"/>
                <a:ext cx="63750" cy="84610"/>
              </a:xfrm>
              <a:custGeom>
                <a:rect b="b" l="l" r="r" t="t"/>
                <a:pathLst>
                  <a:path extrusionOk="0" h="2393" w="1803">
                    <a:moveTo>
                      <a:pt x="90" y="1"/>
                    </a:moveTo>
                    <a:cubicBezTo>
                      <a:pt x="30" y="184"/>
                      <a:pt x="0" y="374"/>
                      <a:pt x="0" y="564"/>
                    </a:cubicBezTo>
                    <a:cubicBezTo>
                      <a:pt x="0" y="1565"/>
                      <a:pt x="806" y="2379"/>
                      <a:pt x="1802" y="2393"/>
                    </a:cubicBezTo>
                    <a:cubicBezTo>
                      <a:pt x="1356" y="1508"/>
                      <a:pt x="780" y="704"/>
                      <a:pt x="9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8" name="Google Shape;1088;p61"/>
              <p:cNvSpPr/>
              <p:nvPr/>
            </p:nvSpPr>
            <p:spPr>
              <a:xfrm>
                <a:off x="1738731" y="4166436"/>
                <a:ext cx="307221" cy="349403"/>
              </a:xfrm>
              <a:custGeom>
                <a:rect b="b" l="l" r="r" t="t"/>
                <a:pathLst>
                  <a:path extrusionOk="0" h="9882" w="8689">
                    <a:moveTo>
                      <a:pt x="8615" y="74"/>
                    </a:moveTo>
                    <a:lnTo>
                      <a:pt x="8615" y="112"/>
                    </a:lnTo>
                    <a:cubicBezTo>
                      <a:pt x="4510" y="129"/>
                      <a:pt x="937" y="3049"/>
                      <a:pt x="109" y="7073"/>
                    </a:cubicBezTo>
                    <a:lnTo>
                      <a:pt x="124" y="7826"/>
                    </a:lnTo>
                    <a:cubicBezTo>
                      <a:pt x="111" y="7871"/>
                      <a:pt x="101" y="7914"/>
                      <a:pt x="89" y="7959"/>
                    </a:cubicBezTo>
                    <a:lnTo>
                      <a:pt x="74" y="7070"/>
                    </a:lnTo>
                    <a:cubicBezTo>
                      <a:pt x="904" y="3029"/>
                      <a:pt x="4493" y="92"/>
                      <a:pt x="8615" y="74"/>
                    </a:cubicBezTo>
                    <a:close/>
                    <a:moveTo>
                      <a:pt x="111" y="8139"/>
                    </a:moveTo>
                    <a:lnTo>
                      <a:pt x="111" y="9275"/>
                    </a:lnTo>
                    <a:lnTo>
                      <a:pt x="111" y="9806"/>
                    </a:lnTo>
                    <a:lnTo>
                      <a:pt x="74" y="9806"/>
                    </a:lnTo>
                    <a:lnTo>
                      <a:pt x="74" y="8139"/>
                    </a:lnTo>
                    <a:close/>
                    <a:moveTo>
                      <a:pt x="184" y="9593"/>
                    </a:moveTo>
                    <a:lnTo>
                      <a:pt x="364" y="9806"/>
                    </a:lnTo>
                    <a:lnTo>
                      <a:pt x="184" y="9806"/>
                    </a:lnTo>
                    <a:lnTo>
                      <a:pt x="184" y="9593"/>
                    </a:lnTo>
                    <a:close/>
                    <a:moveTo>
                      <a:pt x="830" y="6149"/>
                    </a:moveTo>
                    <a:lnTo>
                      <a:pt x="2942" y="9806"/>
                    </a:lnTo>
                    <a:lnTo>
                      <a:pt x="654" y="9806"/>
                    </a:lnTo>
                    <a:lnTo>
                      <a:pt x="184" y="9248"/>
                    </a:lnTo>
                    <a:lnTo>
                      <a:pt x="184" y="8066"/>
                    </a:lnTo>
                    <a:lnTo>
                      <a:pt x="141" y="8066"/>
                    </a:lnTo>
                    <a:cubicBezTo>
                      <a:pt x="166" y="7962"/>
                      <a:pt x="194" y="7861"/>
                      <a:pt x="221" y="7759"/>
                    </a:cubicBezTo>
                    <a:cubicBezTo>
                      <a:pt x="237" y="7703"/>
                      <a:pt x="251" y="7646"/>
                      <a:pt x="267" y="7591"/>
                    </a:cubicBezTo>
                    <a:cubicBezTo>
                      <a:pt x="311" y="7444"/>
                      <a:pt x="359" y="7300"/>
                      <a:pt x="409" y="7155"/>
                    </a:cubicBezTo>
                    <a:cubicBezTo>
                      <a:pt x="416" y="7136"/>
                      <a:pt x="422" y="7116"/>
                      <a:pt x="429" y="7096"/>
                    </a:cubicBezTo>
                    <a:cubicBezTo>
                      <a:pt x="487" y="6933"/>
                      <a:pt x="552" y="6770"/>
                      <a:pt x="620" y="6608"/>
                    </a:cubicBezTo>
                    <a:cubicBezTo>
                      <a:pt x="640" y="6560"/>
                      <a:pt x="664" y="6513"/>
                      <a:pt x="685" y="6465"/>
                    </a:cubicBezTo>
                    <a:cubicBezTo>
                      <a:pt x="732" y="6358"/>
                      <a:pt x="780" y="6253"/>
                      <a:pt x="830" y="6149"/>
                    </a:cubicBezTo>
                    <a:close/>
                    <a:moveTo>
                      <a:pt x="8652" y="1"/>
                    </a:moveTo>
                    <a:cubicBezTo>
                      <a:pt x="4478" y="1"/>
                      <a:pt x="840" y="2967"/>
                      <a:pt x="1" y="7063"/>
                    </a:cubicBezTo>
                    <a:lnTo>
                      <a:pt x="18" y="8066"/>
                    </a:lnTo>
                    <a:lnTo>
                      <a:pt x="1" y="8066"/>
                    </a:lnTo>
                    <a:lnTo>
                      <a:pt x="1" y="9881"/>
                    </a:lnTo>
                    <a:lnTo>
                      <a:pt x="522" y="9881"/>
                    </a:lnTo>
                    <a:lnTo>
                      <a:pt x="184" y="9478"/>
                    </a:lnTo>
                    <a:lnTo>
                      <a:pt x="184" y="9363"/>
                    </a:lnTo>
                    <a:lnTo>
                      <a:pt x="619" y="9880"/>
                    </a:lnTo>
                    <a:lnTo>
                      <a:pt x="3071" y="9880"/>
                    </a:lnTo>
                    <a:lnTo>
                      <a:pt x="875" y="6079"/>
                    </a:lnTo>
                    <a:lnTo>
                      <a:pt x="870" y="6069"/>
                    </a:lnTo>
                    <a:cubicBezTo>
                      <a:pt x="1350" y="5106"/>
                      <a:pt x="1976" y="4240"/>
                      <a:pt x="2736" y="3495"/>
                    </a:cubicBezTo>
                    <a:cubicBezTo>
                      <a:pt x="2779" y="3454"/>
                      <a:pt x="2822" y="3412"/>
                      <a:pt x="2866" y="3372"/>
                    </a:cubicBezTo>
                    <a:cubicBezTo>
                      <a:pt x="3662" y="2621"/>
                      <a:pt x="4560" y="2038"/>
                      <a:pt x="5534" y="1641"/>
                    </a:cubicBezTo>
                    <a:cubicBezTo>
                      <a:pt x="6523" y="1238"/>
                      <a:pt x="7573" y="1033"/>
                      <a:pt x="8652" y="1033"/>
                    </a:cubicBezTo>
                    <a:lnTo>
                      <a:pt x="8689" y="1033"/>
                    </a:lnTo>
                    <a:lnTo>
                      <a:pt x="8689" y="904"/>
                    </a:lnTo>
                    <a:lnTo>
                      <a:pt x="8652" y="904"/>
                    </a:lnTo>
                    <a:cubicBezTo>
                      <a:pt x="4217" y="904"/>
                      <a:pt x="1190" y="4258"/>
                      <a:pt x="191" y="7458"/>
                    </a:cubicBezTo>
                    <a:lnTo>
                      <a:pt x="182" y="7080"/>
                    </a:lnTo>
                    <a:cubicBezTo>
                      <a:pt x="1005" y="3085"/>
                      <a:pt x="4566" y="186"/>
                      <a:pt x="8652" y="186"/>
                    </a:cubicBezTo>
                    <a:lnTo>
                      <a:pt x="8689" y="186"/>
                    </a:lnTo>
                    <a:lnTo>
                      <a:pt x="8689"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9" name="Google Shape;1089;p61"/>
              <p:cNvSpPr/>
              <p:nvPr/>
            </p:nvSpPr>
            <p:spPr>
              <a:xfrm>
                <a:off x="1842297" y="4237012"/>
                <a:ext cx="142950" cy="278829"/>
              </a:xfrm>
              <a:custGeom>
                <a:rect b="b" l="l" r="r" t="t"/>
                <a:pathLst>
                  <a:path extrusionOk="0" h="7886" w="4043">
                    <a:moveTo>
                      <a:pt x="2658" y="465"/>
                    </a:moveTo>
                    <a:lnTo>
                      <a:pt x="3954" y="7810"/>
                    </a:lnTo>
                    <a:lnTo>
                      <a:pt x="2347" y="7810"/>
                    </a:lnTo>
                    <a:lnTo>
                      <a:pt x="132" y="1724"/>
                    </a:lnTo>
                    <a:lnTo>
                      <a:pt x="132" y="1724"/>
                    </a:lnTo>
                    <a:cubicBezTo>
                      <a:pt x="365" y="1826"/>
                      <a:pt x="611" y="1879"/>
                      <a:pt x="869" y="1879"/>
                    </a:cubicBezTo>
                    <a:cubicBezTo>
                      <a:pt x="1729" y="1879"/>
                      <a:pt x="2465" y="1284"/>
                      <a:pt x="2658" y="465"/>
                    </a:cubicBezTo>
                    <a:close/>
                    <a:moveTo>
                      <a:pt x="2652" y="0"/>
                    </a:moveTo>
                    <a:lnTo>
                      <a:pt x="2622" y="248"/>
                    </a:lnTo>
                    <a:cubicBezTo>
                      <a:pt x="2517" y="1136"/>
                      <a:pt x="1762" y="1804"/>
                      <a:pt x="869" y="1804"/>
                    </a:cubicBezTo>
                    <a:cubicBezTo>
                      <a:pt x="593" y="1804"/>
                      <a:pt x="328" y="1742"/>
                      <a:pt x="83" y="1619"/>
                    </a:cubicBezTo>
                    <a:lnTo>
                      <a:pt x="0" y="1578"/>
                    </a:lnTo>
                    <a:lnTo>
                      <a:pt x="2287" y="7860"/>
                    </a:lnTo>
                    <a:lnTo>
                      <a:pt x="2295" y="7885"/>
                    </a:lnTo>
                    <a:lnTo>
                      <a:pt x="4042" y="7885"/>
                    </a:lnTo>
                    <a:lnTo>
                      <a:pt x="2652"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0" name="Google Shape;1090;p61"/>
              <p:cNvSpPr/>
              <p:nvPr/>
            </p:nvSpPr>
            <p:spPr>
              <a:xfrm>
                <a:off x="1772499" y="4304017"/>
                <a:ext cx="148183" cy="211756"/>
              </a:xfrm>
              <a:custGeom>
                <a:rect b="b" l="l" r="r" t="t"/>
                <a:pathLst>
                  <a:path extrusionOk="0" h="5989" w="4191">
                    <a:moveTo>
                      <a:pt x="2081" y="407"/>
                    </a:moveTo>
                    <a:lnTo>
                      <a:pt x="4086" y="5915"/>
                    </a:lnTo>
                    <a:lnTo>
                      <a:pt x="2244" y="5915"/>
                    </a:lnTo>
                    <a:lnTo>
                      <a:pt x="128" y="2253"/>
                    </a:lnTo>
                    <a:cubicBezTo>
                      <a:pt x="1158" y="2226"/>
                      <a:pt x="1997" y="1421"/>
                      <a:pt x="2081" y="407"/>
                    </a:cubicBezTo>
                    <a:close/>
                    <a:moveTo>
                      <a:pt x="2012" y="1"/>
                    </a:moveTo>
                    <a:lnTo>
                      <a:pt x="2014" y="216"/>
                    </a:lnTo>
                    <a:lnTo>
                      <a:pt x="2014" y="240"/>
                    </a:lnTo>
                    <a:cubicBezTo>
                      <a:pt x="2014" y="1310"/>
                      <a:pt x="1145" y="2179"/>
                      <a:pt x="75" y="2179"/>
                    </a:cubicBezTo>
                    <a:lnTo>
                      <a:pt x="0" y="2179"/>
                    </a:lnTo>
                    <a:lnTo>
                      <a:pt x="2191" y="5970"/>
                    </a:lnTo>
                    <a:lnTo>
                      <a:pt x="2201" y="5989"/>
                    </a:lnTo>
                    <a:lnTo>
                      <a:pt x="4191" y="5989"/>
                    </a:lnTo>
                    <a:lnTo>
                      <a:pt x="201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1" name="Google Shape;1091;p61"/>
              <p:cNvSpPr/>
              <p:nvPr/>
            </p:nvSpPr>
            <p:spPr>
              <a:xfrm>
                <a:off x="1937623" y="4225874"/>
                <a:ext cx="108159" cy="289967"/>
              </a:xfrm>
              <a:custGeom>
                <a:rect b="b" l="l" r="r" t="t"/>
                <a:pathLst>
                  <a:path extrusionOk="0" h="8201" w="3059">
                    <a:moveTo>
                      <a:pt x="2985" y="327"/>
                    </a:moveTo>
                    <a:lnTo>
                      <a:pt x="2985" y="8125"/>
                    </a:lnTo>
                    <a:lnTo>
                      <a:pt x="1483" y="8125"/>
                    </a:lnTo>
                    <a:lnTo>
                      <a:pt x="139" y="507"/>
                    </a:lnTo>
                    <a:lnTo>
                      <a:pt x="139" y="507"/>
                    </a:lnTo>
                    <a:cubicBezTo>
                      <a:pt x="459" y="933"/>
                      <a:pt x="967" y="1193"/>
                      <a:pt x="1503" y="1193"/>
                    </a:cubicBezTo>
                    <a:cubicBezTo>
                      <a:pt x="2118" y="1193"/>
                      <a:pt x="2684" y="857"/>
                      <a:pt x="2985" y="327"/>
                    </a:cubicBezTo>
                    <a:close/>
                    <a:moveTo>
                      <a:pt x="3059" y="0"/>
                    </a:moveTo>
                    <a:lnTo>
                      <a:pt x="2989" y="157"/>
                    </a:lnTo>
                    <a:cubicBezTo>
                      <a:pt x="2724" y="742"/>
                      <a:pt x="2141" y="1120"/>
                      <a:pt x="1503" y="1120"/>
                    </a:cubicBezTo>
                    <a:cubicBezTo>
                      <a:pt x="933" y="1120"/>
                      <a:pt x="397" y="813"/>
                      <a:pt x="104" y="322"/>
                    </a:cubicBezTo>
                    <a:lnTo>
                      <a:pt x="1" y="149"/>
                    </a:lnTo>
                    <a:lnTo>
                      <a:pt x="1415" y="8169"/>
                    </a:lnTo>
                    <a:lnTo>
                      <a:pt x="1420" y="8200"/>
                    </a:lnTo>
                    <a:lnTo>
                      <a:pt x="3059" y="8200"/>
                    </a:lnTo>
                    <a:lnTo>
                      <a:pt x="3059"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2" name="Google Shape;1092;p61"/>
              <p:cNvSpPr/>
              <p:nvPr/>
            </p:nvSpPr>
            <p:spPr>
              <a:xfrm>
                <a:off x="1939497" y="4204270"/>
                <a:ext cx="105012" cy="57279"/>
              </a:xfrm>
              <a:custGeom>
                <a:rect b="b" l="l" r="r" t="t"/>
                <a:pathLst>
                  <a:path extrusionOk="0" h="1620" w="2970">
                    <a:moveTo>
                      <a:pt x="2966" y="0"/>
                    </a:moveTo>
                    <a:cubicBezTo>
                      <a:pt x="1941" y="2"/>
                      <a:pt x="945" y="188"/>
                      <a:pt x="1" y="555"/>
                    </a:cubicBezTo>
                    <a:cubicBezTo>
                      <a:pt x="199" y="1184"/>
                      <a:pt x="785" y="1619"/>
                      <a:pt x="1450" y="1619"/>
                    </a:cubicBezTo>
                    <a:cubicBezTo>
                      <a:pt x="2288" y="1619"/>
                      <a:pt x="2969" y="938"/>
                      <a:pt x="2969" y="100"/>
                    </a:cubicBezTo>
                    <a:cubicBezTo>
                      <a:pt x="2969" y="67"/>
                      <a:pt x="2969" y="33"/>
                      <a:pt x="296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3" name="Google Shape;1093;p61"/>
              <p:cNvSpPr/>
              <p:nvPr/>
            </p:nvSpPr>
            <p:spPr>
              <a:xfrm>
                <a:off x="1877443" y="4152965"/>
                <a:ext cx="12764" cy="12693"/>
              </a:xfrm>
              <a:custGeom>
                <a:rect b="b" l="l" r="r" t="t"/>
                <a:pathLst>
                  <a:path extrusionOk="0" h="359" w="361">
                    <a:moveTo>
                      <a:pt x="180" y="0"/>
                    </a:moveTo>
                    <a:cubicBezTo>
                      <a:pt x="82" y="0"/>
                      <a:pt x="0" y="80"/>
                      <a:pt x="0" y="180"/>
                    </a:cubicBezTo>
                    <a:cubicBezTo>
                      <a:pt x="0" y="278"/>
                      <a:pt x="82" y="358"/>
                      <a:pt x="180" y="358"/>
                    </a:cubicBezTo>
                    <a:cubicBezTo>
                      <a:pt x="279" y="358"/>
                      <a:pt x="360" y="278"/>
                      <a:pt x="360" y="180"/>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4" name="Google Shape;1094;p61"/>
              <p:cNvSpPr/>
              <p:nvPr/>
            </p:nvSpPr>
            <p:spPr>
              <a:xfrm>
                <a:off x="1830911" y="4179236"/>
                <a:ext cx="12764" cy="12729"/>
              </a:xfrm>
              <a:custGeom>
                <a:rect b="b" l="l" r="r" t="t"/>
                <a:pathLst>
                  <a:path extrusionOk="0" h="360" w="361">
                    <a:moveTo>
                      <a:pt x="180" y="0"/>
                    </a:moveTo>
                    <a:cubicBezTo>
                      <a:pt x="80" y="0"/>
                      <a:pt x="1" y="82"/>
                      <a:pt x="1" y="180"/>
                    </a:cubicBezTo>
                    <a:cubicBezTo>
                      <a:pt x="1" y="280"/>
                      <a:pt x="80" y="360"/>
                      <a:pt x="180" y="360"/>
                    </a:cubicBezTo>
                    <a:cubicBezTo>
                      <a:pt x="279" y="360"/>
                      <a:pt x="360" y="280"/>
                      <a:pt x="360" y="180"/>
                    </a:cubicBezTo>
                    <a:cubicBezTo>
                      <a:pt x="360" y="82"/>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5" name="Google Shape;1095;p61"/>
              <p:cNvSpPr/>
              <p:nvPr/>
            </p:nvSpPr>
            <p:spPr>
              <a:xfrm>
                <a:off x="1970542" y="4124112"/>
                <a:ext cx="12764" cy="12693"/>
              </a:xfrm>
              <a:custGeom>
                <a:rect b="b" l="l" r="r" t="t"/>
                <a:pathLst>
                  <a:path extrusionOk="0" h="359" w="361">
                    <a:moveTo>
                      <a:pt x="181" y="0"/>
                    </a:moveTo>
                    <a:cubicBezTo>
                      <a:pt x="82" y="0"/>
                      <a:pt x="1" y="80"/>
                      <a:pt x="1" y="178"/>
                    </a:cubicBezTo>
                    <a:cubicBezTo>
                      <a:pt x="1" y="278"/>
                      <a:pt x="82" y="358"/>
                      <a:pt x="181" y="358"/>
                    </a:cubicBezTo>
                    <a:cubicBezTo>
                      <a:pt x="279" y="358"/>
                      <a:pt x="360" y="278"/>
                      <a:pt x="360" y="178"/>
                    </a:cubicBezTo>
                    <a:cubicBezTo>
                      <a:pt x="360"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6" name="Google Shape;1096;p61"/>
              <p:cNvSpPr/>
              <p:nvPr/>
            </p:nvSpPr>
            <p:spPr>
              <a:xfrm>
                <a:off x="1792229" y="4213605"/>
                <a:ext cx="12729" cy="12764"/>
              </a:xfrm>
              <a:custGeom>
                <a:rect b="b" l="l" r="r" t="t"/>
                <a:pathLst>
                  <a:path extrusionOk="0" h="361" w="360">
                    <a:moveTo>
                      <a:pt x="180" y="1"/>
                    </a:moveTo>
                    <a:cubicBezTo>
                      <a:pt x="82" y="1"/>
                      <a:pt x="0" y="83"/>
                      <a:pt x="0" y="181"/>
                    </a:cubicBezTo>
                    <a:cubicBezTo>
                      <a:pt x="0" y="279"/>
                      <a:pt x="82" y="361"/>
                      <a:pt x="180" y="361"/>
                    </a:cubicBezTo>
                    <a:cubicBezTo>
                      <a:pt x="280" y="361"/>
                      <a:pt x="360" y="279"/>
                      <a:pt x="360" y="181"/>
                    </a:cubicBezTo>
                    <a:cubicBezTo>
                      <a:pt x="360" y="83"/>
                      <a:pt x="278"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7" name="Google Shape;1097;p61"/>
              <p:cNvSpPr/>
              <p:nvPr/>
            </p:nvSpPr>
            <p:spPr>
              <a:xfrm>
                <a:off x="2017322" y="4117252"/>
                <a:ext cx="12729" cy="12729"/>
              </a:xfrm>
              <a:custGeom>
                <a:rect b="b" l="l" r="r" t="t"/>
                <a:pathLst>
                  <a:path extrusionOk="0" h="360" w="360">
                    <a:moveTo>
                      <a:pt x="180" y="1"/>
                    </a:moveTo>
                    <a:cubicBezTo>
                      <a:pt x="82" y="1"/>
                      <a:pt x="0" y="81"/>
                      <a:pt x="0" y="181"/>
                    </a:cubicBezTo>
                    <a:cubicBezTo>
                      <a:pt x="0" y="279"/>
                      <a:pt x="82" y="359"/>
                      <a:pt x="180" y="359"/>
                    </a:cubicBezTo>
                    <a:cubicBezTo>
                      <a:pt x="280" y="359"/>
                      <a:pt x="360" y="279"/>
                      <a:pt x="360" y="181"/>
                    </a:cubicBezTo>
                    <a:cubicBezTo>
                      <a:pt x="360" y="81"/>
                      <a:pt x="280"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8" name="Google Shape;1098;p61"/>
              <p:cNvSpPr/>
              <p:nvPr/>
            </p:nvSpPr>
            <p:spPr>
              <a:xfrm>
                <a:off x="1923091" y="4135214"/>
                <a:ext cx="12729" cy="12729"/>
              </a:xfrm>
              <a:custGeom>
                <a:rect b="b" l="l" r="r" t="t"/>
                <a:pathLst>
                  <a:path extrusionOk="0" h="360" w="360">
                    <a:moveTo>
                      <a:pt x="180" y="1"/>
                    </a:moveTo>
                    <a:cubicBezTo>
                      <a:pt x="82" y="1"/>
                      <a:pt x="0" y="81"/>
                      <a:pt x="0" y="181"/>
                    </a:cubicBezTo>
                    <a:cubicBezTo>
                      <a:pt x="0" y="279"/>
                      <a:pt x="82" y="359"/>
                      <a:pt x="180" y="359"/>
                    </a:cubicBezTo>
                    <a:cubicBezTo>
                      <a:pt x="278" y="359"/>
                      <a:pt x="360" y="279"/>
                      <a:pt x="360" y="181"/>
                    </a:cubicBezTo>
                    <a:cubicBezTo>
                      <a:pt x="360" y="81"/>
                      <a:pt x="278"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9" name="Google Shape;1099;p61"/>
              <p:cNvSpPr/>
              <p:nvPr/>
            </p:nvSpPr>
            <p:spPr>
              <a:xfrm>
                <a:off x="1738696" y="4047949"/>
                <a:ext cx="307221" cy="335896"/>
              </a:xfrm>
              <a:custGeom>
                <a:rect b="b" l="l" r="r" t="t"/>
                <a:pathLst>
                  <a:path extrusionOk="0" h="9500" w="8689">
                    <a:moveTo>
                      <a:pt x="8611" y="75"/>
                    </a:moveTo>
                    <a:lnTo>
                      <a:pt x="8611" y="2727"/>
                    </a:lnTo>
                    <a:cubicBezTo>
                      <a:pt x="8450" y="2729"/>
                      <a:pt x="8288" y="2732"/>
                      <a:pt x="8128" y="2740"/>
                    </a:cubicBezTo>
                    <a:cubicBezTo>
                      <a:pt x="8120" y="2740"/>
                      <a:pt x="8112" y="2740"/>
                      <a:pt x="8102" y="2742"/>
                    </a:cubicBezTo>
                    <a:cubicBezTo>
                      <a:pt x="7934" y="2750"/>
                      <a:pt x="7765" y="2762"/>
                      <a:pt x="7599" y="2780"/>
                    </a:cubicBezTo>
                    <a:lnTo>
                      <a:pt x="7121" y="75"/>
                    </a:lnTo>
                    <a:close/>
                    <a:moveTo>
                      <a:pt x="6896" y="75"/>
                    </a:moveTo>
                    <a:lnTo>
                      <a:pt x="7379" y="2805"/>
                    </a:lnTo>
                    <a:cubicBezTo>
                      <a:pt x="7221" y="2825"/>
                      <a:pt x="7064" y="2849"/>
                      <a:pt x="6909" y="2875"/>
                    </a:cubicBezTo>
                    <a:cubicBezTo>
                      <a:pt x="6896" y="2879"/>
                      <a:pt x="6881" y="2879"/>
                      <a:pt x="6868" y="2882"/>
                    </a:cubicBezTo>
                    <a:cubicBezTo>
                      <a:pt x="6698" y="2912"/>
                      <a:pt x="6529" y="2945"/>
                      <a:pt x="6363" y="2984"/>
                    </a:cubicBezTo>
                    <a:lnTo>
                      <a:pt x="5304" y="75"/>
                    </a:lnTo>
                    <a:close/>
                    <a:moveTo>
                      <a:pt x="5069" y="75"/>
                    </a:moveTo>
                    <a:lnTo>
                      <a:pt x="6146" y="3037"/>
                    </a:lnTo>
                    <a:cubicBezTo>
                      <a:pt x="6136" y="3039"/>
                      <a:pt x="6128" y="3042"/>
                      <a:pt x="6118" y="3045"/>
                    </a:cubicBezTo>
                    <a:cubicBezTo>
                      <a:pt x="5956" y="3087"/>
                      <a:pt x="5797" y="3132"/>
                      <a:pt x="5638" y="3182"/>
                    </a:cubicBezTo>
                    <a:cubicBezTo>
                      <a:pt x="5635" y="3184"/>
                      <a:pt x="5632" y="3185"/>
                      <a:pt x="5628" y="3185"/>
                    </a:cubicBezTo>
                    <a:cubicBezTo>
                      <a:pt x="5470" y="3237"/>
                      <a:pt x="5315" y="3290"/>
                      <a:pt x="5162" y="3348"/>
                    </a:cubicBezTo>
                    <a:cubicBezTo>
                      <a:pt x="5154" y="3352"/>
                      <a:pt x="5145" y="3355"/>
                      <a:pt x="5137" y="3358"/>
                    </a:cubicBezTo>
                    <a:lnTo>
                      <a:pt x="3241" y="75"/>
                    </a:lnTo>
                    <a:close/>
                    <a:moveTo>
                      <a:pt x="2987" y="75"/>
                    </a:moveTo>
                    <a:lnTo>
                      <a:pt x="4930" y="3442"/>
                    </a:lnTo>
                    <a:cubicBezTo>
                      <a:pt x="4919" y="3447"/>
                      <a:pt x="4910" y="3452"/>
                      <a:pt x="4899" y="3455"/>
                    </a:cubicBezTo>
                    <a:cubicBezTo>
                      <a:pt x="4739" y="3523"/>
                      <a:pt x="4579" y="3593"/>
                      <a:pt x="4426" y="3668"/>
                    </a:cubicBezTo>
                    <a:cubicBezTo>
                      <a:pt x="4424" y="3670"/>
                      <a:pt x="4422" y="3670"/>
                      <a:pt x="4421" y="3672"/>
                    </a:cubicBezTo>
                    <a:cubicBezTo>
                      <a:pt x="4264" y="3748"/>
                      <a:pt x="4113" y="3828"/>
                      <a:pt x="3964" y="3911"/>
                    </a:cubicBezTo>
                    <a:cubicBezTo>
                      <a:pt x="3958" y="3915"/>
                      <a:pt x="3951" y="3918"/>
                      <a:pt x="3944" y="3921"/>
                    </a:cubicBezTo>
                    <a:lnTo>
                      <a:pt x="716" y="75"/>
                    </a:lnTo>
                    <a:close/>
                    <a:moveTo>
                      <a:pt x="427" y="75"/>
                    </a:moveTo>
                    <a:lnTo>
                      <a:pt x="3751" y="4036"/>
                    </a:lnTo>
                    <a:cubicBezTo>
                      <a:pt x="3708" y="4063"/>
                      <a:pt x="3665" y="4091"/>
                      <a:pt x="3620" y="4118"/>
                    </a:cubicBezTo>
                    <a:cubicBezTo>
                      <a:pt x="3586" y="4140"/>
                      <a:pt x="3551" y="4161"/>
                      <a:pt x="3516" y="4183"/>
                    </a:cubicBezTo>
                    <a:cubicBezTo>
                      <a:pt x="3455" y="4223"/>
                      <a:pt x="3395" y="4265"/>
                      <a:pt x="3335" y="4306"/>
                    </a:cubicBezTo>
                    <a:cubicBezTo>
                      <a:pt x="3315" y="4321"/>
                      <a:pt x="3293" y="4334"/>
                      <a:pt x="3271" y="4348"/>
                    </a:cubicBezTo>
                    <a:cubicBezTo>
                      <a:pt x="3192" y="4404"/>
                      <a:pt x="3113" y="4463"/>
                      <a:pt x="3035" y="4519"/>
                    </a:cubicBezTo>
                    <a:cubicBezTo>
                      <a:pt x="3010" y="4539"/>
                      <a:pt x="2987" y="4559"/>
                      <a:pt x="2962" y="4578"/>
                    </a:cubicBezTo>
                    <a:cubicBezTo>
                      <a:pt x="2913" y="4614"/>
                      <a:pt x="2865" y="4651"/>
                      <a:pt x="2818" y="4689"/>
                    </a:cubicBezTo>
                    <a:lnTo>
                      <a:pt x="187" y="2481"/>
                    </a:lnTo>
                    <a:lnTo>
                      <a:pt x="187" y="75"/>
                    </a:lnTo>
                    <a:close/>
                    <a:moveTo>
                      <a:pt x="185" y="2577"/>
                    </a:moveTo>
                    <a:lnTo>
                      <a:pt x="2760" y="4738"/>
                    </a:lnTo>
                    <a:lnTo>
                      <a:pt x="2710" y="4779"/>
                    </a:lnTo>
                    <a:lnTo>
                      <a:pt x="2703" y="4786"/>
                    </a:lnTo>
                    <a:lnTo>
                      <a:pt x="185" y="2674"/>
                    </a:lnTo>
                    <a:lnTo>
                      <a:pt x="185" y="2577"/>
                    </a:lnTo>
                    <a:close/>
                    <a:moveTo>
                      <a:pt x="185" y="2769"/>
                    </a:moveTo>
                    <a:lnTo>
                      <a:pt x="2645" y="4834"/>
                    </a:lnTo>
                    <a:cubicBezTo>
                      <a:pt x="2604" y="4869"/>
                      <a:pt x="2562" y="4907"/>
                      <a:pt x="2520" y="4946"/>
                    </a:cubicBezTo>
                    <a:cubicBezTo>
                      <a:pt x="2490" y="4971"/>
                      <a:pt x="2462" y="4996"/>
                      <a:pt x="2434" y="5021"/>
                    </a:cubicBezTo>
                    <a:cubicBezTo>
                      <a:pt x="2375" y="5076"/>
                      <a:pt x="2317" y="5131"/>
                      <a:pt x="2260" y="5186"/>
                    </a:cubicBezTo>
                    <a:cubicBezTo>
                      <a:pt x="2244" y="5201"/>
                      <a:pt x="2227" y="5216"/>
                      <a:pt x="2210" y="5232"/>
                    </a:cubicBezTo>
                    <a:cubicBezTo>
                      <a:pt x="2139" y="5304"/>
                      <a:pt x="2067" y="5375"/>
                      <a:pt x="1997" y="5450"/>
                    </a:cubicBezTo>
                    <a:cubicBezTo>
                      <a:pt x="1977" y="5470"/>
                      <a:pt x="1959" y="5492"/>
                      <a:pt x="1939" y="5514"/>
                    </a:cubicBezTo>
                    <a:cubicBezTo>
                      <a:pt x="1892" y="5564"/>
                      <a:pt x="1846" y="5614"/>
                      <a:pt x="1801" y="5664"/>
                    </a:cubicBezTo>
                    <a:lnTo>
                      <a:pt x="185" y="4731"/>
                    </a:lnTo>
                    <a:lnTo>
                      <a:pt x="185" y="2769"/>
                    </a:lnTo>
                    <a:close/>
                    <a:moveTo>
                      <a:pt x="185" y="4818"/>
                    </a:moveTo>
                    <a:lnTo>
                      <a:pt x="1751" y="5720"/>
                    </a:lnTo>
                    <a:cubicBezTo>
                      <a:pt x="1734" y="5740"/>
                      <a:pt x="1719" y="5759"/>
                      <a:pt x="1702" y="5777"/>
                    </a:cubicBezTo>
                    <a:lnTo>
                      <a:pt x="185" y="4902"/>
                    </a:lnTo>
                    <a:lnTo>
                      <a:pt x="185" y="4818"/>
                    </a:lnTo>
                    <a:close/>
                    <a:moveTo>
                      <a:pt x="185" y="4987"/>
                    </a:moveTo>
                    <a:lnTo>
                      <a:pt x="1654" y="5835"/>
                    </a:lnTo>
                    <a:cubicBezTo>
                      <a:pt x="1616" y="5880"/>
                      <a:pt x="1581" y="5925"/>
                      <a:pt x="1544" y="5972"/>
                    </a:cubicBezTo>
                    <a:cubicBezTo>
                      <a:pt x="1509" y="6015"/>
                      <a:pt x="1473" y="6058"/>
                      <a:pt x="1439" y="6103"/>
                    </a:cubicBezTo>
                    <a:cubicBezTo>
                      <a:pt x="1399" y="6153"/>
                      <a:pt x="1363" y="6207"/>
                      <a:pt x="1324" y="6258"/>
                    </a:cubicBezTo>
                    <a:cubicBezTo>
                      <a:pt x="1289" y="6305"/>
                      <a:pt x="1254" y="6350"/>
                      <a:pt x="1221" y="6398"/>
                    </a:cubicBezTo>
                    <a:cubicBezTo>
                      <a:pt x="1184" y="6450"/>
                      <a:pt x="1151" y="6503"/>
                      <a:pt x="1114" y="6556"/>
                    </a:cubicBezTo>
                    <a:cubicBezTo>
                      <a:pt x="1083" y="6605"/>
                      <a:pt x="1050" y="6653"/>
                      <a:pt x="1018" y="6701"/>
                    </a:cubicBezTo>
                    <a:cubicBezTo>
                      <a:pt x="983" y="6755"/>
                      <a:pt x="951" y="6810"/>
                      <a:pt x="916" y="6865"/>
                    </a:cubicBezTo>
                    <a:cubicBezTo>
                      <a:pt x="886" y="6915"/>
                      <a:pt x="855" y="6964"/>
                      <a:pt x="825" y="7014"/>
                    </a:cubicBezTo>
                    <a:cubicBezTo>
                      <a:pt x="793" y="7071"/>
                      <a:pt x="761" y="7129"/>
                      <a:pt x="730" y="7186"/>
                    </a:cubicBezTo>
                    <a:cubicBezTo>
                      <a:pt x="701" y="7236"/>
                      <a:pt x="673" y="7286"/>
                      <a:pt x="646" y="7338"/>
                    </a:cubicBezTo>
                    <a:cubicBezTo>
                      <a:pt x="613" y="7398"/>
                      <a:pt x="583" y="7461"/>
                      <a:pt x="551" y="7522"/>
                    </a:cubicBezTo>
                    <a:cubicBezTo>
                      <a:pt x="528" y="7571"/>
                      <a:pt x="503" y="7619"/>
                      <a:pt x="480" y="7667"/>
                    </a:cubicBezTo>
                    <a:cubicBezTo>
                      <a:pt x="447" y="7737"/>
                      <a:pt x="417" y="7807"/>
                      <a:pt x="385" y="7877"/>
                    </a:cubicBezTo>
                    <a:cubicBezTo>
                      <a:pt x="365" y="7921"/>
                      <a:pt x="345" y="7964"/>
                      <a:pt x="325" y="8007"/>
                    </a:cubicBezTo>
                    <a:cubicBezTo>
                      <a:pt x="277" y="8122"/>
                      <a:pt x="230" y="8239"/>
                      <a:pt x="185" y="8355"/>
                    </a:cubicBezTo>
                    <a:lnTo>
                      <a:pt x="185" y="4987"/>
                    </a:lnTo>
                    <a:close/>
                    <a:moveTo>
                      <a:pt x="112" y="75"/>
                    </a:moveTo>
                    <a:lnTo>
                      <a:pt x="112" y="8777"/>
                    </a:lnTo>
                    <a:lnTo>
                      <a:pt x="183" y="8575"/>
                    </a:lnTo>
                    <a:cubicBezTo>
                      <a:pt x="545" y="7559"/>
                      <a:pt x="1068" y="6643"/>
                      <a:pt x="1737" y="5849"/>
                    </a:cubicBezTo>
                    <a:cubicBezTo>
                      <a:pt x="1771" y="5810"/>
                      <a:pt x="1802" y="5774"/>
                      <a:pt x="1836" y="5735"/>
                    </a:cubicBezTo>
                    <a:cubicBezTo>
                      <a:pt x="2111" y="5424"/>
                      <a:pt x="2409" y="5129"/>
                      <a:pt x="2727" y="4862"/>
                    </a:cubicBezTo>
                    <a:lnTo>
                      <a:pt x="2760" y="4834"/>
                    </a:lnTo>
                    <a:cubicBezTo>
                      <a:pt x="2787" y="4811"/>
                      <a:pt x="2813" y="4788"/>
                      <a:pt x="2840" y="4766"/>
                    </a:cubicBezTo>
                    <a:cubicBezTo>
                      <a:pt x="2917" y="4704"/>
                      <a:pt x="2995" y="4643"/>
                      <a:pt x="3075" y="4583"/>
                    </a:cubicBezTo>
                    <a:cubicBezTo>
                      <a:pt x="3313" y="4403"/>
                      <a:pt x="3565" y="4235"/>
                      <a:pt x="3826" y="4078"/>
                    </a:cubicBezTo>
                    <a:lnTo>
                      <a:pt x="3863" y="4055"/>
                    </a:lnTo>
                    <a:lnTo>
                      <a:pt x="3871" y="4050"/>
                    </a:lnTo>
                    <a:cubicBezTo>
                      <a:pt x="3898" y="4033"/>
                      <a:pt x="3926" y="4016"/>
                      <a:pt x="3954" y="4001"/>
                    </a:cubicBezTo>
                    <a:cubicBezTo>
                      <a:pt x="4279" y="3813"/>
                      <a:pt x="4631" y="3643"/>
                      <a:pt x="4997" y="3493"/>
                    </a:cubicBezTo>
                    <a:lnTo>
                      <a:pt x="5035" y="3478"/>
                    </a:lnTo>
                    <a:cubicBezTo>
                      <a:pt x="5069" y="3465"/>
                      <a:pt x="5102" y="3452"/>
                      <a:pt x="5134" y="3438"/>
                    </a:cubicBezTo>
                    <a:cubicBezTo>
                      <a:pt x="5220" y="3405"/>
                      <a:pt x="5309" y="3372"/>
                      <a:pt x="5395" y="3342"/>
                    </a:cubicBezTo>
                    <a:cubicBezTo>
                      <a:pt x="5660" y="3248"/>
                      <a:pt x="5931" y="3167"/>
                      <a:pt x="6205" y="3099"/>
                    </a:cubicBezTo>
                    <a:cubicBezTo>
                      <a:pt x="6241" y="3089"/>
                      <a:pt x="6278" y="3080"/>
                      <a:pt x="6316" y="3072"/>
                    </a:cubicBezTo>
                    <a:lnTo>
                      <a:pt x="6348" y="3064"/>
                    </a:lnTo>
                    <a:cubicBezTo>
                      <a:pt x="6698" y="2982"/>
                      <a:pt x="7061" y="2917"/>
                      <a:pt x="7426" y="2874"/>
                    </a:cubicBezTo>
                    <a:lnTo>
                      <a:pt x="7464" y="2869"/>
                    </a:lnTo>
                    <a:lnTo>
                      <a:pt x="7477" y="2867"/>
                    </a:lnTo>
                    <a:cubicBezTo>
                      <a:pt x="7509" y="2864"/>
                      <a:pt x="7540" y="2860"/>
                      <a:pt x="7572" y="2857"/>
                    </a:cubicBezTo>
                    <a:cubicBezTo>
                      <a:pt x="7745" y="2839"/>
                      <a:pt x="7922" y="2825"/>
                      <a:pt x="8098" y="2815"/>
                    </a:cubicBezTo>
                    <a:cubicBezTo>
                      <a:pt x="8160" y="2812"/>
                      <a:pt x="8225" y="2812"/>
                      <a:pt x="8288" y="2810"/>
                    </a:cubicBezTo>
                    <a:cubicBezTo>
                      <a:pt x="8397" y="2807"/>
                      <a:pt x="8506" y="2802"/>
                      <a:pt x="8615" y="2802"/>
                    </a:cubicBezTo>
                    <a:lnTo>
                      <a:pt x="8615" y="2837"/>
                    </a:lnTo>
                    <a:cubicBezTo>
                      <a:pt x="4546" y="2852"/>
                      <a:pt x="1289" y="5174"/>
                      <a:pt x="110" y="8907"/>
                    </a:cubicBezTo>
                    <a:lnTo>
                      <a:pt x="75" y="9022"/>
                    </a:lnTo>
                    <a:lnTo>
                      <a:pt x="75" y="75"/>
                    </a:lnTo>
                    <a:close/>
                    <a:moveTo>
                      <a:pt x="0" y="1"/>
                    </a:moveTo>
                    <a:lnTo>
                      <a:pt x="0" y="9500"/>
                    </a:lnTo>
                    <a:lnTo>
                      <a:pt x="180" y="8928"/>
                    </a:lnTo>
                    <a:cubicBezTo>
                      <a:pt x="1353" y="5217"/>
                      <a:pt x="4599" y="2912"/>
                      <a:pt x="8651" y="2912"/>
                    </a:cubicBezTo>
                    <a:lnTo>
                      <a:pt x="8688" y="2912"/>
                    </a:lnTo>
                    <a:lnTo>
                      <a:pt x="8688" y="2764"/>
                    </a:lnTo>
                    <a:lnTo>
                      <a:pt x="8685" y="2727"/>
                    </a:lnTo>
                    <a:lnTo>
                      <a:pt x="8685" y="1"/>
                    </a:lnTo>
                    <a:lnTo>
                      <a:pt x="7034" y="1"/>
                    </a:lnTo>
                    <a:lnTo>
                      <a:pt x="7525" y="2789"/>
                    </a:lnTo>
                    <a:cubicBezTo>
                      <a:pt x="7505" y="2790"/>
                      <a:pt x="7487" y="2792"/>
                      <a:pt x="7469" y="2795"/>
                    </a:cubicBezTo>
                    <a:lnTo>
                      <a:pt x="7452" y="2797"/>
                    </a:lnTo>
                    <a:lnTo>
                      <a:pt x="6964" y="32"/>
                    </a:lnTo>
                    <a:lnTo>
                      <a:pt x="6959" y="1"/>
                    </a:lnTo>
                    <a:lnTo>
                      <a:pt x="5199" y="1"/>
                    </a:lnTo>
                    <a:lnTo>
                      <a:pt x="6291" y="3002"/>
                    </a:lnTo>
                    <a:cubicBezTo>
                      <a:pt x="6266" y="3007"/>
                      <a:pt x="6243" y="3012"/>
                      <a:pt x="6218" y="3019"/>
                    </a:cubicBezTo>
                    <a:lnTo>
                      <a:pt x="5120" y="1"/>
                    </a:lnTo>
                    <a:lnTo>
                      <a:pt x="3113" y="1"/>
                    </a:lnTo>
                    <a:lnTo>
                      <a:pt x="5067" y="3385"/>
                    </a:lnTo>
                    <a:cubicBezTo>
                      <a:pt x="5047" y="3393"/>
                      <a:pt x="5025" y="3403"/>
                      <a:pt x="5004" y="3412"/>
                    </a:cubicBezTo>
                    <a:lnTo>
                      <a:pt x="4999" y="3413"/>
                    </a:lnTo>
                    <a:lnTo>
                      <a:pt x="3038" y="19"/>
                    </a:lnTo>
                    <a:lnTo>
                      <a:pt x="3028" y="1"/>
                    </a:lnTo>
                    <a:lnTo>
                      <a:pt x="556" y="1"/>
                    </a:lnTo>
                    <a:lnTo>
                      <a:pt x="3879" y="3960"/>
                    </a:lnTo>
                    <a:lnTo>
                      <a:pt x="3833" y="3986"/>
                    </a:lnTo>
                    <a:lnTo>
                      <a:pt x="3814" y="3998"/>
                    </a:lnTo>
                    <a:lnTo>
                      <a:pt x="472" y="14"/>
                    </a:lnTo>
                    <a:lnTo>
                      <a:pt x="46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0" name="Google Shape;1100;p61"/>
              <p:cNvSpPr/>
              <p:nvPr/>
            </p:nvSpPr>
            <p:spPr>
              <a:xfrm>
                <a:off x="1422059" y="4225768"/>
                <a:ext cx="108053" cy="290073"/>
              </a:xfrm>
              <a:custGeom>
                <a:rect b="b" l="l" r="r" t="t"/>
                <a:pathLst>
                  <a:path extrusionOk="0" h="8204" w="3056">
                    <a:moveTo>
                      <a:pt x="74" y="327"/>
                    </a:moveTo>
                    <a:cubicBezTo>
                      <a:pt x="374" y="860"/>
                      <a:pt x="942" y="1196"/>
                      <a:pt x="1558" y="1196"/>
                    </a:cubicBezTo>
                    <a:cubicBezTo>
                      <a:pt x="2103" y="1196"/>
                      <a:pt x="2599" y="946"/>
                      <a:pt x="2919" y="521"/>
                    </a:cubicBezTo>
                    <a:lnTo>
                      <a:pt x="2919" y="521"/>
                    </a:lnTo>
                    <a:lnTo>
                      <a:pt x="1576" y="8128"/>
                    </a:lnTo>
                    <a:lnTo>
                      <a:pt x="74" y="8128"/>
                    </a:lnTo>
                    <a:lnTo>
                      <a:pt x="74" y="327"/>
                    </a:lnTo>
                    <a:close/>
                    <a:moveTo>
                      <a:pt x="1" y="0"/>
                    </a:moveTo>
                    <a:lnTo>
                      <a:pt x="1" y="8203"/>
                    </a:lnTo>
                    <a:lnTo>
                      <a:pt x="1638" y="8203"/>
                    </a:lnTo>
                    <a:lnTo>
                      <a:pt x="3056" y="167"/>
                    </a:lnTo>
                    <a:lnTo>
                      <a:pt x="2954" y="336"/>
                    </a:lnTo>
                    <a:cubicBezTo>
                      <a:pt x="2657" y="828"/>
                      <a:pt x="2136" y="1123"/>
                      <a:pt x="1558" y="1123"/>
                    </a:cubicBezTo>
                    <a:cubicBezTo>
                      <a:pt x="919" y="1123"/>
                      <a:pt x="334" y="743"/>
                      <a:pt x="71" y="157"/>
                    </a:cubicBez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1" name="Google Shape;1101;p61"/>
              <p:cNvSpPr/>
              <p:nvPr/>
            </p:nvSpPr>
            <p:spPr>
              <a:xfrm>
                <a:off x="1547158" y="4301719"/>
                <a:ext cx="146274" cy="214054"/>
              </a:xfrm>
              <a:custGeom>
                <a:rect b="b" l="l" r="r" t="t"/>
                <a:pathLst>
                  <a:path extrusionOk="0" h="6054" w="4137">
                    <a:moveTo>
                      <a:pt x="2106" y="484"/>
                    </a:moveTo>
                    <a:cubicBezTo>
                      <a:pt x="2149" y="1510"/>
                      <a:pt x="2982" y="2354"/>
                      <a:pt x="4011" y="2408"/>
                    </a:cubicBezTo>
                    <a:lnTo>
                      <a:pt x="1948" y="5980"/>
                    </a:lnTo>
                    <a:lnTo>
                      <a:pt x="106" y="5980"/>
                    </a:lnTo>
                    <a:lnTo>
                      <a:pt x="2106" y="484"/>
                    </a:lnTo>
                    <a:close/>
                    <a:moveTo>
                      <a:pt x="2204" y="1"/>
                    </a:moveTo>
                    <a:lnTo>
                      <a:pt x="1" y="6054"/>
                    </a:lnTo>
                    <a:lnTo>
                      <a:pt x="1991" y="6054"/>
                    </a:lnTo>
                    <a:lnTo>
                      <a:pt x="4106" y="2391"/>
                    </a:lnTo>
                    <a:lnTo>
                      <a:pt x="4136" y="2338"/>
                    </a:lnTo>
                    <a:lnTo>
                      <a:pt x="4075" y="2336"/>
                    </a:lnTo>
                    <a:cubicBezTo>
                      <a:pt x="3029" y="2314"/>
                      <a:pt x="2179" y="1445"/>
                      <a:pt x="2179" y="399"/>
                    </a:cubicBezTo>
                    <a:cubicBezTo>
                      <a:pt x="2179" y="355"/>
                      <a:pt x="2181" y="310"/>
                      <a:pt x="2184" y="264"/>
                    </a:cubicBezTo>
                    <a:lnTo>
                      <a:pt x="220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2" name="Google Shape;1102;p61"/>
              <p:cNvSpPr/>
              <p:nvPr/>
            </p:nvSpPr>
            <p:spPr>
              <a:xfrm>
                <a:off x="1482664" y="4238815"/>
                <a:ext cx="143021" cy="277026"/>
              </a:xfrm>
              <a:custGeom>
                <a:rect b="b" l="l" r="r" t="t"/>
                <a:pathLst>
                  <a:path extrusionOk="0" h="7835" w="4045">
                    <a:moveTo>
                      <a:pt x="1378" y="439"/>
                    </a:moveTo>
                    <a:cubicBezTo>
                      <a:pt x="1583" y="1242"/>
                      <a:pt x="2316" y="1826"/>
                      <a:pt x="3160" y="1826"/>
                    </a:cubicBezTo>
                    <a:cubicBezTo>
                      <a:pt x="3422" y="1826"/>
                      <a:pt x="3673" y="1773"/>
                      <a:pt x="3912" y="1666"/>
                    </a:cubicBezTo>
                    <a:lnTo>
                      <a:pt x="3912" y="1666"/>
                    </a:lnTo>
                    <a:lnTo>
                      <a:pt x="1695" y="7759"/>
                    </a:lnTo>
                    <a:lnTo>
                      <a:pt x="87" y="7759"/>
                    </a:lnTo>
                    <a:lnTo>
                      <a:pt x="1378" y="439"/>
                    </a:lnTo>
                    <a:close/>
                    <a:moveTo>
                      <a:pt x="1382" y="1"/>
                    </a:moveTo>
                    <a:lnTo>
                      <a:pt x="1" y="7834"/>
                    </a:lnTo>
                    <a:lnTo>
                      <a:pt x="1746" y="7834"/>
                    </a:lnTo>
                    <a:lnTo>
                      <a:pt x="4045" y="1518"/>
                    </a:lnTo>
                    <a:lnTo>
                      <a:pt x="3962" y="1561"/>
                    </a:lnTo>
                    <a:cubicBezTo>
                      <a:pt x="3710" y="1688"/>
                      <a:pt x="3440" y="1753"/>
                      <a:pt x="3160" y="1753"/>
                    </a:cubicBezTo>
                    <a:cubicBezTo>
                      <a:pt x="2286" y="1753"/>
                      <a:pt x="1535" y="1098"/>
                      <a:pt x="1413" y="232"/>
                    </a:cubicBezTo>
                    <a:lnTo>
                      <a:pt x="138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3" name="Google Shape;1103;p61"/>
              <p:cNvSpPr/>
              <p:nvPr/>
            </p:nvSpPr>
            <p:spPr>
              <a:xfrm>
                <a:off x="1417003" y="4166436"/>
                <a:ext cx="307221" cy="349332"/>
              </a:xfrm>
              <a:custGeom>
                <a:rect b="b" l="l" r="r" t="t"/>
                <a:pathLst>
                  <a:path extrusionOk="0" h="9880" w="8689">
                    <a:moveTo>
                      <a:pt x="74" y="76"/>
                    </a:moveTo>
                    <a:cubicBezTo>
                      <a:pt x="4196" y="92"/>
                      <a:pt x="7784" y="3024"/>
                      <a:pt x="8613" y="7050"/>
                    </a:cubicBezTo>
                    <a:lnTo>
                      <a:pt x="8613" y="8017"/>
                    </a:lnTo>
                    <a:cubicBezTo>
                      <a:pt x="8602" y="7969"/>
                      <a:pt x="8590" y="7922"/>
                      <a:pt x="8579" y="7874"/>
                    </a:cubicBezTo>
                    <a:lnTo>
                      <a:pt x="8577" y="7055"/>
                    </a:lnTo>
                    <a:cubicBezTo>
                      <a:pt x="7751" y="3044"/>
                      <a:pt x="4178" y="129"/>
                      <a:pt x="74" y="112"/>
                    </a:cubicBezTo>
                    <a:lnTo>
                      <a:pt x="74" y="76"/>
                    </a:lnTo>
                    <a:close/>
                    <a:moveTo>
                      <a:pt x="7919" y="6283"/>
                    </a:moveTo>
                    <a:cubicBezTo>
                      <a:pt x="7961" y="6372"/>
                      <a:pt x="7999" y="6460"/>
                      <a:pt x="8037" y="6548"/>
                    </a:cubicBezTo>
                    <a:cubicBezTo>
                      <a:pt x="8059" y="6600"/>
                      <a:pt x="8084" y="6650"/>
                      <a:pt x="8105" y="6702"/>
                    </a:cubicBezTo>
                    <a:cubicBezTo>
                      <a:pt x="8157" y="6826"/>
                      <a:pt x="8204" y="6953"/>
                      <a:pt x="8250" y="7078"/>
                    </a:cubicBezTo>
                    <a:cubicBezTo>
                      <a:pt x="8260" y="7106"/>
                      <a:pt x="8272" y="7133"/>
                      <a:pt x="8282" y="7161"/>
                    </a:cubicBezTo>
                    <a:cubicBezTo>
                      <a:pt x="8335" y="7314"/>
                      <a:pt x="8385" y="7469"/>
                      <a:pt x="8432" y="7624"/>
                    </a:cubicBezTo>
                    <a:cubicBezTo>
                      <a:pt x="8444" y="7664"/>
                      <a:pt x="8454" y="7706"/>
                      <a:pt x="8464" y="7746"/>
                    </a:cubicBezTo>
                    <a:cubicBezTo>
                      <a:pt x="8494" y="7852"/>
                      <a:pt x="8524" y="7959"/>
                      <a:pt x="8549" y="8066"/>
                    </a:cubicBezTo>
                    <a:lnTo>
                      <a:pt x="8504" y="8066"/>
                    </a:lnTo>
                    <a:lnTo>
                      <a:pt x="8504" y="9413"/>
                    </a:lnTo>
                    <a:lnTo>
                      <a:pt x="8174" y="9806"/>
                    </a:lnTo>
                    <a:lnTo>
                      <a:pt x="5885" y="9806"/>
                    </a:lnTo>
                    <a:lnTo>
                      <a:pt x="7919" y="6283"/>
                    </a:lnTo>
                    <a:close/>
                    <a:moveTo>
                      <a:pt x="8504" y="9758"/>
                    </a:moveTo>
                    <a:lnTo>
                      <a:pt x="8504" y="9806"/>
                    </a:lnTo>
                    <a:lnTo>
                      <a:pt x="8464" y="9806"/>
                    </a:lnTo>
                    <a:lnTo>
                      <a:pt x="8504" y="9758"/>
                    </a:lnTo>
                    <a:close/>
                    <a:moveTo>
                      <a:pt x="8615" y="8139"/>
                    </a:moveTo>
                    <a:lnTo>
                      <a:pt x="8615" y="9806"/>
                    </a:lnTo>
                    <a:lnTo>
                      <a:pt x="8579" y="9806"/>
                    </a:lnTo>
                    <a:lnTo>
                      <a:pt x="8579" y="8139"/>
                    </a:lnTo>
                    <a:close/>
                    <a:moveTo>
                      <a:pt x="1" y="1"/>
                    </a:moveTo>
                    <a:lnTo>
                      <a:pt x="1" y="186"/>
                    </a:lnTo>
                    <a:lnTo>
                      <a:pt x="37" y="186"/>
                    </a:lnTo>
                    <a:cubicBezTo>
                      <a:pt x="4121" y="186"/>
                      <a:pt x="7682" y="3080"/>
                      <a:pt x="8504" y="7061"/>
                    </a:cubicBezTo>
                    <a:lnTo>
                      <a:pt x="8504" y="7419"/>
                    </a:lnTo>
                    <a:cubicBezTo>
                      <a:pt x="7493" y="4236"/>
                      <a:pt x="4463" y="905"/>
                      <a:pt x="37" y="905"/>
                    </a:cubicBezTo>
                    <a:lnTo>
                      <a:pt x="1" y="905"/>
                    </a:lnTo>
                    <a:lnTo>
                      <a:pt x="1" y="1033"/>
                    </a:lnTo>
                    <a:lnTo>
                      <a:pt x="37" y="1033"/>
                    </a:lnTo>
                    <a:cubicBezTo>
                      <a:pt x="64" y="1033"/>
                      <a:pt x="89" y="1035"/>
                      <a:pt x="115" y="1035"/>
                    </a:cubicBezTo>
                    <a:lnTo>
                      <a:pt x="170" y="1037"/>
                    </a:lnTo>
                    <a:cubicBezTo>
                      <a:pt x="1235" y="1053"/>
                      <a:pt x="2267" y="1272"/>
                      <a:pt x="3242" y="1685"/>
                    </a:cubicBezTo>
                    <a:cubicBezTo>
                      <a:pt x="4235" y="2104"/>
                      <a:pt x="5146" y="2716"/>
                      <a:pt x="5947" y="3500"/>
                    </a:cubicBezTo>
                    <a:cubicBezTo>
                      <a:pt x="6740" y="4276"/>
                      <a:pt x="7389" y="5183"/>
                      <a:pt x="7881" y="6202"/>
                    </a:cubicBezTo>
                    <a:lnTo>
                      <a:pt x="5757" y="9880"/>
                    </a:lnTo>
                    <a:lnTo>
                      <a:pt x="8209" y="9880"/>
                    </a:lnTo>
                    <a:lnTo>
                      <a:pt x="8504" y="9528"/>
                    </a:lnTo>
                    <a:lnTo>
                      <a:pt x="8504" y="9643"/>
                    </a:lnTo>
                    <a:lnTo>
                      <a:pt x="8305" y="9880"/>
                    </a:lnTo>
                    <a:lnTo>
                      <a:pt x="8688" y="9880"/>
                    </a:lnTo>
                    <a:lnTo>
                      <a:pt x="8688" y="8102"/>
                    </a:lnTo>
                    <a:lnTo>
                      <a:pt x="8688" y="8066"/>
                    </a:lnTo>
                    <a:lnTo>
                      <a:pt x="8687" y="7043"/>
                    </a:lnTo>
                    <a:cubicBezTo>
                      <a:pt x="7847" y="2962"/>
                      <a:pt x="4210" y="1"/>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4" name="Google Shape;1104;p61"/>
              <p:cNvSpPr/>
              <p:nvPr/>
            </p:nvSpPr>
            <p:spPr>
              <a:xfrm>
                <a:off x="1531247" y="4135214"/>
                <a:ext cx="12764" cy="12729"/>
              </a:xfrm>
              <a:custGeom>
                <a:rect b="b" l="l" r="r" t="t"/>
                <a:pathLst>
                  <a:path extrusionOk="0" h="360" w="361">
                    <a:moveTo>
                      <a:pt x="181" y="1"/>
                    </a:moveTo>
                    <a:cubicBezTo>
                      <a:pt x="81" y="1"/>
                      <a:pt x="1" y="81"/>
                      <a:pt x="1" y="181"/>
                    </a:cubicBezTo>
                    <a:cubicBezTo>
                      <a:pt x="1" y="279"/>
                      <a:pt x="81" y="359"/>
                      <a:pt x="181" y="359"/>
                    </a:cubicBezTo>
                    <a:cubicBezTo>
                      <a:pt x="279" y="359"/>
                      <a:pt x="361" y="279"/>
                      <a:pt x="361" y="181"/>
                    </a:cubicBezTo>
                    <a:cubicBezTo>
                      <a:pt x="361"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5" name="Google Shape;1105;p61"/>
              <p:cNvSpPr/>
              <p:nvPr/>
            </p:nvSpPr>
            <p:spPr>
              <a:xfrm>
                <a:off x="1576895" y="4152965"/>
                <a:ext cx="12764" cy="12693"/>
              </a:xfrm>
              <a:custGeom>
                <a:rect b="b" l="l" r="r" t="t"/>
                <a:pathLst>
                  <a:path extrusionOk="0" h="359" w="361">
                    <a:moveTo>
                      <a:pt x="181" y="0"/>
                    </a:moveTo>
                    <a:cubicBezTo>
                      <a:pt x="81" y="0"/>
                      <a:pt x="1" y="80"/>
                      <a:pt x="1" y="180"/>
                    </a:cubicBezTo>
                    <a:cubicBezTo>
                      <a:pt x="1" y="278"/>
                      <a:pt x="81" y="358"/>
                      <a:pt x="181" y="358"/>
                    </a:cubicBezTo>
                    <a:cubicBezTo>
                      <a:pt x="279" y="358"/>
                      <a:pt x="360" y="278"/>
                      <a:pt x="360" y="180"/>
                    </a:cubicBezTo>
                    <a:cubicBezTo>
                      <a:pt x="360"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6" name="Google Shape;1106;p61"/>
              <p:cNvSpPr/>
              <p:nvPr/>
            </p:nvSpPr>
            <p:spPr>
              <a:xfrm>
                <a:off x="1623427" y="4179236"/>
                <a:ext cx="12764" cy="12729"/>
              </a:xfrm>
              <a:custGeom>
                <a:rect b="b" l="l" r="r" t="t"/>
                <a:pathLst>
                  <a:path extrusionOk="0" h="360" w="361">
                    <a:moveTo>
                      <a:pt x="180" y="0"/>
                    </a:moveTo>
                    <a:cubicBezTo>
                      <a:pt x="82" y="0"/>
                      <a:pt x="1" y="82"/>
                      <a:pt x="1" y="180"/>
                    </a:cubicBezTo>
                    <a:cubicBezTo>
                      <a:pt x="1" y="278"/>
                      <a:pt x="82" y="360"/>
                      <a:pt x="180" y="360"/>
                    </a:cubicBezTo>
                    <a:cubicBezTo>
                      <a:pt x="279" y="360"/>
                      <a:pt x="360" y="278"/>
                      <a:pt x="360" y="180"/>
                    </a:cubicBezTo>
                    <a:cubicBezTo>
                      <a:pt x="360" y="82"/>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7" name="Google Shape;1107;p61"/>
              <p:cNvSpPr/>
              <p:nvPr/>
            </p:nvSpPr>
            <p:spPr>
              <a:xfrm>
                <a:off x="1437016" y="4117252"/>
                <a:ext cx="12764" cy="12729"/>
              </a:xfrm>
              <a:custGeom>
                <a:rect b="b" l="l" r="r" t="t"/>
                <a:pathLst>
                  <a:path extrusionOk="0" h="360" w="361">
                    <a:moveTo>
                      <a:pt x="181" y="1"/>
                    </a:moveTo>
                    <a:cubicBezTo>
                      <a:pt x="82" y="1"/>
                      <a:pt x="1" y="81"/>
                      <a:pt x="1" y="181"/>
                    </a:cubicBezTo>
                    <a:cubicBezTo>
                      <a:pt x="1" y="279"/>
                      <a:pt x="81" y="359"/>
                      <a:pt x="181" y="359"/>
                    </a:cubicBezTo>
                    <a:cubicBezTo>
                      <a:pt x="279" y="359"/>
                      <a:pt x="361" y="279"/>
                      <a:pt x="361" y="181"/>
                    </a:cubicBezTo>
                    <a:cubicBezTo>
                      <a:pt x="361"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8" name="Google Shape;1108;p61"/>
              <p:cNvSpPr/>
              <p:nvPr/>
            </p:nvSpPr>
            <p:spPr>
              <a:xfrm>
                <a:off x="1483795" y="4124112"/>
                <a:ext cx="12764" cy="12693"/>
              </a:xfrm>
              <a:custGeom>
                <a:rect b="b" l="l" r="r" t="t"/>
                <a:pathLst>
                  <a:path extrusionOk="0" h="359" w="361">
                    <a:moveTo>
                      <a:pt x="180" y="0"/>
                    </a:moveTo>
                    <a:cubicBezTo>
                      <a:pt x="82" y="0"/>
                      <a:pt x="0" y="80"/>
                      <a:pt x="0" y="178"/>
                    </a:cubicBezTo>
                    <a:cubicBezTo>
                      <a:pt x="0" y="278"/>
                      <a:pt x="82" y="358"/>
                      <a:pt x="180" y="358"/>
                    </a:cubicBezTo>
                    <a:cubicBezTo>
                      <a:pt x="279" y="358"/>
                      <a:pt x="360" y="278"/>
                      <a:pt x="360" y="178"/>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9" name="Google Shape;1109;p61"/>
              <p:cNvSpPr/>
              <p:nvPr/>
            </p:nvSpPr>
            <p:spPr>
              <a:xfrm>
                <a:off x="1662109" y="4213605"/>
                <a:ext cx="12693" cy="12764"/>
              </a:xfrm>
              <a:custGeom>
                <a:rect b="b" l="l" r="r" t="t"/>
                <a:pathLst>
                  <a:path extrusionOk="0" h="361" w="359">
                    <a:moveTo>
                      <a:pt x="181" y="1"/>
                    </a:moveTo>
                    <a:cubicBezTo>
                      <a:pt x="81" y="1"/>
                      <a:pt x="1" y="81"/>
                      <a:pt x="1" y="181"/>
                    </a:cubicBezTo>
                    <a:cubicBezTo>
                      <a:pt x="1" y="281"/>
                      <a:pt x="81" y="361"/>
                      <a:pt x="181" y="361"/>
                    </a:cubicBezTo>
                    <a:cubicBezTo>
                      <a:pt x="279" y="361"/>
                      <a:pt x="359" y="281"/>
                      <a:pt x="359" y="181"/>
                    </a:cubicBezTo>
                    <a:cubicBezTo>
                      <a:pt x="359"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0" name="Google Shape;1110;p61"/>
              <p:cNvSpPr/>
              <p:nvPr/>
            </p:nvSpPr>
            <p:spPr>
              <a:xfrm>
                <a:off x="1417003" y="4047949"/>
                <a:ext cx="307221" cy="316520"/>
              </a:xfrm>
              <a:custGeom>
                <a:rect b="b" l="l" r="r" t="t"/>
                <a:pathLst>
                  <a:path extrusionOk="0" h="8952" w="8689">
                    <a:moveTo>
                      <a:pt x="1706" y="74"/>
                    </a:moveTo>
                    <a:lnTo>
                      <a:pt x="1225" y="2804"/>
                    </a:lnTo>
                    <a:cubicBezTo>
                      <a:pt x="1058" y="2782"/>
                      <a:pt x="890" y="2765"/>
                      <a:pt x="722" y="2754"/>
                    </a:cubicBezTo>
                    <a:lnTo>
                      <a:pt x="708" y="2754"/>
                    </a:lnTo>
                    <a:cubicBezTo>
                      <a:pt x="544" y="2742"/>
                      <a:pt x="380" y="2734"/>
                      <a:pt x="217" y="2730"/>
                    </a:cubicBezTo>
                    <a:lnTo>
                      <a:pt x="217" y="74"/>
                    </a:lnTo>
                    <a:close/>
                    <a:moveTo>
                      <a:pt x="3523" y="74"/>
                    </a:moveTo>
                    <a:lnTo>
                      <a:pt x="2446" y="3039"/>
                    </a:lnTo>
                    <a:cubicBezTo>
                      <a:pt x="2279" y="2995"/>
                      <a:pt x="2113" y="2957"/>
                      <a:pt x="1946" y="2924"/>
                    </a:cubicBezTo>
                    <a:cubicBezTo>
                      <a:pt x="1934" y="2920"/>
                      <a:pt x="1923" y="2919"/>
                      <a:pt x="1911" y="2917"/>
                    </a:cubicBezTo>
                    <a:cubicBezTo>
                      <a:pt x="1756" y="2885"/>
                      <a:pt x="1600" y="2857"/>
                      <a:pt x="1445" y="2834"/>
                    </a:cubicBezTo>
                    <a:lnTo>
                      <a:pt x="1931" y="74"/>
                    </a:lnTo>
                    <a:close/>
                    <a:moveTo>
                      <a:pt x="5587" y="74"/>
                    </a:moveTo>
                    <a:lnTo>
                      <a:pt x="3647" y="3433"/>
                    </a:lnTo>
                    <a:cubicBezTo>
                      <a:pt x="3485" y="3368"/>
                      <a:pt x="3320" y="3307"/>
                      <a:pt x="3155" y="3252"/>
                    </a:cubicBezTo>
                    <a:cubicBezTo>
                      <a:pt x="3135" y="3243"/>
                      <a:pt x="3115" y="3238"/>
                      <a:pt x="3095" y="3232"/>
                    </a:cubicBezTo>
                    <a:cubicBezTo>
                      <a:pt x="2950" y="3184"/>
                      <a:pt x="2805" y="3137"/>
                      <a:pt x="2661" y="3097"/>
                    </a:cubicBezTo>
                    <a:lnTo>
                      <a:pt x="3760" y="74"/>
                    </a:lnTo>
                    <a:close/>
                    <a:moveTo>
                      <a:pt x="8112" y="74"/>
                    </a:moveTo>
                    <a:lnTo>
                      <a:pt x="4823" y="3995"/>
                    </a:lnTo>
                    <a:cubicBezTo>
                      <a:pt x="4816" y="3991"/>
                      <a:pt x="4808" y="3988"/>
                      <a:pt x="4801" y="3983"/>
                    </a:cubicBezTo>
                    <a:cubicBezTo>
                      <a:pt x="4656" y="3903"/>
                      <a:pt x="4508" y="3823"/>
                      <a:pt x="4354" y="3748"/>
                    </a:cubicBezTo>
                    <a:cubicBezTo>
                      <a:pt x="4353" y="3748"/>
                      <a:pt x="4351" y="3747"/>
                      <a:pt x="4349" y="3747"/>
                    </a:cubicBezTo>
                    <a:cubicBezTo>
                      <a:pt x="4198" y="3672"/>
                      <a:pt x="4041" y="3600"/>
                      <a:pt x="3885" y="3533"/>
                    </a:cubicBezTo>
                    <a:cubicBezTo>
                      <a:pt x="3873" y="3528"/>
                      <a:pt x="3865" y="3523"/>
                      <a:pt x="3853" y="3518"/>
                    </a:cubicBezTo>
                    <a:lnTo>
                      <a:pt x="5842" y="75"/>
                    </a:lnTo>
                    <a:lnTo>
                      <a:pt x="5842" y="74"/>
                    </a:lnTo>
                    <a:close/>
                    <a:moveTo>
                      <a:pt x="8402" y="74"/>
                    </a:moveTo>
                    <a:lnTo>
                      <a:pt x="8402" y="75"/>
                    </a:lnTo>
                    <a:lnTo>
                      <a:pt x="8504" y="75"/>
                    </a:lnTo>
                    <a:lnTo>
                      <a:pt x="8504" y="2597"/>
                    </a:lnTo>
                    <a:lnTo>
                      <a:pt x="5950" y="4741"/>
                    </a:lnTo>
                    <a:cubicBezTo>
                      <a:pt x="5897" y="4699"/>
                      <a:pt x="5842" y="4659"/>
                      <a:pt x="5787" y="4619"/>
                    </a:cubicBezTo>
                    <a:cubicBezTo>
                      <a:pt x="5769" y="4606"/>
                      <a:pt x="5752" y="4593"/>
                      <a:pt x="5734" y="4579"/>
                    </a:cubicBezTo>
                    <a:cubicBezTo>
                      <a:pt x="5655" y="4523"/>
                      <a:pt x="5575" y="4468"/>
                      <a:pt x="5495" y="4413"/>
                    </a:cubicBezTo>
                    <a:cubicBezTo>
                      <a:pt x="5480" y="4403"/>
                      <a:pt x="5464" y="4393"/>
                      <a:pt x="5449" y="4383"/>
                    </a:cubicBezTo>
                    <a:cubicBezTo>
                      <a:pt x="5382" y="4338"/>
                      <a:pt x="5317" y="4295"/>
                      <a:pt x="5249" y="4251"/>
                    </a:cubicBezTo>
                    <a:cubicBezTo>
                      <a:pt x="5219" y="4233"/>
                      <a:pt x="5189" y="4216"/>
                      <a:pt x="5161" y="4196"/>
                    </a:cubicBezTo>
                    <a:cubicBezTo>
                      <a:pt x="5112" y="4168"/>
                      <a:pt x="5064" y="4138"/>
                      <a:pt x="5016" y="4108"/>
                    </a:cubicBezTo>
                    <a:lnTo>
                      <a:pt x="8402" y="74"/>
                    </a:lnTo>
                    <a:close/>
                    <a:moveTo>
                      <a:pt x="8504" y="2694"/>
                    </a:moveTo>
                    <a:lnTo>
                      <a:pt x="8504" y="2789"/>
                    </a:lnTo>
                    <a:lnTo>
                      <a:pt x="6067" y="4834"/>
                    </a:lnTo>
                    <a:lnTo>
                      <a:pt x="6063" y="4831"/>
                    </a:lnTo>
                    <a:cubicBezTo>
                      <a:pt x="6045" y="4816"/>
                      <a:pt x="6027" y="4801"/>
                      <a:pt x="6008" y="4788"/>
                    </a:cubicBezTo>
                    <a:lnTo>
                      <a:pt x="8504" y="2694"/>
                    </a:lnTo>
                    <a:close/>
                    <a:moveTo>
                      <a:pt x="8505" y="2885"/>
                    </a:moveTo>
                    <a:lnTo>
                      <a:pt x="8505" y="4813"/>
                    </a:lnTo>
                    <a:lnTo>
                      <a:pt x="6991" y="5685"/>
                    </a:lnTo>
                    <a:cubicBezTo>
                      <a:pt x="6943" y="5635"/>
                      <a:pt x="6895" y="5585"/>
                      <a:pt x="6846" y="5535"/>
                    </a:cubicBezTo>
                    <a:cubicBezTo>
                      <a:pt x="6828" y="5519"/>
                      <a:pt x="6811" y="5500"/>
                      <a:pt x="6795" y="5482"/>
                    </a:cubicBezTo>
                    <a:cubicBezTo>
                      <a:pt x="6723" y="5410"/>
                      <a:pt x="6650" y="5341"/>
                      <a:pt x="6575" y="5271"/>
                    </a:cubicBezTo>
                    <a:cubicBezTo>
                      <a:pt x="6563" y="5261"/>
                      <a:pt x="6550" y="5249"/>
                      <a:pt x="6538" y="5239"/>
                    </a:cubicBezTo>
                    <a:cubicBezTo>
                      <a:pt x="6475" y="5181"/>
                      <a:pt x="6412" y="5122"/>
                      <a:pt x="6347" y="5066"/>
                    </a:cubicBezTo>
                    <a:cubicBezTo>
                      <a:pt x="6322" y="5044"/>
                      <a:pt x="6295" y="5024"/>
                      <a:pt x="6270" y="5002"/>
                    </a:cubicBezTo>
                    <a:cubicBezTo>
                      <a:pt x="6223" y="4962"/>
                      <a:pt x="6175" y="4921"/>
                      <a:pt x="6127" y="4881"/>
                    </a:cubicBezTo>
                    <a:lnTo>
                      <a:pt x="8505" y="2885"/>
                    </a:lnTo>
                    <a:close/>
                    <a:moveTo>
                      <a:pt x="8504" y="4897"/>
                    </a:moveTo>
                    <a:lnTo>
                      <a:pt x="8504" y="4982"/>
                    </a:lnTo>
                    <a:lnTo>
                      <a:pt x="7091" y="5797"/>
                    </a:lnTo>
                    <a:lnTo>
                      <a:pt x="7083" y="5787"/>
                    </a:lnTo>
                    <a:cubicBezTo>
                      <a:pt x="7069" y="5772"/>
                      <a:pt x="7054" y="5757"/>
                      <a:pt x="7041" y="5742"/>
                    </a:cubicBezTo>
                    <a:lnTo>
                      <a:pt x="8504" y="4897"/>
                    </a:lnTo>
                    <a:close/>
                    <a:moveTo>
                      <a:pt x="8504" y="5067"/>
                    </a:moveTo>
                    <a:lnTo>
                      <a:pt x="8504" y="8177"/>
                    </a:lnTo>
                    <a:cubicBezTo>
                      <a:pt x="8470" y="8074"/>
                      <a:pt x="8434" y="7971"/>
                      <a:pt x="8394" y="7869"/>
                    </a:cubicBezTo>
                    <a:cubicBezTo>
                      <a:pt x="8380" y="7832"/>
                      <a:pt x="8364" y="7797"/>
                      <a:pt x="8349" y="7761"/>
                    </a:cubicBezTo>
                    <a:cubicBezTo>
                      <a:pt x="8320" y="7696"/>
                      <a:pt x="8295" y="7631"/>
                      <a:pt x="8265" y="7566"/>
                    </a:cubicBezTo>
                    <a:cubicBezTo>
                      <a:pt x="8247" y="7524"/>
                      <a:pt x="8225" y="7482"/>
                      <a:pt x="8205" y="7441"/>
                    </a:cubicBezTo>
                    <a:cubicBezTo>
                      <a:pt x="8177" y="7383"/>
                      <a:pt x="8149" y="7324"/>
                      <a:pt x="8119" y="7266"/>
                    </a:cubicBezTo>
                    <a:cubicBezTo>
                      <a:pt x="8097" y="7223"/>
                      <a:pt x="8072" y="7179"/>
                      <a:pt x="8047" y="7136"/>
                    </a:cubicBezTo>
                    <a:cubicBezTo>
                      <a:pt x="8017" y="7081"/>
                      <a:pt x="7987" y="7026"/>
                      <a:pt x="7956" y="6971"/>
                    </a:cubicBezTo>
                    <a:cubicBezTo>
                      <a:pt x="7929" y="6926"/>
                      <a:pt x="7901" y="6883"/>
                      <a:pt x="7874" y="6840"/>
                    </a:cubicBezTo>
                    <a:cubicBezTo>
                      <a:pt x="7841" y="6786"/>
                      <a:pt x="7809" y="6733"/>
                      <a:pt x="7774" y="6680"/>
                    </a:cubicBezTo>
                    <a:cubicBezTo>
                      <a:pt x="7746" y="6636"/>
                      <a:pt x="7714" y="6593"/>
                      <a:pt x="7684" y="6550"/>
                    </a:cubicBezTo>
                    <a:cubicBezTo>
                      <a:pt x="7647" y="6498"/>
                      <a:pt x="7612" y="6445"/>
                      <a:pt x="7574" y="6393"/>
                    </a:cubicBezTo>
                    <a:cubicBezTo>
                      <a:pt x="7544" y="6352"/>
                      <a:pt x="7511" y="6310"/>
                      <a:pt x="7479" y="6268"/>
                    </a:cubicBezTo>
                    <a:cubicBezTo>
                      <a:pt x="7439" y="6217"/>
                      <a:pt x="7399" y="6163"/>
                      <a:pt x="7358" y="6112"/>
                    </a:cubicBezTo>
                    <a:cubicBezTo>
                      <a:pt x="7326" y="6072"/>
                      <a:pt x="7291" y="6032"/>
                      <a:pt x="7256" y="5990"/>
                    </a:cubicBezTo>
                    <a:cubicBezTo>
                      <a:pt x="7218" y="5945"/>
                      <a:pt x="7181" y="5898"/>
                      <a:pt x="7141" y="5854"/>
                    </a:cubicBezTo>
                    <a:lnTo>
                      <a:pt x="8504" y="5067"/>
                    </a:lnTo>
                    <a:close/>
                    <a:moveTo>
                      <a:pt x="8615" y="75"/>
                    </a:moveTo>
                    <a:lnTo>
                      <a:pt x="8615" y="8868"/>
                    </a:lnTo>
                    <a:lnTo>
                      <a:pt x="8572" y="8872"/>
                    </a:lnTo>
                    <a:cubicBezTo>
                      <a:pt x="7922" y="5550"/>
                      <a:pt x="4123" y="2854"/>
                      <a:pt x="74" y="2837"/>
                    </a:cubicBezTo>
                    <a:lnTo>
                      <a:pt x="74" y="2800"/>
                    </a:lnTo>
                    <a:cubicBezTo>
                      <a:pt x="91" y="2800"/>
                      <a:pt x="106" y="2802"/>
                      <a:pt x="122" y="2802"/>
                    </a:cubicBezTo>
                    <a:lnTo>
                      <a:pt x="144" y="2802"/>
                    </a:lnTo>
                    <a:lnTo>
                      <a:pt x="180" y="2804"/>
                    </a:lnTo>
                    <a:cubicBezTo>
                      <a:pt x="535" y="2809"/>
                      <a:pt x="897" y="2835"/>
                      <a:pt x="1251" y="2882"/>
                    </a:cubicBezTo>
                    <a:lnTo>
                      <a:pt x="1271" y="2884"/>
                    </a:lnTo>
                    <a:cubicBezTo>
                      <a:pt x="1313" y="2890"/>
                      <a:pt x="1355" y="2895"/>
                      <a:pt x="1396" y="2902"/>
                    </a:cubicBezTo>
                    <a:cubicBezTo>
                      <a:pt x="1751" y="2954"/>
                      <a:pt x="2109" y="3027"/>
                      <a:pt x="2459" y="3119"/>
                    </a:cubicBezTo>
                    <a:cubicBezTo>
                      <a:pt x="2507" y="3130"/>
                      <a:pt x="2554" y="3144"/>
                      <a:pt x="2601" y="3157"/>
                    </a:cubicBezTo>
                    <a:cubicBezTo>
                      <a:pt x="2954" y="3255"/>
                      <a:pt x="3307" y="3375"/>
                      <a:pt x="3650" y="3513"/>
                    </a:cubicBezTo>
                    <a:cubicBezTo>
                      <a:pt x="3695" y="3532"/>
                      <a:pt x="3742" y="3552"/>
                      <a:pt x="3787" y="3570"/>
                    </a:cubicBezTo>
                    <a:cubicBezTo>
                      <a:pt x="3876" y="3608"/>
                      <a:pt x="3965" y="3647"/>
                      <a:pt x="4053" y="3687"/>
                    </a:cubicBezTo>
                    <a:cubicBezTo>
                      <a:pt x="4316" y="3806"/>
                      <a:pt x="4571" y="3936"/>
                      <a:pt x="4813" y="4075"/>
                    </a:cubicBezTo>
                    <a:lnTo>
                      <a:pt x="4819" y="4078"/>
                    </a:lnTo>
                    <a:cubicBezTo>
                      <a:pt x="4843" y="4091"/>
                      <a:pt x="4868" y="4106"/>
                      <a:pt x="4892" y="4121"/>
                    </a:cubicBezTo>
                    <a:lnTo>
                      <a:pt x="4904" y="4128"/>
                    </a:lnTo>
                    <a:lnTo>
                      <a:pt x="4941" y="4150"/>
                    </a:lnTo>
                    <a:cubicBezTo>
                      <a:pt x="5291" y="4356"/>
                      <a:pt x="5622" y="4579"/>
                      <a:pt x="5929" y="4818"/>
                    </a:cubicBezTo>
                    <a:cubicBezTo>
                      <a:pt x="5955" y="4839"/>
                      <a:pt x="5983" y="4861"/>
                      <a:pt x="6012" y="4884"/>
                    </a:cubicBezTo>
                    <a:lnTo>
                      <a:pt x="6045" y="4911"/>
                    </a:lnTo>
                    <a:cubicBezTo>
                      <a:pt x="6128" y="4977"/>
                      <a:pt x="6210" y="5046"/>
                      <a:pt x="6288" y="5114"/>
                    </a:cubicBezTo>
                    <a:cubicBezTo>
                      <a:pt x="6528" y="5321"/>
                      <a:pt x="6751" y="5535"/>
                      <a:pt x="6956" y="5757"/>
                    </a:cubicBezTo>
                    <a:lnTo>
                      <a:pt x="6958" y="5760"/>
                    </a:lnTo>
                    <a:cubicBezTo>
                      <a:pt x="6981" y="5785"/>
                      <a:pt x="7003" y="5810"/>
                      <a:pt x="7026" y="5835"/>
                    </a:cubicBezTo>
                    <a:lnTo>
                      <a:pt x="7056" y="5869"/>
                    </a:lnTo>
                    <a:cubicBezTo>
                      <a:pt x="7762" y="6663"/>
                      <a:pt x="8250" y="7526"/>
                      <a:pt x="8505" y="8434"/>
                    </a:cubicBezTo>
                    <a:lnTo>
                      <a:pt x="8579" y="8692"/>
                    </a:lnTo>
                    <a:lnTo>
                      <a:pt x="8579" y="75"/>
                    </a:lnTo>
                    <a:close/>
                    <a:moveTo>
                      <a:pt x="144" y="1"/>
                    </a:moveTo>
                    <a:lnTo>
                      <a:pt x="144" y="2729"/>
                    </a:lnTo>
                    <a:lnTo>
                      <a:pt x="124" y="2729"/>
                    </a:lnTo>
                    <a:cubicBezTo>
                      <a:pt x="96" y="2727"/>
                      <a:pt x="66" y="2727"/>
                      <a:pt x="37" y="2727"/>
                    </a:cubicBezTo>
                    <a:lnTo>
                      <a:pt x="1" y="2727"/>
                    </a:lnTo>
                    <a:lnTo>
                      <a:pt x="1" y="2910"/>
                    </a:lnTo>
                    <a:lnTo>
                      <a:pt x="37" y="2910"/>
                    </a:lnTo>
                    <a:cubicBezTo>
                      <a:pt x="4080" y="2910"/>
                      <a:pt x="7879" y="5605"/>
                      <a:pt x="8505" y="8918"/>
                    </a:cubicBezTo>
                    <a:lnTo>
                      <a:pt x="8512" y="8952"/>
                    </a:lnTo>
                    <a:lnTo>
                      <a:pt x="8688" y="8935"/>
                    </a:lnTo>
                    <a:lnTo>
                      <a:pt x="8688" y="1"/>
                    </a:lnTo>
                    <a:lnTo>
                      <a:pt x="8367" y="1"/>
                    </a:lnTo>
                    <a:lnTo>
                      <a:pt x="4952" y="4071"/>
                    </a:lnTo>
                    <a:lnTo>
                      <a:pt x="4931" y="4058"/>
                    </a:lnTo>
                    <a:cubicBezTo>
                      <a:pt x="4916" y="4050"/>
                      <a:pt x="4902" y="4041"/>
                      <a:pt x="4887" y="4033"/>
                    </a:cubicBezTo>
                    <a:lnTo>
                      <a:pt x="8270" y="1"/>
                    </a:lnTo>
                    <a:lnTo>
                      <a:pt x="5800" y="1"/>
                    </a:lnTo>
                    <a:lnTo>
                      <a:pt x="3785" y="3490"/>
                    </a:lnTo>
                    <a:cubicBezTo>
                      <a:pt x="3762" y="3480"/>
                      <a:pt x="3740" y="3472"/>
                      <a:pt x="3717" y="3462"/>
                    </a:cubicBezTo>
                    <a:lnTo>
                      <a:pt x="5715" y="1"/>
                    </a:lnTo>
                    <a:lnTo>
                      <a:pt x="3708" y="1"/>
                    </a:lnTo>
                    <a:lnTo>
                      <a:pt x="2589" y="3077"/>
                    </a:lnTo>
                    <a:cubicBezTo>
                      <a:pt x="2564" y="3070"/>
                      <a:pt x="2541" y="3064"/>
                      <a:pt x="2517" y="3057"/>
                    </a:cubicBezTo>
                    <a:lnTo>
                      <a:pt x="3630" y="1"/>
                    </a:lnTo>
                    <a:lnTo>
                      <a:pt x="1869" y="1"/>
                    </a:lnTo>
                    <a:lnTo>
                      <a:pt x="1371" y="2824"/>
                    </a:lnTo>
                    <a:cubicBezTo>
                      <a:pt x="1348" y="2820"/>
                      <a:pt x="1323" y="2817"/>
                      <a:pt x="1298" y="2814"/>
                    </a:cubicBezTo>
                    <a:lnTo>
                      <a:pt x="179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1" name="Google Shape;1111;p61"/>
              <p:cNvSpPr/>
              <p:nvPr/>
            </p:nvSpPr>
            <p:spPr>
              <a:xfrm>
                <a:off x="2399124" y="4291252"/>
                <a:ext cx="66755" cy="85954"/>
              </a:xfrm>
              <a:custGeom>
                <a:rect b="b" l="l" r="r" t="t"/>
                <a:pathLst>
                  <a:path extrusionOk="0" h="2431" w="1888">
                    <a:moveTo>
                      <a:pt x="1786" y="0"/>
                    </a:moveTo>
                    <a:cubicBezTo>
                      <a:pt x="1070" y="705"/>
                      <a:pt x="468" y="1521"/>
                      <a:pt x="0" y="2429"/>
                    </a:cubicBezTo>
                    <a:cubicBezTo>
                      <a:pt x="20" y="2429"/>
                      <a:pt x="40" y="2430"/>
                      <a:pt x="60" y="2430"/>
                    </a:cubicBezTo>
                    <a:cubicBezTo>
                      <a:pt x="1068" y="2430"/>
                      <a:pt x="1888" y="1609"/>
                      <a:pt x="1888" y="601"/>
                    </a:cubicBezTo>
                    <a:cubicBezTo>
                      <a:pt x="1888" y="398"/>
                      <a:pt x="1854" y="197"/>
                      <a:pt x="17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2" name="Google Shape;1112;p61"/>
              <p:cNvSpPr/>
              <p:nvPr/>
            </p:nvSpPr>
            <p:spPr>
              <a:xfrm>
                <a:off x="2466659" y="4227571"/>
                <a:ext cx="91046" cy="69371"/>
              </a:xfrm>
              <a:custGeom>
                <a:rect b="b" l="l" r="r" t="t"/>
                <a:pathLst>
                  <a:path extrusionOk="0" h="1962" w="2575">
                    <a:moveTo>
                      <a:pt x="2544" y="1"/>
                    </a:moveTo>
                    <a:cubicBezTo>
                      <a:pt x="1615" y="399"/>
                      <a:pt x="759" y="963"/>
                      <a:pt x="1" y="1681"/>
                    </a:cubicBezTo>
                    <a:cubicBezTo>
                      <a:pt x="274" y="1865"/>
                      <a:pt x="589" y="1961"/>
                      <a:pt x="917" y="1961"/>
                    </a:cubicBezTo>
                    <a:cubicBezTo>
                      <a:pt x="1831" y="1961"/>
                      <a:pt x="2574" y="1218"/>
                      <a:pt x="2574" y="305"/>
                    </a:cubicBezTo>
                    <a:cubicBezTo>
                      <a:pt x="2574" y="206"/>
                      <a:pt x="2564" y="104"/>
                      <a:pt x="25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3" name="Google Shape;1113;p61"/>
              <p:cNvSpPr/>
              <p:nvPr/>
            </p:nvSpPr>
            <p:spPr>
              <a:xfrm>
                <a:off x="2049463" y="4204376"/>
                <a:ext cx="104411" cy="57173"/>
              </a:xfrm>
              <a:custGeom>
                <a:rect b="b" l="l" r="r" t="t"/>
                <a:pathLst>
                  <a:path extrusionOk="0" h="1617" w="2953">
                    <a:moveTo>
                      <a:pt x="4" y="0"/>
                    </a:moveTo>
                    <a:cubicBezTo>
                      <a:pt x="1" y="32"/>
                      <a:pt x="1" y="64"/>
                      <a:pt x="1" y="97"/>
                    </a:cubicBezTo>
                    <a:cubicBezTo>
                      <a:pt x="1" y="935"/>
                      <a:pt x="682" y="1616"/>
                      <a:pt x="1520" y="1616"/>
                    </a:cubicBezTo>
                    <a:cubicBezTo>
                      <a:pt x="2171" y="1616"/>
                      <a:pt x="2739" y="1213"/>
                      <a:pt x="2952" y="605"/>
                    </a:cubicBezTo>
                    <a:cubicBezTo>
                      <a:pt x="2014" y="220"/>
                      <a:pt x="1023" y="19"/>
                      <a:pt x="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4" name="Google Shape;1114;p61"/>
              <p:cNvSpPr/>
              <p:nvPr/>
            </p:nvSpPr>
            <p:spPr>
              <a:xfrm>
                <a:off x="2161938" y="4229445"/>
                <a:ext cx="88288" cy="67497"/>
              </a:xfrm>
              <a:custGeom>
                <a:rect b="b" l="l" r="r" t="t"/>
                <a:pathLst>
                  <a:path extrusionOk="0" h="1909" w="2497">
                    <a:moveTo>
                      <a:pt x="19" y="1"/>
                    </a:moveTo>
                    <a:cubicBezTo>
                      <a:pt x="6" y="84"/>
                      <a:pt x="1" y="169"/>
                      <a:pt x="1" y="252"/>
                    </a:cubicBezTo>
                    <a:cubicBezTo>
                      <a:pt x="1" y="1165"/>
                      <a:pt x="744" y="1908"/>
                      <a:pt x="1657" y="1908"/>
                    </a:cubicBezTo>
                    <a:cubicBezTo>
                      <a:pt x="1953" y="1908"/>
                      <a:pt x="2241" y="1830"/>
                      <a:pt x="2496" y="1680"/>
                    </a:cubicBezTo>
                    <a:cubicBezTo>
                      <a:pt x="1757" y="969"/>
                      <a:pt x="924" y="406"/>
                      <a:pt x="1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5" name="Google Shape;1115;p61"/>
              <p:cNvSpPr/>
              <p:nvPr/>
            </p:nvSpPr>
            <p:spPr>
              <a:xfrm>
                <a:off x="2254118" y="4295884"/>
                <a:ext cx="63820" cy="84610"/>
              </a:xfrm>
              <a:custGeom>
                <a:rect b="b" l="l" r="r" t="t"/>
                <a:pathLst>
                  <a:path extrusionOk="0" h="2393" w="1805">
                    <a:moveTo>
                      <a:pt x="92" y="1"/>
                    </a:moveTo>
                    <a:cubicBezTo>
                      <a:pt x="32" y="184"/>
                      <a:pt x="1" y="374"/>
                      <a:pt x="1" y="564"/>
                    </a:cubicBezTo>
                    <a:cubicBezTo>
                      <a:pt x="1" y="1565"/>
                      <a:pt x="807" y="2379"/>
                      <a:pt x="1805" y="2393"/>
                    </a:cubicBezTo>
                    <a:cubicBezTo>
                      <a:pt x="1356" y="1508"/>
                      <a:pt x="782" y="704"/>
                      <a:pt x="92"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6" name="Google Shape;1116;p61"/>
              <p:cNvSpPr/>
              <p:nvPr/>
            </p:nvSpPr>
            <p:spPr>
              <a:xfrm>
                <a:off x="2364791" y="4166436"/>
                <a:ext cx="307221" cy="349403"/>
              </a:xfrm>
              <a:custGeom>
                <a:rect b="b" l="l" r="r" t="t"/>
                <a:pathLst>
                  <a:path extrusionOk="0" h="9882" w="8689">
                    <a:moveTo>
                      <a:pt x="8615" y="74"/>
                    </a:moveTo>
                    <a:lnTo>
                      <a:pt x="8615" y="112"/>
                    </a:lnTo>
                    <a:cubicBezTo>
                      <a:pt x="4511" y="129"/>
                      <a:pt x="938" y="3049"/>
                      <a:pt x="110" y="7073"/>
                    </a:cubicBezTo>
                    <a:lnTo>
                      <a:pt x="124" y="7826"/>
                    </a:lnTo>
                    <a:cubicBezTo>
                      <a:pt x="112" y="7871"/>
                      <a:pt x="100" y="7914"/>
                      <a:pt x="89" y="7959"/>
                    </a:cubicBezTo>
                    <a:lnTo>
                      <a:pt x="74" y="7070"/>
                    </a:lnTo>
                    <a:cubicBezTo>
                      <a:pt x="903" y="3029"/>
                      <a:pt x="4493" y="92"/>
                      <a:pt x="8615" y="74"/>
                    </a:cubicBezTo>
                    <a:close/>
                    <a:moveTo>
                      <a:pt x="112" y="8139"/>
                    </a:moveTo>
                    <a:lnTo>
                      <a:pt x="112" y="9275"/>
                    </a:lnTo>
                    <a:lnTo>
                      <a:pt x="112" y="9806"/>
                    </a:lnTo>
                    <a:lnTo>
                      <a:pt x="74" y="9806"/>
                    </a:lnTo>
                    <a:lnTo>
                      <a:pt x="74" y="8139"/>
                    </a:lnTo>
                    <a:close/>
                    <a:moveTo>
                      <a:pt x="185" y="9593"/>
                    </a:moveTo>
                    <a:lnTo>
                      <a:pt x="365" y="9806"/>
                    </a:lnTo>
                    <a:lnTo>
                      <a:pt x="185" y="9806"/>
                    </a:lnTo>
                    <a:lnTo>
                      <a:pt x="185" y="9593"/>
                    </a:lnTo>
                    <a:close/>
                    <a:moveTo>
                      <a:pt x="832" y="6149"/>
                    </a:moveTo>
                    <a:lnTo>
                      <a:pt x="2944" y="9806"/>
                    </a:lnTo>
                    <a:lnTo>
                      <a:pt x="653" y="9806"/>
                    </a:lnTo>
                    <a:lnTo>
                      <a:pt x="185" y="9248"/>
                    </a:lnTo>
                    <a:lnTo>
                      <a:pt x="185" y="8066"/>
                    </a:lnTo>
                    <a:lnTo>
                      <a:pt x="140" y="8066"/>
                    </a:lnTo>
                    <a:cubicBezTo>
                      <a:pt x="165" y="7962"/>
                      <a:pt x="194" y="7861"/>
                      <a:pt x="222" y="7759"/>
                    </a:cubicBezTo>
                    <a:cubicBezTo>
                      <a:pt x="237" y="7703"/>
                      <a:pt x="250" y="7646"/>
                      <a:pt x="267" y="7591"/>
                    </a:cubicBezTo>
                    <a:cubicBezTo>
                      <a:pt x="310" y="7444"/>
                      <a:pt x="358" y="7300"/>
                      <a:pt x="410" y="7155"/>
                    </a:cubicBezTo>
                    <a:cubicBezTo>
                      <a:pt x="417" y="7136"/>
                      <a:pt x="422" y="7116"/>
                      <a:pt x="430" y="7096"/>
                    </a:cubicBezTo>
                    <a:cubicBezTo>
                      <a:pt x="488" y="6933"/>
                      <a:pt x="552" y="6770"/>
                      <a:pt x="620" y="6608"/>
                    </a:cubicBezTo>
                    <a:cubicBezTo>
                      <a:pt x="642" y="6560"/>
                      <a:pt x="665" y="6513"/>
                      <a:pt x="687" y="6465"/>
                    </a:cubicBezTo>
                    <a:cubicBezTo>
                      <a:pt x="733" y="6358"/>
                      <a:pt x="780" y="6253"/>
                      <a:pt x="832" y="6149"/>
                    </a:cubicBezTo>
                    <a:close/>
                    <a:moveTo>
                      <a:pt x="8652" y="1"/>
                    </a:moveTo>
                    <a:cubicBezTo>
                      <a:pt x="4479" y="1"/>
                      <a:pt x="842" y="2967"/>
                      <a:pt x="0" y="7063"/>
                    </a:cubicBezTo>
                    <a:lnTo>
                      <a:pt x="17" y="8066"/>
                    </a:lnTo>
                    <a:lnTo>
                      <a:pt x="0" y="8066"/>
                    </a:lnTo>
                    <a:lnTo>
                      <a:pt x="0" y="9881"/>
                    </a:lnTo>
                    <a:lnTo>
                      <a:pt x="523" y="9881"/>
                    </a:lnTo>
                    <a:lnTo>
                      <a:pt x="185" y="9478"/>
                    </a:lnTo>
                    <a:lnTo>
                      <a:pt x="185" y="9363"/>
                    </a:lnTo>
                    <a:lnTo>
                      <a:pt x="618" y="9880"/>
                    </a:lnTo>
                    <a:lnTo>
                      <a:pt x="3070" y="9880"/>
                    </a:lnTo>
                    <a:lnTo>
                      <a:pt x="876" y="6079"/>
                    </a:lnTo>
                    <a:lnTo>
                      <a:pt x="870" y="6069"/>
                    </a:lnTo>
                    <a:cubicBezTo>
                      <a:pt x="1350" y="5106"/>
                      <a:pt x="1977" y="4240"/>
                      <a:pt x="2737" y="3495"/>
                    </a:cubicBezTo>
                    <a:cubicBezTo>
                      <a:pt x="2779" y="3454"/>
                      <a:pt x="2822" y="3412"/>
                      <a:pt x="2865" y="3372"/>
                    </a:cubicBezTo>
                    <a:cubicBezTo>
                      <a:pt x="3663" y="2621"/>
                      <a:pt x="4561" y="2038"/>
                      <a:pt x="5535" y="1641"/>
                    </a:cubicBezTo>
                    <a:cubicBezTo>
                      <a:pt x="6525" y="1238"/>
                      <a:pt x="7572" y="1033"/>
                      <a:pt x="8652" y="1033"/>
                    </a:cubicBezTo>
                    <a:lnTo>
                      <a:pt x="8688" y="1033"/>
                    </a:lnTo>
                    <a:lnTo>
                      <a:pt x="8688" y="904"/>
                    </a:lnTo>
                    <a:lnTo>
                      <a:pt x="8652" y="904"/>
                    </a:lnTo>
                    <a:cubicBezTo>
                      <a:pt x="4218" y="904"/>
                      <a:pt x="1191" y="4258"/>
                      <a:pt x="190" y="7458"/>
                    </a:cubicBezTo>
                    <a:lnTo>
                      <a:pt x="184" y="7080"/>
                    </a:lnTo>
                    <a:cubicBezTo>
                      <a:pt x="1005" y="3085"/>
                      <a:pt x="4568" y="186"/>
                      <a:pt x="8652" y="186"/>
                    </a:cubicBezTo>
                    <a:lnTo>
                      <a:pt x="8688" y="186"/>
                    </a:lnTo>
                    <a:lnTo>
                      <a:pt x="8688"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7" name="Google Shape;1117;p61"/>
              <p:cNvSpPr/>
              <p:nvPr/>
            </p:nvSpPr>
            <p:spPr>
              <a:xfrm>
                <a:off x="2468392" y="4237012"/>
                <a:ext cx="142880" cy="278829"/>
              </a:xfrm>
              <a:custGeom>
                <a:rect b="b" l="l" r="r" t="t"/>
                <a:pathLst>
                  <a:path extrusionOk="0" h="7886" w="4041">
                    <a:moveTo>
                      <a:pt x="2659" y="465"/>
                    </a:moveTo>
                    <a:lnTo>
                      <a:pt x="3954" y="7810"/>
                    </a:lnTo>
                    <a:lnTo>
                      <a:pt x="2347" y="7810"/>
                    </a:lnTo>
                    <a:lnTo>
                      <a:pt x="132" y="1724"/>
                    </a:lnTo>
                    <a:lnTo>
                      <a:pt x="132" y="1724"/>
                    </a:lnTo>
                    <a:cubicBezTo>
                      <a:pt x="365" y="1826"/>
                      <a:pt x="611" y="1879"/>
                      <a:pt x="870" y="1879"/>
                    </a:cubicBezTo>
                    <a:cubicBezTo>
                      <a:pt x="1729" y="1879"/>
                      <a:pt x="2464" y="1284"/>
                      <a:pt x="2659" y="465"/>
                    </a:cubicBezTo>
                    <a:close/>
                    <a:moveTo>
                      <a:pt x="2652" y="0"/>
                    </a:moveTo>
                    <a:lnTo>
                      <a:pt x="2622" y="248"/>
                    </a:lnTo>
                    <a:cubicBezTo>
                      <a:pt x="2515" y="1136"/>
                      <a:pt x="1762" y="1804"/>
                      <a:pt x="868" y="1804"/>
                    </a:cubicBezTo>
                    <a:cubicBezTo>
                      <a:pt x="593" y="1804"/>
                      <a:pt x="328" y="1742"/>
                      <a:pt x="83" y="1619"/>
                    </a:cubicBezTo>
                    <a:lnTo>
                      <a:pt x="0" y="1578"/>
                    </a:lnTo>
                    <a:lnTo>
                      <a:pt x="2287" y="7860"/>
                    </a:lnTo>
                    <a:lnTo>
                      <a:pt x="2295" y="7885"/>
                    </a:lnTo>
                    <a:lnTo>
                      <a:pt x="4041" y="7885"/>
                    </a:lnTo>
                    <a:lnTo>
                      <a:pt x="2652"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8" name="Google Shape;1118;p61"/>
              <p:cNvSpPr/>
              <p:nvPr/>
            </p:nvSpPr>
            <p:spPr>
              <a:xfrm>
                <a:off x="2398594" y="4304017"/>
                <a:ext cx="148219" cy="211756"/>
              </a:xfrm>
              <a:custGeom>
                <a:rect b="b" l="l" r="r" t="t"/>
                <a:pathLst>
                  <a:path extrusionOk="0" h="5989" w="4192">
                    <a:moveTo>
                      <a:pt x="2081" y="407"/>
                    </a:moveTo>
                    <a:lnTo>
                      <a:pt x="4085" y="5915"/>
                    </a:lnTo>
                    <a:lnTo>
                      <a:pt x="2242" y="5915"/>
                    </a:lnTo>
                    <a:lnTo>
                      <a:pt x="127" y="2253"/>
                    </a:lnTo>
                    <a:cubicBezTo>
                      <a:pt x="1156" y="2226"/>
                      <a:pt x="1996" y="1421"/>
                      <a:pt x="2081" y="407"/>
                    </a:cubicBezTo>
                    <a:close/>
                    <a:moveTo>
                      <a:pt x="2011" y="1"/>
                    </a:moveTo>
                    <a:lnTo>
                      <a:pt x="2013" y="216"/>
                    </a:lnTo>
                    <a:lnTo>
                      <a:pt x="2014" y="240"/>
                    </a:lnTo>
                    <a:cubicBezTo>
                      <a:pt x="2014" y="1310"/>
                      <a:pt x="1145" y="2179"/>
                      <a:pt x="75" y="2179"/>
                    </a:cubicBezTo>
                    <a:lnTo>
                      <a:pt x="0" y="2179"/>
                    </a:lnTo>
                    <a:lnTo>
                      <a:pt x="2189" y="5970"/>
                    </a:lnTo>
                    <a:lnTo>
                      <a:pt x="2201" y="5989"/>
                    </a:lnTo>
                    <a:lnTo>
                      <a:pt x="4191" y="5989"/>
                    </a:lnTo>
                    <a:lnTo>
                      <a:pt x="201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9" name="Google Shape;1119;p61"/>
              <p:cNvSpPr/>
              <p:nvPr/>
            </p:nvSpPr>
            <p:spPr>
              <a:xfrm>
                <a:off x="2563683" y="4225874"/>
                <a:ext cx="108194" cy="289967"/>
              </a:xfrm>
              <a:custGeom>
                <a:rect b="b" l="l" r="r" t="t"/>
                <a:pathLst>
                  <a:path extrusionOk="0" h="8201" w="3060">
                    <a:moveTo>
                      <a:pt x="2987" y="327"/>
                    </a:moveTo>
                    <a:lnTo>
                      <a:pt x="2987" y="8125"/>
                    </a:lnTo>
                    <a:lnTo>
                      <a:pt x="1483" y="8125"/>
                    </a:lnTo>
                    <a:lnTo>
                      <a:pt x="140" y="507"/>
                    </a:lnTo>
                    <a:lnTo>
                      <a:pt x="140" y="507"/>
                    </a:lnTo>
                    <a:cubicBezTo>
                      <a:pt x="458" y="933"/>
                      <a:pt x="966" y="1193"/>
                      <a:pt x="1504" y="1193"/>
                    </a:cubicBezTo>
                    <a:cubicBezTo>
                      <a:pt x="2119" y="1193"/>
                      <a:pt x="2685" y="857"/>
                      <a:pt x="2987" y="327"/>
                    </a:cubicBezTo>
                    <a:close/>
                    <a:moveTo>
                      <a:pt x="3060" y="0"/>
                    </a:moveTo>
                    <a:lnTo>
                      <a:pt x="2988" y="157"/>
                    </a:lnTo>
                    <a:cubicBezTo>
                      <a:pt x="2725" y="742"/>
                      <a:pt x="2142" y="1120"/>
                      <a:pt x="1503" y="1120"/>
                    </a:cubicBezTo>
                    <a:cubicBezTo>
                      <a:pt x="933" y="1120"/>
                      <a:pt x="397" y="813"/>
                      <a:pt x="103" y="322"/>
                    </a:cubicBezTo>
                    <a:lnTo>
                      <a:pt x="0" y="149"/>
                    </a:lnTo>
                    <a:lnTo>
                      <a:pt x="1416" y="8169"/>
                    </a:lnTo>
                    <a:lnTo>
                      <a:pt x="1421" y="8200"/>
                    </a:lnTo>
                    <a:lnTo>
                      <a:pt x="3060" y="8200"/>
                    </a:lnTo>
                    <a:lnTo>
                      <a:pt x="306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0" name="Google Shape;1120;p61"/>
              <p:cNvSpPr/>
              <p:nvPr/>
            </p:nvSpPr>
            <p:spPr>
              <a:xfrm>
                <a:off x="2565628" y="4204270"/>
                <a:ext cx="104976" cy="57279"/>
              </a:xfrm>
              <a:custGeom>
                <a:rect b="b" l="l" r="r" t="t"/>
                <a:pathLst>
                  <a:path extrusionOk="0" h="1620" w="2969">
                    <a:moveTo>
                      <a:pt x="2965" y="0"/>
                    </a:moveTo>
                    <a:cubicBezTo>
                      <a:pt x="1941" y="2"/>
                      <a:pt x="943" y="188"/>
                      <a:pt x="0" y="555"/>
                    </a:cubicBezTo>
                    <a:cubicBezTo>
                      <a:pt x="198" y="1184"/>
                      <a:pt x="785" y="1619"/>
                      <a:pt x="1449" y="1619"/>
                    </a:cubicBezTo>
                    <a:cubicBezTo>
                      <a:pt x="2287" y="1619"/>
                      <a:pt x="2968" y="938"/>
                      <a:pt x="2968" y="100"/>
                    </a:cubicBezTo>
                    <a:cubicBezTo>
                      <a:pt x="2968" y="67"/>
                      <a:pt x="2967" y="33"/>
                      <a:pt x="29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1" name="Google Shape;1121;p61"/>
              <p:cNvSpPr/>
              <p:nvPr/>
            </p:nvSpPr>
            <p:spPr>
              <a:xfrm>
                <a:off x="2503538" y="4152965"/>
                <a:ext cx="12693" cy="12693"/>
              </a:xfrm>
              <a:custGeom>
                <a:rect b="b" l="l" r="r" t="t"/>
                <a:pathLst>
                  <a:path extrusionOk="0" h="359" w="359">
                    <a:moveTo>
                      <a:pt x="180" y="0"/>
                    </a:moveTo>
                    <a:cubicBezTo>
                      <a:pt x="81" y="0"/>
                      <a:pt x="1" y="80"/>
                      <a:pt x="1" y="180"/>
                    </a:cubicBezTo>
                    <a:cubicBezTo>
                      <a:pt x="1" y="278"/>
                      <a:pt x="81" y="358"/>
                      <a:pt x="180" y="358"/>
                    </a:cubicBezTo>
                    <a:cubicBezTo>
                      <a:pt x="279" y="358"/>
                      <a:pt x="359" y="278"/>
                      <a:pt x="359" y="180"/>
                    </a:cubicBezTo>
                    <a:cubicBezTo>
                      <a:pt x="359"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2" name="Google Shape;1122;p61"/>
              <p:cNvSpPr/>
              <p:nvPr/>
            </p:nvSpPr>
            <p:spPr>
              <a:xfrm>
                <a:off x="2457006" y="4179236"/>
                <a:ext cx="12693" cy="12729"/>
              </a:xfrm>
              <a:custGeom>
                <a:rect b="b" l="l" r="r" t="t"/>
                <a:pathLst>
                  <a:path extrusionOk="0" h="360" w="359">
                    <a:moveTo>
                      <a:pt x="181" y="0"/>
                    </a:moveTo>
                    <a:cubicBezTo>
                      <a:pt x="81" y="0"/>
                      <a:pt x="1" y="82"/>
                      <a:pt x="1" y="180"/>
                    </a:cubicBezTo>
                    <a:cubicBezTo>
                      <a:pt x="1" y="280"/>
                      <a:pt x="81" y="360"/>
                      <a:pt x="181" y="360"/>
                    </a:cubicBezTo>
                    <a:cubicBezTo>
                      <a:pt x="279" y="360"/>
                      <a:pt x="359" y="280"/>
                      <a:pt x="359" y="180"/>
                    </a:cubicBezTo>
                    <a:cubicBezTo>
                      <a:pt x="359" y="82"/>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3" name="Google Shape;1123;p61"/>
              <p:cNvSpPr/>
              <p:nvPr/>
            </p:nvSpPr>
            <p:spPr>
              <a:xfrm>
                <a:off x="2596637" y="4124112"/>
                <a:ext cx="12729" cy="12693"/>
              </a:xfrm>
              <a:custGeom>
                <a:rect b="b" l="l" r="r" t="t"/>
                <a:pathLst>
                  <a:path extrusionOk="0" h="359" w="360">
                    <a:moveTo>
                      <a:pt x="179" y="0"/>
                    </a:moveTo>
                    <a:cubicBezTo>
                      <a:pt x="81" y="0"/>
                      <a:pt x="1" y="80"/>
                      <a:pt x="1" y="178"/>
                    </a:cubicBezTo>
                    <a:cubicBezTo>
                      <a:pt x="1" y="278"/>
                      <a:pt x="81" y="358"/>
                      <a:pt x="179" y="358"/>
                    </a:cubicBezTo>
                    <a:cubicBezTo>
                      <a:pt x="279" y="358"/>
                      <a:pt x="359" y="278"/>
                      <a:pt x="359" y="178"/>
                    </a:cubicBezTo>
                    <a:cubicBezTo>
                      <a:pt x="359" y="80"/>
                      <a:pt x="279"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4" name="Google Shape;1124;p61"/>
              <p:cNvSpPr/>
              <p:nvPr/>
            </p:nvSpPr>
            <p:spPr>
              <a:xfrm>
                <a:off x="2418324" y="4213605"/>
                <a:ext cx="12693" cy="12764"/>
              </a:xfrm>
              <a:custGeom>
                <a:rect b="b" l="l" r="r" t="t"/>
                <a:pathLst>
                  <a:path extrusionOk="0" h="361" w="359">
                    <a:moveTo>
                      <a:pt x="180" y="1"/>
                    </a:moveTo>
                    <a:cubicBezTo>
                      <a:pt x="82" y="1"/>
                      <a:pt x="0" y="83"/>
                      <a:pt x="0" y="181"/>
                    </a:cubicBezTo>
                    <a:cubicBezTo>
                      <a:pt x="0" y="279"/>
                      <a:pt x="80" y="361"/>
                      <a:pt x="180" y="361"/>
                    </a:cubicBezTo>
                    <a:cubicBezTo>
                      <a:pt x="279" y="361"/>
                      <a:pt x="359" y="279"/>
                      <a:pt x="359" y="181"/>
                    </a:cubicBezTo>
                    <a:cubicBezTo>
                      <a:pt x="359" y="83"/>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5" name="Google Shape;1125;p61"/>
              <p:cNvSpPr/>
              <p:nvPr/>
            </p:nvSpPr>
            <p:spPr>
              <a:xfrm>
                <a:off x="2643417" y="4117252"/>
                <a:ext cx="12693" cy="12729"/>
              </a:xfrm>
              <a:custGeom>
                <a:rect b="b" l="l" r="r" t="t"/>
                <a:pathLst>
                  <a:path extrusionOk="0" h="360" w="359">
                    <a:moveTo>
                      <a:pt x="180" y="1"/>
                    </a:moveTo>
                    <a:cubicBezTo>
                      <a:pt x="80" y="1"/>
                      <a:pt x="0" y="81"/>
                      <a:pt x="0" y="181"/>
                    </a:cubicBezTo>
                    <a:cubicBezTo>
                      <a:pt x="0" y="279"/>
                      <a:pt x="80" y="359"/>
                      <a:pt x="180" y="359"/>
                    </a:cubicBezTo>
                    <a:cubicBezTo>
                      <a:pt x="279" y="359"/>
                      <a:pt x="359" y="279"/>
                      <a:pt x="359" y="181"/>
                    </a:cubicBezTo>
                    <a:cubicBezTo>
                      <a:pt x="359"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6" name="Google Shape;1126;p61"/>
              <p:cNvSpPr/>
              <p:nvPr/>
            </p:nvSpPr>
            <p:spPr>
              <a:xfrm>
                <a:off x="2549186" y="4135214"/>
                <a:ext cx="12693" cy="12729"/>
              </a:xfrm>
              <a:custGeom>
                <a:rect b="b" l="l" r="r" t="t"/>
                <a:pathLst>
                  <a:path extrusionOk="0" h="360" w="359">
                    <a:moveTo>
                      <a:pt x="180" y="1"/>
                    </a:moveTo>
                    <a:cubicBezTo>
                      <a:pt x="82" y="1"/>
                      <a:pt x="0" y="81"/>
                      <a:pt x="0" y="181"/>
                    </a:cubicBezTo>
                    <a:cubicBezTo>
                      <a:pt x="0" y="279"/>
                      <a:pt x="80" y="359"/>
                      <a:pt x="180" y="359"/>
                    </a:cubicBezTo>
                    <a:cubicBezTo>
                      <a:pt x="279" y="359"/>
                      <a:pt x="359" y="279"/>
                      <a:pt x="359" y="181"/>
                    </a:cubicBezTo>
                    <a:cubicBezTo>
                      <a:pt x="359"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7" name="Google Shape;1127;p61"/>
              <p:cNvSpPr/>
              <p:nvPr/>
            </p:nvSpPr>
            <p:spPr>
              <a:xfrm>
                <a:off x="2364791" y="4047949"/>
                <a:ext cx="307221" cy="335896"/>
              </a:xfrm>
              <a:custGeom>
                <a:rect b="b" l="l" r="r" t="t"/>
                <a:pathLst>
                  <a:path extrusionOk="0" h="9500" w="8689">
                    <a:moveTo>
                      <a:pt x="8610" y="75"/>
                    </a:moveTo>
                    <a:lnTo>
                      <a:pt x="8610" y="2727"/>
                    </a:lnTo>
                    <a:cubicBezTo>
                      <a:pt x="8450" y="2729"/>
                      <a:pt x="8288" y="2732"/>
                      <a:pt x="8127" y="2740"/>
                    </a:cubicBezTo>
                    <a:cubicBezTo>
                      <a:pt x="8119" y="2740"/>
                      <a:pt x="8110" y="2740"/>
                      <a:pt x="8102" y="2742"/>
                    </a:cubicBezTo>
                    <a:cubicBezTo>
                      <a:pt x="7932" y="2750"/>
                      <a:pt x="7764" y="2762"/>
                      <a:pt x="7597" y="2780"/>
                    </a:cubicBezTo>
                    <a:lnTo>
                      <a:pt x="7121" y="75"/>
                    </a:lnTo>
                    <a:close/>
                    <a:moveTo>
                      <a:pt x="6896" y="75"/>
                    </a:moveTo>
                    <a:lnTo>
                      <a:pt x="7377" y="2805"/>
                    </a:lnTo>
                    <a:cubicBezTo>
                      <a:pt x="7221" y="2825"/>
                      <a:pt x="7064" y="2849"/>
                      <a:pt x="6908" y="2875"/>
                    </a:cubicBezTo>
                    <a:cubicBezTo>
                      <a:pt x="6894" y="2879"/>
                      <a:pt x="6881" y="2879"/>
                      <a:pt x="6866" y="2882"/>
                    </a:cubicBezTo>
                    <a:cubicBezTo>
                      <a:pt x="6696" y="2912"/>
                      <a:pt x="6528" y="2945"/>
                      <a:pt x="6363" y="2984"/>
                    </a:cubicBezTo>
                    <a:lnTo>
                      <a:pt x="5304" y="75"/>
                    </a:lnTo>
                    <a:close/>
                    <a:moveTo>
                      <a:pt x="5067" y="75"/>
                    </a:moveTo>
                    <a:lnTo>
                      <a:pt x="6147" y="3037"/>
                    </a:lnTo>
                    <a:cubicBezTo>
                      <a:pt x="6137" y="3039"/>
                      <a:pt x="6127" y="3042"/>
                      <a:pt x="6117" y="3045"/>
                    </a:cubicBezTo>
                    <a:cubicBezTo>
                      <a:pt x="5957" y="3087"/>
                      <a:pt x="5795" y="3132"/>
                      <a:pt x="5637" y="3182"/>
                    </a:cubicBezTo>
                    <a:cubicBezTo>
                      <a:pt x="5633" y="3184"/>
                      <a:pt x="5630" y="3185"/>
                      <a:pt x="5627" y="3185"/>
                    </a:cubicBezTo>
                    <a:cubicBezTo>
                      <a:pt x="5470" y="3237"/>
                      <a:pt x="5315" y="3290"/>
                      <a:pt x="5162" y="3348"/>
                    </a:cubicBezTo>
                    <a:cubicBezTo>
                      <a:pt x="5154" y="3352"/>
                      <a:pt x="5145" y="3355"/>
                      <a:pt x="5137" y="3358"/>
                    </a:cubicBezTo>
                    <a:lnTo>
                      <a:pt x="3240" y="75"/>
                    </a:lnTo>
                    <a:close/>
                    <a:moveTo>
                      <a:pt x="2985" y="75"/>
                    </a:moveTo>
                    <a:lnTo>
                      <a:pt x="4929" y="3442"/>
                    </a:lnTo>
                    <a:cubicBezTo>
                      <a:pt x="4919" y="3447"/>
                      <a:pt x="4909" y="3452"/>
                      <a:pt x="4899" y="3455"/>
                    </a:cubicBezTo>
                    <a:cubicBezTo>
                      <a:pt x="4737" y="3523"/>
                      <a:pt x="4579" y="3593"/>
                      <a:pt x="4424" y="3668"/>
                    </a:cubicBezTo>
                    <a:cubicBezTo>
                      <a:pt x="4423" y="3670"/>
                      <a:pt x="4421" y="3670"/>
                      <a:pt x="4419" y="3672"/>
                    </a:cubicBezTo>
                    <a:cubicBezTo>
                      <a:pt x="4263" y="3748"/>
                      <a:pt x="4111" y="3828"/>
                      <a:pt x="3965" y="3911"/>
                    </a:cubicBezTo>
                    <a:cubicBezTo>
                      <a:pt x="3958" y="3915"/>
                      <a:pt x="3950" y="3918"/>
                      <a:pt x="3943" y="3921"/>
                    </a:cubicBezTo>
                    <a:lnTo>
                      <a:pt x="715" y="75"/>
                    </a:lnTo>
                    <a:close/>
                    <a:moveTo>
                      <a:pt x="427" y="75"/>
                    </a:moveTo>
                    <a:lnTo>
                      <a:pt x="3751" y="4036"/>
                    </a:lnTo>
                    <a:cubicBezTo>
                      <a:pt x="3706" y="4063"/>
                      <a:pt x="3663" y="4091"/>
                      <a:pt x="3620" y="4118"/>
                    </a:cubicBezTo>
                    <a:cubicBezTo>
                      <a:pt x="3585" y="4140"/>
                      <a:pt x="3550" y="4161"/>
                      <a:pt x="3516" y="4183"/>
                    </a:cubicBezTo>
                    <a:cubicBezTo>
                      <a:pt x="3455" y="4223"/>
                      <a:pt x="3395" y="4265"/>
                      <a:pt x="3335" y="4306"/>
                    </a:cubicBezTo>
                    <a:cubicBezTo>
                      <a:pt x="3313" y="4321"/>
                      <a:pt x="3292" y="4334"/>
                      <a:pt x="3272" y="4348"/>
                    </a:cubicBezTo>
                    <a:cubicBezTo>
                      <a:pt x="3192" y="4404"/>
                      <a:pt x="3112" y="4463"/>
                      <a:pt x="3035" y="4519"/>
                    </a:cubicBezTo>
                    <a:cubicBezTo>
                      <a:pt x="3010" y="4539"/>
                      <a:pt x="2985" y="4559"/>
                      <a:pt x="2962" y="4578"/>
                    </a:cubicBezTo>
                    <a:cubicBezTo>
                      <a:pt x="2914" y="4614"/>
                      <a:pt x="2865" y="4651"/>
                      <a:pt x="2817" y="4689"/>
                    </a:cubicBezTo>
                    <a:lnTo>
                      <a:pt x="185" y="2481"/>
                    </a:lnTo>
                    <a:lnTo>
                      <a:pt x="185" y="75"/>
                    </a:lnTo>
                    <a:close/>
                    <a:moveTo>
                      <a:pt x="185" y="2577"/>
                    </a:moveTo>
                    <a:lnTo>
                      <a:pt x="2759" y="4738"/>
                    </a:lnTo>
                    <a:lnTo>
                      <a:pt x="2709" y="4779"/>
                    </a:lnTo>
                    <a:lnTo>
                      <a:pt x="2702" y="4786"/>
                    </a:lnTo>
                    <a:lnTo>
                      <a:pt x="185" y="2674"/>
                    </a:lnTo>
                    <a:lnTo>
                      <a:pt x="185" y="2577"/>
                    </a:lnTo>
                    <a:close/>
                    <a:moveTo>
                      <a:pt x="185" y="2769"/>
                    </a:moveTo>
                    <a:lnTo>
                      <a:pt x="2645" y="4834"/>
                    </a:lnTo>
                    <a:cubicBezTo>
                      <a:pt x="2602" y="4869"/>
                      <a:pt x="2560" y="4907"/>
                      <a:pt x="2519" y="4946"/>
                    </a:cubicBezTo>
                    <a:cubicBezTo>
                      <a:pt x="2490" y="4971"/>
                      <a:pt x="2460" y="4996"/>
                      <a:pt x="2432" y="5021"/>
                    </a:cubicBezTo>
                    <a:cubicBezTo>
                      <a:pt x="2374" y="5076"/>
                      <a:pt x="2317" y="5131"/>
                      <a:pt x="2259" y="5186"/>
                    </a:cubicBezTo>
                    <a:cubicBezTo>
                      <a:pt x="2244" y="5201"/>
                      <a:pt x="2226" y="5216"/>
                      <a:pt x="2211" y="5232"/>
                    </a:cubicBezTo>
                    <a:cubicBezTo>
                      <a:pt x="2137" y="5304"/>
                      <a:pt x="2066" y="5375"/>
                      <a:pt x="1996" y="5450"/>
                    </a:cubicBezTo>
                    <a:cubicBezTo>
                      <a:pt x="1976" y="5470"/>
                      <a:pt x="1957" y="5492"/>
                      <a:pt x="1937" y="5514"/>
                    </a:cubicBezTo>
                    <a:cubicBezTo>
                      <a:pt x="1893" y="5564"/>
                      <a:pt x="1846" y="5614"/>
                      <a:pt x="1799" y="5664"/>
                    </a:cubicBezTo>
                    <a:lnTo>
                      <a:pt x="185" y="4731"/>
                    </a:lnTo>
                    <a:lnTo>
                      <a:pt x="185" y="2769"/>
                    </a:lnTo>
                    <a:close/>
                    <a:moveTo>
                      <a:pt x="185" y="4818"/>
                    </a:moveTo>
                    <a:lnTo>
                      <a:pt x="1751" y="5720"/>
                    </a:lnTo>
                    <a:cubicBezTo>
                      <a:pt x="1734" y="5740"/>
                      <a:pt x="1718" y="5759"/>
                      <a:pt x="1701" y="5777"/>
                    </a:cubicBezTo>
                    <a:lnTo>
                      <a:pt x="185" y="4902"/>
                    </a:lnTo>
                    <a:lnTo>
                      <a:pt x="185" y="4818"/>
                    </a:lnTo>
                    <a:close/>
                    <a:moveTo>
                      <a:pt x="185" y="4987"/>
                    </a:moveTo>
                    <a:lnTo>
                      <a:pt x="1653" y="5835"/>
                    </a:lnTo>
                    <a:cubicBezTo>
                      <a:pt x="1616" y="5880"/>
                      <a:pt x="1579" y="5925"/>
                      <a:pt x="1544" y="5972"/>
                    </a:cubicBezTo>
                    <a:cubicBezTo>
                      <a:pt x="1508" y="6015"/>
                      <a:pt x="1473" y="6058"/>
                      <a:pt x="1438" y="6103"/>
                    </a:cubicBezTo>
                    <a:cubicBezTo>
                      <a:pt x="1399" y="6153"/>
                      <a:pt x="1361" y="6207"/>
                      <a:pt x="1325" y="6258"/>
                    </a:cubicBezTo>
                    <a:cubicBezTo>
                      <a:pt x="1290" y="6305"/>
                      <a:pt x="1255" y="6350"/>
                      <a:pt x="1221" y="6398"/>
                    </a:cubicBezTo>
                    <a:cubicBezTo>
                      <a:pt x="1185" y="6450"/>
                      <a:pt x="1150" y="6503"/>
                      <a:pt x="1115" y="6556"/>
                    </a:cubicBezTo>
                    <a:cubicBezTo>
                      <a:pt x="1081" y="6605"/>
                      <a:pt x="1048" y="6653"/>
                      <a:pt x="1016" y="6701"/>
                    </a:cubicBezTo>
                    <a:cubicBezTo>
                      <a:pt x="983" y="6755"/>
                      <a:pt x="950" y="6810"/>
                      <a:pt x="916" y="6865"/>
                    </a:cubicBezTo>
                    <a:cubicBezTo>
                      <a:pt x="886" y="6915"/>
                      <a:pt x="855" y="6964"/>
                      <a:pt x="825" y="7014"/>
                    </a:cubicBezTo>
                    <a:cubicBezTo>
                      <a:pt x="792" y="7071"/>
                      <a:pt x="762" y="7129"/>
                      <a:pt x="730" y="7186"/>
                    </a:cubicBezTo>
                    <a:cubicBezTo>
                      <a:pt x="702" y="7236"/>
                      <a:pt x="673" y="7286"/>
                      <a:pt x="645" y="7338"/>
                    </a:cubicBezTo>
                    <a:cubicBezTo>
                      <a:pt x="613" y="7398"/>
                      <a:pt x="583" y="7461"/>
                      <a:pt x="552" y="7522"/>
                    </a:cubicBezTo>
                    <a:cubicBezTo>
                      <a:pt x="528" y="7571"/>
                      <a:pt x="502" y="7619"/>
                      <a:pt x="478" y="7667"/>
                    </a:cubicBezTo>
                    <a:cubicBezTo>
                      <a:pt x="445" y="7737"/>
                      <a:pt x="415" y="7807"/>
                      <a:pt x="383" y="7877"/>
                    </a:cubicBezTo>
                    <a:cubicBezTo>
                      <a:pt x="365" y="7921"/>
                      <a:pt x="343" y="7964"/>
                      <a:pt x="325" y="8007"/>
                    </a:cubicBezTo>
                    <a:cubicBezTo>
                      <a:pt x="277" y="8122"/>
                      <a:pt x="229" y="8239"/>
                      <a:pt x="185" y="8355"/>
                    </a:cubicBezTo>
                    <a:lnTo>
                      <a:pt x="185" y="4987"/>
                    </a:lnTo>
                    <a:close/>
                    <a:moveTo>
                      <a:pt x="110" y="75"/>
                    </a:moveTo>
                    <a:lnTo>
                      <a:pt x="110" y="8777"/>
                    </a:lnTo>
                    <a:lnTo>
                      <a:pt x="182" y="8575"/>
                    </a:lnTo>
                    <a:cubicBezTo>
                      <a:pt x="543" y="7559"/>
                      <a:pt x="1066" y="6643"/>
                      <a:pt x="1738" y="5849"/>
                    </a:cubicBezTo>
                    <a:cubicBezTo>
                      <a:pt x="1769" y="5810"/>
                      <a:pt x="1803" y="5774"/>
                      <a:pt x="1836" y="5735"/>
                    </a:cubicBezTo>
                    <a:cubicBezTo>
                      <a:pt x="2109" y="5424"/>
                      <a:pt x="2409" y="5129"/>
                      <a:pt x="2725" y="4862"/>
                    </a:cubicBezTo>
                    <a:lnTo>
                      <a:pt x="2759" y="4834"/>
                    </a:lnTo>
                    <a:cubicBezTo>
                      <a:pt x="2785" y="4811"/>
                      <a:pt x="2812" y="4788"/>
                      <a:pt x="2840" y="4766"/>
                    </a:cubicBezTo>
                    <a:cubicBezTo>
                      <a:pt x="2917" y="4704"/>
                      <a:pt x="2993" y="4643"/>
                      <a:pt x="3073" y="4583"/>
                    </a:cubicBezTo>
                    <a:cubicBezTo>
                      <a:pt x="3312" y="4403"/>
                      <a:pt x="3563" y="4235"/>
                      <a:pt x="3825" y="4078"/>
                    </a:cubicBezTo>
                    <a:lnTo>
                      <a:pt x="3863" y="4055"/>
                    </a:lnTo>
                    <a:lnTo>
                      <a:pt x="3871" y="4050"/>
                    </a:lnTo>
                    <a:cubicBezTo>
                      <a:pt x="3898" y="4033"/>
                      <a:pt x="3925" y="4016"/>
                      <a:pt x="3953" y="4001"/>
                    </a:cubicBezTo>
                    <a:cubicBezTo>
                      <a:pt x="4279" y="3813"/>
                      <a:pt x="4631" y="3643"/>
                      <a:pt x="4996" y="3493"/>
                    </a:cubicBezTo>
                    <a:lnTo>
                      <a:pt x="5036" y="3478"/>
                    </a:lnTo>
                    <a:cubicBezTo>
                      <a:pt x="5067" y="3465"/>
                      <a:pt x="5100" y="3452"/>
                      <a:pt x="5134" y="3438"/>
                    </a:cubicBezTo>
                    <a:cubicBezTo>
                      <a:pt x="5220" y="3405"/>
                      <a:pt x="5307" y="3372"/>
                      <a:pt x="5395" y="3342"/>
                    </a:cubicBezTo>
                    <a:cubicBezTo>
                      <a:pt x="5658" y="3248"/>
                      <a:pt x="5930" y="3167"/>
                      <a:pt x="6203" y="3099"/>
                    </a:cubicBezTo>
                    <a:cubicBezTo>
                      <a:pt x="6240" y="3089"/>
                      <a:pt x="6278" y="3080"/>
                      <a:pt x="6315" y="3072"/>
                    </a:cubicBezTo>
                    <a:lnTo>
                      <a:pt x="6348" y="3064"/>
                    </a:lnTo>
                    <a:cubicBezTo>
                      <a:pt x="6698" y="2982"/>
                      <a:pt x="7059" y="2917"/>
                      <a:pt x="7424" y="2874"/>
                    </a:cubicBezTo>
                    <a:lnTo>
                      <a:pt x="7464" y="2869"/>
                    </a:lnTo>
                    <a:lnTo>
                      <a:pt x="7477" y="2867"/>
                    </a:lnTo>
                    <a:cubicBezTo>
                      <a:pt x="7507" y="2864"/>
                      <a:pt x="7539" y="2860"/>
                      <a:pt x="7571" y="2857"/>
                    </a:cubicBezTo>
                    <a:cubicBezTo>
                      <a:pt x="7744" y="2839"/>
                      <a:pt x="7920" y="2825"/>
                      <a:pt x="8097" y="2815"/>
                    </a:cubicBezTo>
                    <a:cubicBezTo>
                      <a:pt x="8160" y="2812"/>
                      <a:pt x="8224" y="2812"/>
                      <a:pt x="8287" y="2810"/>
                    </a:cubicBezTo>
                    <a:cubicBezTo>
                      <a:pt x="8397" y="2807"/>
                      <a:pt x="8505" y="2802"/>
                      <a:pt x="8615" y="2802"/>
                    </a:cubicBezTo>
                    <a:lnTo>
                      <a:pt x="8615" y="2837"/>
                    </a:lnTo>
                    <a:cubicBezTo>
                      <a:pt x="4546" y="2852"/>
                      <a:pt x="1288" y="5174"/>
                      <a:pt x="110" y="8907"/>
                    </a:cubicBezTo>
                    <a:lnTo>
                      <a:pt x="74" y="9022"/>
                    </a:lnTo>
                    <a:lnTo>
                      <a:pt x="74" y="75"/>
                    </a:lnTo>
                    <a:close/>
                    <a:moveTo>
                      <a:pt x="0" y="1"/>
                    </a:moveTo>
                    <a:lnTo>
                      <a:pt x="0" y="9500"/>
                    </a:lnTo>
                    <a:lnTo>
                      <a:pt x="180" y="8928"/>
                    </a:lnTo>
                    <a:cubicBezTo>
                      <a:pt x="1351" y="5217"/>
                      <a:pt x="4597" y="2912"/>
                      <a:pt x="8652" y="2912"/>
                    </a:cubicBezTo>
                    <a:lnTo>
                      <a:pt x="8688" y="2912"/>
                    </a:lnTo>
                    <a:lnTo>
                      <a:pt x="8688" y="2764"/>
                    </a:lnTo>
                    <a:lnTo>
                      <a:pt x="8683" y="2727"/>
                    </a:lnTo>
                    <a:lnTo>
                      <a:pt x="8685" y="2727"/>
                    </a:lnTo>
                    <a:lnTo>
                      <a:pt x="8685" y="1"/>
                    </a:lnTo>
                    <a:lnTo>
                      <a:pt x="7033" y="1"/>
                    </a:lnTo>
                    <a:lnTo>
                      <a:pt x="7524" y="2789"/>
                    </a:lnTo>
                    <a:cubicBezTo>
                      <a:pt x="7506" y="2790"/>
                      <a:pt x="7487" y="2792"/>
                      <a:pt x="7467" y="2795"/>
                    </a:cubicBezTo>
                    <a:lnTo>
                      <a:pt x="7451" y="2797"/>
                    </a:lnTo>
                    <a:lnTo>
                      <a:pt x="6963" y="32"/>
                    </a:lnTo>
                    <a:lnTo>
                      <a:pt x="6958" y="1"/>
                    </a:lnTo>
                    <a:lnTo>
                      <a:pt x="5199" y="1"/>
                    </a:lnTo>
                    <a:lnTo>
                      <a:pt x="6290" y="3002"/>
                    </a:lnTo>
                    <a:cubicBezTo>
                      <a:pt x="6266" y="3007"/>
                      <a:pt x="6241" y="3012"/>
                      <a:pt x="6218" y="3019"/>
                    </a:cubicBezTo>
                    <a:lnTo>
                      <a:pt x="5119" y="1"/>
                    </a:lnTo>
                    <a:lnTo>
                      <a:pt x="3113" y="1"/>
                    </a:lnTo>
                    <a:lnTo>
                      <a:pt x="5067" y="3385"/>
                    </a:lnTo>
                    <a:cubicBezTo>
                      <a:pt x="5046" y="3393"/>
                      <a:pt x="5024" y="3403"/>
                      <a:pt x="5004" y="3412"/>
                    </a:cubicBezTo>
                    <a:lnTo>
                      <a:pt x="4997" y="3413"/>
                    </a:lnTo>
                    <a:lnTo>
                      <a:pt x="3038" y="19"/>
                    </a:lnTo>
                    <a:lnTo>
                      <a:pt x="3028" y="1"/>
                    </a:lnTo>
                    <a:lnTo>
                      <a:pt x="557" y="1"/>
                    </a:lnTo>
                    <a:lnTo>
                      <a:pt x="3878" y="3960"/>
                    </a:lnTo>
                    <a:lnTo>
                      <a:pt x="3831" y="3986"/>
                    </a:lnTo>
                    <a:lnTo>
                      <a:pt x="3815" y="3998"/>
                    </a:lnTo>
                    <a:lnTo>
                      <a:pt x="472" y="14"/>
                    </a:lnTo>
                    <a:lnTo>
                      <a:pt x="460"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8" name="Google Shape;1128;p61"/>
              <p:cNvSpPr/>
              <p:nvPr/>
            </p:nvSpPr>
            <p:spPr>
              <a:xfrm>
                <a:off x="2048119" y="4225768"/>
                <a:ext cx="108088" cy="290073"/>
              </a:xfrm>
              <a:custGeom>
                <a:rect b="b" l="l" r="r" t="t"/>
                <a:pathLst>
                  <a:path extrusionOk="0" h="8204" w="3057">
                    <a:moveTo>
                      <a:pt x="75" y="327"/>
                    </a:moveTo>
                    <a:cubicBezTo>
                      <a:pt x="375" y="860"/>
                      <a:pt x="941" y="1196"/>
                      <a:pt x="1558" y="1196"/>
                    </a:cubicBezTo>
                    <a:cubicBezTo>
                      <a:pt x="2102" y="1196"/>
                      <a:pt x="2600" y="946"/>
                      <a:pt x="2919" y="521"/>
                    </a:cubicBezTo>
                    <a:lnTo>
                      <a:pt x="2919" y="521"/>
                    </a:lnTo>
                    <a:lnTo>
                      <a:pt x="1578" y="8128"/>
                    </a:lnTo>
                    <a:lnTo>
                      <a:pt x="75" y="8128"/>
                    </a:lnTo>
                    <a:lnTo>
                      <a:pt x="75" y="327"/>
                    </a:lnTo>
                    <a:close/>
                    <a:moveTo>
                      <a:pt x="0" y="0"/>
                    </a:moveTo>
                    <a:lnTo>
                      <a:pt x="0" y="8203"/>
                    </a:lnTo>
                    <a:lnTo>
                      <a:pt x="1639" y="8203"/>
                    </a:lnTo>
                    <a:lnTo>
                      <a:pt x="3057" y="167"/>
                    </a:lnTo>
                    <a:lnTo>
                      <a:pt x="2953" y="336"/>
                    </a:lnTo>
                    <a:cubicBezTo>
                      <a:pt x="2659" y="828"/>
                      <a:pt x="2137" y="1123"/>
                      <a:pt x="1558" y="1123"/>
                    </a:cubicBezTo>
                    <a:cubicBezTo>
                      <a:pt x="918" y="1123"/>
                      <a:pt x="335" y="743"/>
                      <a:pt x="72" y="157"/>
                    </a:cubicBez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9" name="Google Shape;1129;p61"/>
              <p:cNvSpPr/>
              <p:nvPr/>
            </p:nvSpPr>
            <p:spPr>
              <a:xfrm>
                <a:off x="2173218" y="4301719"/>
                <a:ext cx="146309" cy="214054"/>
              </a:xfrm>
              <a:custGeom>
                <a:rect b="b" l="l" r="r" t="t"/>
                <a:pathLst>
                  <a:path extrusionOk="0" h="6054" w="4138">
                    <a:moveTo>
                      <a:pt x="2107" y="484"/>
                    </a:moveTo>
                    <a:cubicBezTo>
                      <a:pt x="2150" y="1510"/>
                      <a:pt x="2983" y="2354"/>
                      <a:pt x="4011" y="2408"/>
                    </a:cubicBezTo>
                    <a:lnTo>
                      <a:pt x="1949" y="5980"/>
                    </a:lnTo>
                    <a:lnTo>
                      <a:pt x="105" y="5980"/>
                    </a:lnTo>
                    <a:lnTo>
                      <a:pt x="2107" y="484"/>
                    </a:lnTo>
                    <a:close/>
                    <a:moveTo>
                      <a:pt x="2204" y="1"/>
                    </a:moveTo>
                    <a:lnTo>
                      <a:pt x="0" y="6054"/>
                    </a:lnTo>
                    <a:lnTo>
                      <a:pt x="1992" y="6054"/>
                    </a:lnTo>
                    <a:lnTo>
                      <a:pt x="4106" y="2391"/>
                    </a:lnTo>
                    <a:lnTo>
                      <a:pt x="4138" y="2338"/>
                    </a:lnTo>
                    <a:lnTo>
                      <a:pt x="4074" y="2336"/>
                    </a:lnTo>
                    <a:cubicBezTo>
                      <a:pt x="3030" y="2314"/>
                      <a:pt x="2179" y="1445"/>
                      <a:pt x="2179" y="399"/>
                    </a:cubicBezTo>
                    <a:cubicBezTo>
                      <a:pt x="2179" y="355"/>
                      <a:pt x="2182" y="310"/>
                      <a:pt x="2185" y="264"/>
                    </a:cubicBezTo>
                    <a:lnTo>
                      <a:pt x="220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0" name="Google Shape;1130;p61"/>
              <p:cNvSpPr/>
              <p:nvPr/>
            </p:nvSpPr>
            <p:spPr>
              <a:xfrm>
                <a:off x="2108724" y="4238815"/>
                <a:ext cx="143021" cy="277026"/>
              </a:xfrm>
              <a:custGeom>
                <a:rect b="b" l="l" r="r" t="t"/>
                <a:pathLst>
                  <a:path extrusionOk="0" h="7835" w="4045">
                    <a:moveTo>
                      <a:pt x="1379" y="439"/>
                    </a:moveTo>
                    <a:cubicBezTo>
                      <a:pt x="1583" y="1242"/>
                      <a:pt x="2317" y="1826"/>
                      <a:pt x="3162" y="1826"/>
                    </a:cubicBezTo>
                    <a:cubicBezTo>
                      <a:pt x="3421" y="1826"/>
                      <a:pt x="3675" y="1773"/>
                      <a:pt x="3913" y="1666"/>
                    </a:cubicBezTo>
                    <a:lnTo>
                      <a:pt x="3913" y="1666"/>
                    </a:lnTo>
                    <a:lnTo>
                      <a:pt x="1694" y="7759"/>
                    </a:lnTo>
                    <a:lnTo>
                      <a:pt x="89" y="7759"/>
                    </a:lnTo>
                    <a:lnTo>
                      <a:pt x="1379" y="439"/>
                    </a:lnTo>
                    <a:close/>
                    <a:moveTo>
                      <a:pt x="1381" y="1"/>
                    </a:moveTo>
                    <a:lnTo>
                      <a:pt x="0" y="7834"/>
                    </a:lnTo>
                    <a:lnTo>
                      <a:pt x="1746" y="7834"/>
                    </a:lnTo>
                    <a:lnTo>
                      <a:pt x="4044" y="1518"/>
                    </a:lnTo>
                    <a:lnTo>
                      <a:pt x="3961" y="1561"/>
                    </a:lnTo>
                    <a:cubicBezTo>
                      <a:pt x="3710" y="1688"/>
                      <a:pt x="3441" y="1753"/>
                      <a:pt x="3162" y="1753"/>
                    </a:cubicBezTo>
                    <a:cubicBezTo>
                      <a:pt x="2285" y="1753"/>
                      <a:pt x="1534" y="1098"/>
                      <a:pt x="1414" y="232"/>
                    </a:cubicBezTo>
                    <a:lnTo>
                      <a:pt x="138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1" name="Google Shape;1131;p61"/>
              <p:cNvSpPr/>
              <p:nvPr/>
            </p:nvSpPr>
            <p:spPr>
              <a:xfrm>
                <a:off x="2043063" y="4166436"/>
                <a:ext cx="307257" cy="349332"/>
              </a:xfrm>
              <a:custGeom>
                <a:rect b="b" l="l" r="r" t="t"/>
                <a:pathLst>
                  <a:path extrusionOk="0" h="9880" w="8690">
                    <a:moveTo>
                      <a:pt x="75" y="76"/>
                    </a:moveTo>
                    <a:cubicBezTo>
                      <a:pt x="4196" y="92"/>
                      <a:pt x="7785" y="3024"/>
                      <a:pt x="8615" y="7050"/>
                    </a:cubicBezTo>
                    <a:lnTo>
                      <a:pt x="8615" y="8017"/>
                    </a:lnTo>
                    <a:cubicBezTo>
                      <a:pt x="8603" y="7969"/>
                      <a:pt x="8591" y="7922"/>
                      <a:pt x="8578" y="7874"/>
                    </a:cubicBezTo>
                    <a:lnTo>
                      <a:pt x="8578" y="7055"/>
                    </a:lnTo>
                    <a:cubicBezTo>
                      <a:pt x="7752" y="3044"/>
                      <a:pt x="4179" y="129"/>
                      <a:pt x="75" y="112"/>
                    </a:cubicBezTo>
                    <a:lnTo>
                      <a:pt x="75" y="76"/>
                    </a:lnTo>
                    <a:close/>
                    <a:moveTo>
                      <a:pt x="7918" y="6283"/>
                    </a:moveTo>
                    <a:cubicBezTo>
                      <a:pt x="7960" y="6372"/>
                      <a:pt x="7998" y="6460"/>
                      <a:pt x="8037" y="6548"/>
                    </a:cubicBezTo>
                    <a:cubicBezTo>
                      <a:pt x="8060" y="6600"/>
                      <a:pt x="8083" y="6650"/>
                      <a:pt x="8105" y="6702"/>
                    </a:cubicBezTo>
                    <a:cubicBezTo>
                      <a:pt x="8157" y="6826"/>
                      <a:pt x="8205" y="6953"/>
                      <a:pt x="8250" y="7078"/>
                    </a:cubicBezTo>
                    <a:cubicBezTo>
                      <a:pt x="8260" y="7106"/>
                      <a:pt x="8272" y="7133"/>
                      <a:pt x="8282" y="7161"/>
                    </a:cubicBezTo>
                    <a:cubicBezTo>
                      <a:pt x="8337" y="7314"/>
                      <a:pt x="8386" y="7469"/>
                      <a:pt x="8431" y="7624"/>
                    </a:cubicBezTo>
                    <a:cubicBezTo>
                      <a:pt x="8445" y="7664"/>
                      <a:pt x="8453" y="7706"/>
                      <a:pt x="8465" y="7746"/>
                    </a:cubicBezTo>
                    <a:cubicBezTo>
                      <a:pt x="8495" y="7852"/>
                      <a:pt x="8523" y="7959"/>
                      <a:pt x="8550" y="8066"/>
                    </a:cubicBezTo>
                    <a:lnTo>
                      <a:pt x="8505" y="8066"/>
                    </a:lnTo>
                    <a:lnTo>
                      <a:pt x="8505" y="9413"/>
                    </a:lnTo>
                    <a:lnTo>
                      <a:pt x="8175" y="9806"/>
                    </a:lnTo>
                    <a:lnTo>
                      <a:pt x="5885" y="9806"/>
                    </a:lnTo>
                    <a:lnTo>
                      <a:pt x="7918" y="6283"/>
                    </a:lnTo>
                    <a:close/>
                    <a:moveTo>
                      <a:pt x="8505" y="9758"/>
                    </a:moveTo>
                    <a:lnTo>
                      <a:pt x="8505" y="9806"/>
                    </a:lnTo>
                    <a:lnTo>
                      <a:pt x="8463" y="9806"/>
                    </a:lnTo>
                    <a:lnTo>
                      <a:pt x="8505" y="9758"/>
                    </a:lnTo>
                    <a:close/>
                    <a:moveTo>
                      <a:pt x="8615" y="8139"/>
                    </a:moveTo>
                    <a:lnTo>
                      <a:pt x="8615" y="9806"/>
                    </a:lnTo>
                    <a:lnTo>
                      <a:pt x="8578" y="9806"/>
                    </a:lnTo>
                    <a:lnTo>
                      <a:pt x="8578" y="8139"/>
                    </a:lnTo>
                    <a:close/>
                    <a:moveTo>
                      <a:pt x="0" y="1"/>
                    </a:moveTo>
                    <a:lnTo>
                      <a:pt x="0" y="186"/>
                    </a:lnTo>
                    <a:lnTo>
                      <a:pt x="38" y="186"/>
                    </a:lnTo>
                    <a:cubicBezTo>
                      <a:pt x="4123" y="186"/>
                      <a:pt x="7684" y="3080"/>
                      <a:pt x="8505" y="7061"/>
                    </a:cubicBezTo>
                    <a:lnTo>
                      <a:pt x="8505" y="7419"/>
                    </a:lnTo>
                    <a:cubicBezTo>
                      <a:pt x="7494" y="4236"/>
                      <a:pt x="4464" y="905"/>
                      <a:pt x="38" y="905"/>
                    </a:cubicBezTo>
                    <a:lnTo>
                      <a:pt x="0" y="905"/>
                    </a:lnTo>
                    <a:lnTo>
                      <a:pt x="0" y="1033"/>
                    </a:lnTo>
                    <a:lnTo>
                      <a:pt x="38" y="1033"/>
                    </a:lnTo>
                    <a:cubicBezTo>
                      <a:pt x="63" y="1033"/>
                      <a:pt x="90" y="1035"/>
                      <a:pt x="115" y="1035"/>
                    </a:cubicBezTo>
                    <a:lnTo>
                      <a:pt x="172" y="1037"/>
                    </a:lnTo>
                    <a:cubicBezTo>
                      <a:pt x="1236" y="1053"/>
                      <a:pt x="2269" y="1272"/>
                      <a:pt x="3241" y="1685"/>
                    </a:cubicBezTo>
                    <a:cubicBezTo>
                      <a:pt x="4236" y="2104"/>
                      <a:pt x="5145" y="2716"/>
                      <a:pt x="5946" y="3500"/>
                    </a:cubicBezTo>
                    <a:cubicBezTo>
                      <a:pt x="6741" y="4276"/>
                      <a:pt x="7390" y="5183"/>
                      <a:pt x="7882" y="6202"/>
                    </a:cubicBezTo>
                    <a:lnTo>
                      <a:pt x="5756" y="9880"/>
                    </a:lnTo>
                    <a:lnTo>
                      <a:pt x="8210" y="9880"/>
                    </a:lnTo>
                    <a:lnTo>
                      <a:pt x="8505" y="9528"/>
                    </a:lnTo>
                    <a:lnTo>
                      <a:pt x="8505" y="9643"/>
                    </a:lnTo>
                    <a:lnTo>
                      <a:pt x="8305" y="9880"/>
                    </a:lnTo>
                    <a:lnTo>
                      <a:pt x="8690" y="9880"/>
                    </a:lnTo>
                    <a:lnTo>
                      <a:pt x="8690" y="8102"/>
                    </a:lnTo>
                    <a:lnTo>
                      <a:pt x="8688" y="8066"/>
                    </a:lnTo>
                    <a:lnTo>
                      <a:pt x="8686" y="7043"/>
                    </a:lnTo>
                    <a:cubicBezTo>
                      <a:pt x="7847" y="2962"/>
                      <a:pt x="4209" y="1"/>
                      <a:pt x="3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2" name="Google Shape;1132;p61"/>
              <p:cNvSpPr/>
              <p:nvPr/>
            </p:nvSpPr>
            <p:spPr>
              <a:xfrm>
                <a:off x="2157307" y="4135214"/>
                <a:ext cx="12764" cy="12729"/>
              </a:xfrm>
              <a:custGeom>
                <a:rect b="b" l="l" r="r" t="t"/>
                <a:pathLst>
                  <a:path extrusionOk="0" h="360" w="361">
                    <a:moveTo>
                      <a:pt x="180" y="1"/>
                    </a:moveTo>
                    <a:cubicBezTo>
                      <a:pt x="82" y="1"/>
                      <a:pt x="0" y="81"/>
                      <a:pt x="0" y="181"/>
                    </a:cubicBezTo>
                    <a:cubicBezTo>
                      <a:pt x="0" y="279"/>
                      <a:pt x="82" y="359"/>
                      <a:pt x="180" y="359"/>
                    </a:cubicBezTo>
                    <a:cubicBezTo>
                      <a:pt x="280" y="359"/>
                      <a:pt x="360" y="279"/>
                      <a:pt x="360" y="181"/>
                    </a:cubicBezTo>
                    <a:cubicBezTo>
                      <a:pt x="360" y="81"/>
                      <a:pt x="280"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3" name="Google Shape;1133;p61"/>
              <p:cNvSpPr/>
              <p:nvPr/>
            </p:nvSpPr>
            <p:spPr>
              <a:xfrm>
                <a:off x="2202954" y="4152965"/>
                <a:ext cx="12764" cy="12693"/>
              </a:xfrm>
              <a:custGeom>
                <a:rect b="b" l="l" r="r" t="t"/>
                <a:pathLst>
                  <a:path extrusionOk="0" h="359" w="361">
                    <a:moveTo>
                      <a:pt x="180" y="0"/>
                    </a:moveTo>
                    <a:cubicBezTo>
                      <a:pt x="82" y="0"/>
                      <a:pt x="0" y="80"/>
                      <a:pt x="0" y="180"/>
                    </a:cubicBezTo>
                    <a:cubicBezTo>
                      <a:pt x="0" y="278"/>
                      <a:pt x="82" y="358"/>
                      <a:pt x="180" y="358"/>
                    </a:cubicBezTo>
                    <a:cubicBezTo>
                      <a:pt x="280" y="358"/>
                      <a:pt x="360" y="278"/>
                      <a:pt x="360" y="180"/>
                    </a:cubicBezTo>
                    <a:cubicBezTo>
                      <a:pt x="360" y="80"/>
                      <a:pt x="280"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4" name="Google Shape;1134;p61"/>
              <p:cNvSpPr/>
              <p:nvPr/>
            </p:nvSpPr>
            <p:spPr>
              <a:xfrm>
                <a:off x="2249522" y="4179236"/>
                <a:ext cx="12693" cy="12729"/>
              </a:xfrm>
              <a:custGeom>
                <a:rect b="b" l="l" r="r" t="t"/>
                <a:pathLst>
                  <a:path extrusionOk="0" h="360" w="359">
                    <a:moveTo>
                      <a:pt x="181" y="0"/>
                    </a:moveTo>
                    <a:cubicBezTo>
                      <a:pt x="81" y="0"/>
                      <a:pt x="1" y="82"/>
                      <a:pt x="1" y="180"/>
                    </a:cubicBezTo>
                    <a:cubicBezTo>
                      <a:pt x="1" y="278"/>
                      <a:pt x="81" y="360"/>
                      <a:pt x="181" y="360"/>
                    </a:cubicBezTo>
                    <a:cubicBezTo>
                      <a:pt x="279" y="360"/>
                      <a:pt x="359" y="278"/>
                      <a:pt x="359" y="180"/>
                    </a:cubicBezTo>
                    <a:cubicBezTo>
                      <a:pt x="359" y="82"/>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5" name="Google Shape;1135;p61"/>
              <p:cNvSpPr/>
              <p:nvPr/>
            </p:nvSpPr>
            <p:spPr>
              <a:xfrm>
                <a:off x="2063146" y="4117252"/>
                <a:ext cx="12693" cy="12729"/>
              </a:xfrm>
              <a:custGeom>
                <a:rect b="b" l="l" r="r" t="t"/>
                <a:pathLst>
                  <a:path extrusionOk="0" h="360" w="359">
                    <a:moveTo>
                      <a:pt x="178" y="1"/>
                    </a:moveTo>
                    <a:cubicBezTo>
                      <a:pt x="80" y="1"/>
                      <a:pt x="0" y="81"/>
                      <a:pt x="0" y="181"/>
                    </a:cubicBezTo>
                    <a:cubicBezTo>
                      <a:pt x="0" y="279"/>
                      <a:pt x="80" y="359"/>
                      <a:pt x="178" y="359"/>
                    </a:cubicBezTo>
                    <a:cubicBezTo>
                      <a:pt x="278" y="359"/>
                      <a:pt x="358" y="279"/>
                      <a:pt x="358" y="181"/>
                    </a:cubicBezTo>
                    <a:cubicBezTo>
                      <a:pt x="358" y="81"/>
                      <a:pt x="278" y="1"/>
                      <a:pt x="17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6" name="Google Shape;1136;p61"/>
              <p:cNvSpPr/>
              <p:nvPr/>
            </p:nvSpPr>
            <p:spPr>
              <a:xfrm>
                <a:off x="2109891" y="4124112"/>
                <a:ext cx="12693" cy="12693"/>
              </a:xfrm>
              <a:custGeom>
                <a:rect b="b" l="l" r="r" t="t"/>
                <a:pathLst>
                  <a:path extrusionOk="0" h="359" w="359">
                    <a:moveTo>
                      <a:pt x="180" y="0"/>
                    </a:moveTo>
                    <a:cubicBezTo>
                      <a:pt x="81" y="0"/>
                      <a:pt x="1" y="80"/>
                      <a:pt x="1" y="178"/>
                    </a:cubicBezTo>
                    <a:cubicBezTo>
                      <a:pt x="1" y="278"/>
                      <a:pt x="81" y="358"/>
                      <a:pt x="180" y="358"/>
                    </a:cubicBezTo>
                    <a:cubicBezTo>
                      <a:pt x="279" y="358"/>
                      <a:pt x="359" y="278"/>
                      <a:pt x="359" y="178"/>
                    </a:cubicBezTo>
                    <a:cubicBezTo>
                      <a:pt x="359"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7" name="Google Shape;1137;p61"/>
              <p:cNvSpPr/>
              <p:nvPr/>
            </p:nvSpPr>
            <p:spPr>
              <a:xfrm>
                <a:off x="2288239" y="4213605"/>
                <a:ext cx="12693" cy="12764"/>
              </a:xfrm>
              <a:custGeom>
                <a:rect b="b" l="l" r="r" t="t"/>
                <a:pathLst>
                  <a:path extrusionOk="0" h="361" w="359">
                    <a:moveTo>
                      <a:pt x="178" y="1"/>
                    </a:moveTo>
                    <a:cubicBezTo>
                      <a:pt x="80" y="1"/>
                      <a:pt x="0" y="81"/>
                      <a:pt x="0" y="181"/>
                    </a:cubicBezTo>
                    <a:cubicBezTo>
                      <a:pt x="0" y="281"/>
                      <a:pt x="80" y="361"/>
                      <a:pt x="178" y="361"/>
                    </a:cubicBezTo>
                    <a:cubicBezTo>
                      <a:pt x="278" y="361"/>
                      <a:pt x="358" y="281"/>
                      <a:pt x="358" y="181"/>
                    </a:cubicBezTo>
                    <a:cubicBezTo>
                      <a:pt x="358" y="81"/>
                      <a:pt x="278" y="1"/>
                      <a:pt x="17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8" name="Google Shape;1138;p61"/>
              <p:cNvSpPr/>
              <p:nvPr/>
            </p:nvSpPr>
            <p:spPr>
              <a:xfrm>
                <a:off x="2043063" y="4047949"/>
                <a:ext cx="307257" cy="316520"/>
              </a:xfrm>
              <a:custGeom>
                <a:rect b="b" l="l" r="r" t="t"/>
                <a:pathLst>
                  <a:path extrusionOk="0" h="8952" w="8690">
                    <a:moveTo>
                      <a:pt x="1707" y="74"/>
                    </a:moveTo>
                    <a:lnTo>
                      <a:pt x="1226" y="2804"/>
                    </a:lnTo>
                    <a:cubicBezTo>
                      <a:pt x="1058" y="2782"/>
                      <a:pt x="890" y="2765"/>
                      <a:pt x="721" y="2754"/>
                    </a:cubicBezTo>
                    <a:lnTo>
                      <a:pt x="708" y="2754"/>
                    </a:lnTo>
                    <a:cubicBezTo>
                      <a:pt x="545" y="2742"/>
                      <a:pt x="380" y="2734"/>
                      <a:pt x="217" y="2730"/>
                    </a:cubicBezTo>
                    <a:lnTo>
                      <a:pt x="217" y="74"/>
                    </a:lnTo>
                    <a:close/>
                    <a:moveTo>
                      <a:pt x="3525" y="74"/>
                    </a:moveTo>
                    <a:lnTo>
                      <a:pt x="2445" y="3039"/>
                    </a:lnTo>
                    <a:cubicBezTo>
                      <a:pt x="2280" y="2995"/>
                      <a:pt x="2114" y="2957"/>
                      <a:pt x="1946" y="2924"/>
                    </a:cubicBezTo>
                    <a:cubicBezTo>
                      <a:pt x="1934" y="2920"/>
                      <a:pt x="1922" y="2919"/>
                      <a:pt x="1911" y="2917"/>
                    </a:cubicBezTo>
                    <a:cubicBezTo>
                      <a:pt x="1756" y="2885"/>
                      <a:pt x="1601" y="2857"/>
                      <a:pt x="1446" y="2834"/>
                    </a:cubicBezTo>
                    <a:lnTo>
                      <a:pt x="1932" y="74"/>
                    </a:lnTo>
                    <a:close/>
                    <a:moveTo>
                      <a:pt x="5587" y="74"/>
                    </a:moveTo>
                    <a:lnTo>
                      <a:pt x="3648" y="3433"/>
                    </a:lnTo>
                    <a:cubicBezTo>
                      <a:pt x="3486" y="3368"/>
                      <a:pt x="3321" y="3307"/>
                      <a:pt x="3156" y="3252"/>
                    </a:cubicBezTo>
                    <a:cubicBezTo>
                      <a:pt x="3135" y="3243"/>
                      <a:pt x="3115" y="3238"/>
                      <a:pt x="3095" y="3232"/>
                    </a:cubicBezTo>
                    <a:cubicBezTo>
                      <a:pt x="2950" y="3184"/>
                      <a:pt x="2805" y="3137"/>
                      <a:pt x="2660" y="3097"/>
                    </a:cubicBezTo>
                    <a:lnTo>
                      <a:pt x="3759" y="74"/>
                    </a:lnTo>
                    <a:close/>
                    <a:moveTo>
                      <a:pt x="8113" y="74"/>
                    </a:moveTo>
                    <a:lnTo>
                      <a:pt x="4824" y="3995"/>
                    </a:lnTo>
                    <a:cubicBezTo>
                      <a:pt x="4815" y="3991"/>
                      <a:pt x="4809" y="3988"/>
                      <a:pt x="4802" y="3983"/>
                    </a:cubicBezTo>
                    <a:cubicBezTo>
                      <a:pt x="4657" y="3903"/>
                      <a:pt x="4507" y="3823"/>
                      <a:pt x="4354" y="3748"/>
                    </a:cubicBezTo>
                    <a:cubicBezTo>
                      <a:pt x="4352" y="3748"/>
                      <a:pt x="4351" y="3747"/>
                      <a:pt x="4349" y="3747"/>
                    </a:cubicBezTo>
                    <a:cubicBezTo>
                      <a:pt x="4197" y="3672"/>
                      <a:pt x="4043" y="3600"/>
                      <a:pt x="3884" y="3533"/>
                    </a:cubicBezTo>
                    <a:cubicBezTo>
                      <a:pt x="3874" y="3528"/>
                      <a:pt x="3864" y="3523"/>
                      <a:pt x="3854" y="3518"/>
                    </a:cubicBezTo>
                    <a:lnTo>
                      <a:pt x="5843" y="75"/>
                    </a:lnTo>
                    <a:lnTo>
                      <a:pt x="5843" y="74"/>
                    </a:lnTo>
                    <a:close/>
                    <a:moveTo>
                      <a:pt x="8401" y="74"/>
                    </a:moveTo>
                    <a:lnTo>
                      <a:pt x="8401" y="75"/>
                    </a:lnTo>
                    <a:lnTo>
                      <a:pt x="8505" y="75"/>
                    </a:lnTo>
                    <a:lnTo>
                      <a:pt x="8505" y="2597"/>
                    </a:lnTo>
                    <a:lnTo>
                      <a:pt x="5950" y="4741"/>
                    </a:lnTo>
                    <a:cubicBezTo>
                      <a:pt x="5896" y="4699"/>
                      <a:pt x="5841" y="4659"/>
                      <a:pt x="5786" y="4619"/>
                    </a:cubicBezTo>
                    <a:cubicBezTo>
                      <a:pt x="5770" y="4606"/>
                      <a:pt x="5751" y="4593"/>
                      <a:pt x="5733" y="4579"/>
                    </a:cubicBezTo>
                    <a:cubicBezTo>
                      <a:pt x="5655" y="4523"/>
                      <a:pt x="5577" y="4468"/>
                      <a:pt x="5495" y="4413"/>
                    </a:cubicBezTo>
                    <a:cubicBezTo>
                      <a:pt x="5480" y="4403"/>
                      <a:pt x="5465" y="4393"/>
                      <a:pt x="5450" y="4383"/>
                    </a:cubicBezTo>
                    <a:cubicBezTo>
                      <a:pt x="5383" y="4338"/>
                      <a:pt x="5317" y="4295"/>
                      <a:pt x="5250" y="4251"/>
                    </a:cubicBezTo>
                    <a:cubicBezTo>
                      <a:pt x="5220" y="4233"/>
                      <a:pt x="5190" y="4216"/>
                      <a:pt x="5160" y="4196"/>
                    </a:cubicBezTo>
                    <a:cubicBezTo>
                      <a:pt x="5112" y="4168"/>
                      <a:pt x="5065" y="4138"/>
                      <a:pt x="5017" y="4108"/>
                    </a:cubicBezTo>
                    <a:lnTo>
                      <a:pt x="8401" y="74"/>
                    </a:lnTo>
                    <a:close/>
                    <a:moveTo>
                      <a:pt x="8505" y="2694"/>
                    </a:moveTo>
                    <a:lnTo>
                      <a:pt x="8505" y="2789"/>
                    </a:lnTo>
                    <a:lnTo>
                      <a:pt x="6068" y="4834"/>
                    </a:lnTo>
                    <a:lnTo>
                      <a:pt x="6063" y="4831"/>
                    </a:lnTo>
                    <a:cubicBezTo>
                      <a:pt x="6045" y="4816"/>
                      <a:pt x="6028" y="4801"/>
                      <a:pt x="6010" y="4788"/>
                    </a:cubicBezTo>
                    <a:lnTo>
                      <a:pt x="8505" y="2694"/>
                    </a:lnTo>
                    <a:close/>
                    <a:moveTo>
                      <a:pt x="8505" y="2885"/>
                    </a:moveTo>
                    <a:lnTo>
                      <a:pt x="8505" y="4813"/>
                    </a:lnTo>
                    <a:lnTo>
                      <a:pt x="6991" y="5685"/>
                    </a:lnTo>
                    <a:cubicBezTo>
                      <a:pt x="6944" y="5635"/>
                      <a:pt x="6894" y="5585"/>
                      <a:pt x="6846" y="5535"/>
                    </a:cubicBezTo>
                    <a:cubicBezTo>
                      <a:pt x="6829" y="5519"/>
                      <a:pt x="6812" y="5500"/>
                      <a:pt x="6794" y="5482"/>
                    </a:cubicBezTo>
                    <a:cubicBezTo>
                      <a:pt x="6724" y="5410"/>
                      <a:pt x="6651" y="5341"/>
                      <a:pt x="6576" y="5271"/>
                    </a:cubicBezTo>
                    <a:cubicBezTo>
                      <a:pt x="6564" y="5261"/>
                      <a:pt x="6551" y="5249"/>
                      <a:pt x="6539" y="5239"/>
                    </a:cubicBezTo>
                    <a:cubicBezTo>
                      <a:pt x="6476" y="5181"/>
                      <a:pt x="6411" y="5122"/>
                      <a:pt x="6346" y="5066"/>
                    </a:cubicBezTo>
                    <a:cubicBezTo>
                      <a:pt x="6321" y="5044"/>
                      <a:pt x="6296" y="5024"/>
                      <a:pt x="6271" y="5002"/>
                    </a:cubicBezTo>
                    <a:cubicBezTo>
                      <a:pt x="6223" y="4962"/>
                      <a:pt x="6176" y="4921"/>
                      <a:pt x="6126" y="4881"/>
                    </a:cubicBezTo>
                    <a:lnTo>
                      <a:pt x="8505" y="2885"/>
                    </a:lnTo>
                    <a:close/>
                    <a:moveTo>
                      <a:pt x="8505" y="4897"/>
                    </a:moveTo>
                    <a:lnTo>
                      <a:pt x="8505" y="4982"/>
                    </a:lnTo>
                    <a:lnTo>
                      <a:pt x="7092" y="5796"/>
                    </a:lnTo>
                    <a:lnTo>
                      <a:pt x="7082" y="5787"/>
                    </a:lnTo>
                    <a:cubicBezTo>
                      <a:pt x="7069" y="5772"/>
                      <a:pt x="7056" y="5757"/>
                      <a:pt x="7042" y="5742"/>
                    </a:cubicBezTo>
                    <a:lnTo>
                      <a:pt x="8505" y="4897"/>
                    </a:lnTo>
                    <a:close/>
                    <a:moveTo>
                      <a:pt x="8505" y="5067"/>
                    </a:moveTo>
                    <a:lnTo>
                      <a:pt x="8505" y="8177"/>
                    </a:lnTo>
                    <a:cubicBezTo>
                      <a:pt x="8471" y="8074"/>
                      <a:pt x="8433" y="7971"/>
                      <a:pt x="8395" y="7869"/>
                    </a:cubicBezTo>
                    <a:cubicBezTo>
                      <a:pt x="8380" y="7832"/>
                      <a:pt x="8363" y="7797"/>
                      <a:pt x="8348" y="7761"/>
                    </a:cubicBezTo>
                    <a:cubicBezTo>
                      <a:pt x="8322" y="7696"/>
                      <a:pt x="8295" y="7631"/>
                      <a:pt x="8265" y="7566"/>
                    </a:cubicBezTo>
                    <a:cubicBezTo>
                      <a:pt x="8247" y="7524"/>
                      <a:pt x="8225" y="7482"/>
                      <a:pt x="8205" y="7441"/>
                    </a:cubicBezTo>
                    <a:cubicBezTo>
                      <a:pt x="8177" y="7383"/>
                      <a:pt x="8150" y="7324"/>
                      <a:pt x="8120" y="7266"/>
                    </a:cubicBezTo>
                    <a:cubicBezTo>
                      <a:pt x="8097" y="7223"/>
                      <a:pt x="8072" y="7179"/>
                      <a:pt x="8048" y="7136"/>
                    </a:cubicBezTo>
                    <a:cubicBezTo>
                      <a:pt x="8017" y="7081"/>
                      <a:pt x="7988" y="7026"/>
                      <a:pt x="7955" y="6971"/>
                    </a:cubicBezTo>
                    <a:cubicBezTo>
                      <a:pt x="7930" y="6926"/>
                      <a:pt x="7902" y="6883"/>
                      <a:pt x="7873" y="6840"/>
                    </a:cubicBezTo>
                    <a:cubicBezTo>
                      <a:pt x="7842" y="6786"/>
                      <a:pt x="7809" y="6733"/>
                      <a:pt x="7774" y="6680"/>
                    </a:cubicBezTo>
                    <a:cubicBezTo>
                      <a:pt x="7745" y="6636"/>
                      <a:pt x="7715" y="6593"/>
                      <a:pt x="7685" y="6550"/>
                    </a:cubicBezTo>
                    <a:cubicBezTo>
                      <a:pt x="7649" y="6498"/>
                      <a:pt x="7614" y="6445"/>
                      <a:pt x="7575" y="6393"/>
                    </a:cubicBezTo>
                    <a:cubicBezTo>
                      <a:pt x="7544" y="6352"/>
                      <a:pt x="7512" y="6310"/>
                      <a:pt x="7479" y="6268"/>
                    </a:cubicBezTo>
                    <a:cubicBezTo>
                      <a:pt x="7439" y="6217"/>
                      <a:pt x="7400" y="6163"/>
                      <a:pt x="7359" y="6112"/>
                    </a:cubicBezTo>
                    <a:cubicBezTo>
                      <a:pt x="7325" y="6072"/>
                      <a:pt x="7291" y="6032"/>
                      <a:pt x="7257" y="5990"/>
                    </a:cubicBezTo>
                    <a:cubicBezTo>
                      <a:pt x="7219" y="5945"/>
                      <a:pt x="7181" y="5898"/>
                      <a:pt x="7141" y="5854"/>
                    </a:cubicBezTo>
                    <a:lnTo>
                      <a:pt x="8505" y="5067"/>
                    </a:lnTo>
                    <a:close/>
                    <a:moveTo>
                      <a:pt x="8615" y="75"/>
                    </a:moveTo>
                    <a:lnTo>
                      <a:pt x="8615" y="8868"/>
                    </a:lnTo>
                    <a:lnTo>
                      <a:pt x="8573" y="8872"/>
                    </a:lnTo>
                    <a:cubicBezTo>
                      <a:pt x="7922" y="5550"/>
                      <a:pt x="4124" y="2854"/>
                      <a:pt x="75" y="2837"/>
                    </a:cubicBezTo>
                    <a:lnTo>
                      <a:pt x="75" y="2800"/>
                    </a:lnTo>
                    <a:cubicBezTo>
                      <a:pt x="90" y="2800"/>
                      <a:pt x="107" y="2802"/>
                      <a:pt x="123" y="2802"/>
                    </a:cubicBezTo>
                    <a:lnTo>
                      <a:pt x="143" y="2802"/>
                    </a:lnTo>
                    <a:lnTo>
                      <a:pt x="180" y="2804"/>
                    </a:lnTo>
                    <a:cubicBezTo>
                      <a:pt x="536" y="2809"/>
                      <a:pt x="896" y="2835"/>
                      <a:pt x="1251" y="2882"/>
                    </a:cubicBezTo>
                    <a:lnTo>
                      <a:pt x="1273" y="2884"/>
                    </a:lnTo>
                    <a:cubicBezTo>
                      <a:pt x="1314" y="2890"/>
                      <a:pt x="1356" y="2895"/>
                      <a:pt x="1398" y="2902"/>
                    </a:cubicBezTo>
                    <a:cubicBezTo>
                      <a:pt x="1752" y="2954"/>
                      <a:pt x="2109" y="3027"/>
                      <a:pt x="2459" y="3119"/>
                    </a:cubicBezTo>
                    <a:cubicBezTo>
                      <a:pt x="2507" y="3130"/>
                      <a:pt x="2555" y="3144"/>
                      <a:pt x="2602" y="3157"/>
                    </a:cubicBezTo>
                    <a:cubicBezTo>
                      <a:pt x="2955" y="3255"/>
                      <a:pt x="3306" y="3375"/>
                      <a:pt x="3649" y="3513"/>
                    </a:cubicBezTo>
                    <a:cubicBezTo>
                      <a:pt x="3696" y="3532"/>
                      <a:pt x="3741" y="3552"/>
                      <a:pt x="3786" y="3570"/>
                    </a:cubicBezTo>
                    <a:cubicBezTo>
                      <a:pt x="3876" y="3608"/>
                      <a:pt x="3966" y="3647"/>
                      <a:pt x="4053" y="3687"/>
                    </a:cubicBezTo>
                    <a:cubicBezTo>
                      <a:pt x="4317" y="3806"/>
                      <a:pt x="4571" y="3936"/>
                      <a:pt x="4814" y="4075"/>
                    </a:cubicBezTo>
                    <a:lnTo>
                      <a:pt x="4819" y="4078"/>
                    </a:lnTo>
                    <a:cubicBezTo>
                      <a:pt x="4844" y="4091"/>
                      <a:pt x="4869" y="4106"/>
                      <a:pt x="4892" y="4121"/>
                    </a:cubicBezTo>
                    <a:lnTo>
                      <a:pt x="4904" y="4128"/>
                    </a:lnTo>
                    <a:lnTo>
                      <a:pt x="4942" y="4150"/>
                    </a:lnTo>
                    <a:cubicBezTo>
                      <a:pt x="5292" y="4356"/>
                      <a:pt x="5623" y="4579"/>
                      <a:pt x="5928" y="4818"/>
                    </a:cubicBezTo>
                    <a:cubicBezTo>
                      <a:pt x="5956" y="4839"/>
                      <a:pt x="5985" y="4861"/>
                      <a:pt x="6011" y="4884"/>
                    </a:cubicBezTo>
                    <a:lnTo>
                      <a:pt x="6045" y="4911"/>
                    </a:lnTo>
                    <a:cubicBezTo>
                      <a:pt x="6128" y="4977"/>
                      <a:pt x="6210" y="5046"/>
                      <a:pt x="6289" y="5114"/>
                    </a:cubicBezTo>
                    <a:cubicBezTo>
                      <a:pt x="6528" y="5321"/>
                      <a:pt x="6753" y="5535"/>
                      <a:pt x="6956" y="5757"/>
                    </a:cubicBezTo>
                    <a:lnTo>
                      <a:pt x="6959" y="5760"/>
                    </a:lnTo>
                    <a:cubicBezTo>
                      <a:pt x="6982" y="5785"/>
                      <a:pt x="7004" y="5810"/>
                      <a:pt x="7026" y="5835"/>
                    </a:cubicBezTo>
                    <a:lnTo>
                      <a:pt x="7056" y="5869"/>
                    </a:lnTo>
                    <a:cubicBezTo>
                      <a:pt x="7764" y="6663"/>
                      <a:pt x="8250" y="7526"/>
                      <a:pt x="8506" y="8434"/>
                    </a:cubicBezTo>
                    <a:lnTo>
                      <a:pt x="8578" y="8692"/>
                    </a:lnTo>
                    <a:lnTo>
                      <a:pt x="8578" y="75"/>
                    </a:lnTo>
                    <a:close/>
                    <a:moveTo>
                      <a:pt x="143" y="1"/>
                    </a:moveTo>
                    <a:lnTo>
                      <a:pt x="143" y="2729"/>
                    </a:lnTo>
                    <a:lnTo>
                      <a:pt x="125" y="2729"/>
                    </a:lnTo>
                    <a:cubicBezTo>
                      <a:pt x="95" y="2727"/>
                      <a:pt x="67" y="2727"/>
                      <a:pt x="37" y="2727"/>
                    </a:cubicBezTo>
                    <a:lnTo>
                      <a:pt x="0" y="2727"/>
                    </a:lnTo>
                    <a:lnTo>
                      <a:pt x="0" y="2910"/>
                    </a:lnTo>
                    <a:lnTo>
                      <a:pt x="37" y="2910"/>
                    </a:lnTo>
                    <a:cubicBezTo>
                      <a:pt x="4079" y="2910"/>
                      <a:pt x="7878" y="5605"/>
                      <a:pt x="8506" y="8918"/>
                    </a:cubicBezTo>
                    <a:lnTo>
                      <a:pt x="8513" y="8952"/>
                    </a:lnTo>
                    <a:lnTo>
                      <a:pt x="8690" y="8935"/>
                    </a:lnTo>
                    <a:lnTo>
                      <a:pt x="8690" y="1"/>
                    </a:lnTo>
                    <a:lnTo>
                      <a:pt x="8368" y="1"/>
                    </a:lnTo>
                    <a:lnTo>
                      <a:pt x="4952" y="4071"/>
                    </a:lnTo>
                    <a:lnTo>
                      <a:pt x="4930" y="4058"/>
                    </a:lnTo>
                    <a:cubicBezTo>
                      <a:pt x="4917" y="4050"/>
                      <a:pt x="4902" y="4041"/>
                      <a:pt x="4889" y="4033"/>
                    </a:cubicBezTo>
                    <a:lnTo>
                      <a:pt x="8272" y="1"/>
                    </a:lnTo>
                    <a:lnTo>
                      <a:pt x="5800" y="1"/>
                    </a:lnTo>
                    <a:lnTo>
                      <a:pt x="3786" y="3490"/>
                    </a:lnTo>
                    <a:cubicBezTo>
                      <a:pt x="3763" y="3480"/>
                      <a:pt x="3739" y="3472"/>
                      <a:pt x="3716" y="3462"/>
                    </a:cubicBezTo>
                    <a:lnTo>
                      <a:pt x="5715" y="1"/>
                    </a:lnTo>
                    <a:lnTo>
                      <a:pt x="3709" y="1"/>
                    </a:lnTo>
                    <a:lnTo>
                      <a:pt x="2588" y="3077"/>
                    </a:lnTo>
                    <a:cubicBezTo>
                      <a:pt x="2565" y="3070"/>
                      <a:pt x="2542" y="3064"/>
                      <a:pt x="2517" y="3057"/>
                    </a:cubicBezTo>
                    <a:lnTo>
                      <a:pt x="3629" y="1"/>
                    </a:lnTo>
                    <a:lnTo>
                      <a:pt x="1871" y="1"/>
                    </a:lnTo>
                    <a:lnTo>
                      <a:pt x="1373" y="2824"/>
                    </a:lnTo>
                    <a:cubicBezTo>
                      <a:pt x="1348" y="2820"/>
                      <a:pt x="1324" y="2817"/>
                      <a:pt x="1299" y="2814"/>
                    </a:cubicBezTo>
                    <a:lnTo>
                      <a:pt x="1796"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9" name="Google Shape;1139;p61"/>
              <p:cNvSpPr/>
              <p:nvPr/>
            </p:nvSpPr>
            <p:spPr>
              <a:xfrm>
                <a:off x="3025149" y="4291252"/>
                <a:ext cx="66826" cy="85954"/>
              </a:xfrm>
              <a:custGeom>
                <a:rect b="b" l="l" r="r" t="t"/>
                <a:pathLst>
                  <a:path extrusionOk="0" h="2431" w="1890">
                    <a:moveTo>
                      <a:pt x="1787" y="0"/>
                    </a:moveTo>
                    <a:cubicBezTo>
                      <a:pt x="1070" y="705"/>
                      <a:pt x="471" y="1521"/>
                      <a:pt x="1" y="2429"/>
                    </a:cubicBezTo>
                    <a:cubicBezTo>
                      <a:pt x="21" y="2429"/>
                      <a:pt x="41" y="2430"/>
                      <a:pt x="61" y="2430"/>
                    </a:cubicBezTo>
                    <a:cubicBezTo>
                      <a:pt x="1070" y="2430"/>
                      <a:pt x="1890" y="1609"/>
                      <a:pt x="1890" y="601"/>
                    </a:cubicBezTo>
                    <a:cubicBezTo>
                      <a:pt x="1890" y="398"/>
                      <a:pt x="1855" y="197"/>
                      <a:pt x="178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0" name="Google Shape;1140;p61"/>
              <p:cNvSpPr/>
              <p:nvPr/>
            </p:nvSpPr>
            <p:spPr>
              <a:xfrm>
                <a:off x="3092719" y="4227571"/>
                <a:ext cx="91010" cy="69371"/>
              </a:xfrm>
              <a:custGeom>
                <a:rect b="b" l="l" r="r" t="t"/>
                <a:pathLst>
                  <a:path extrusionOk="0" h="1962" w="2574">
                    <a:moveTo>
                      <a:pt x="2544" y="1"/>
                    </a:moveTo>
                    <a:cubicBezTo>
                      <a:pt x="1614" y="399"/>
                      <a:pt x="760" y="963"/>
                      <a:pt x="0" y="1681"/>
                    </a:cubicBezTo>
                    <a:cubicBezTo>
                      <a:pt x="274" y="1865"/>
                      <a:pt x="590" y="1961"/>
                      <a:pt x="918" y="1961"/>
                    </a:cubicBezTo>
                    <a:cubicBezTo>
                      <a:pt x="1831" y="1961"/>
                      <a:pt x="2574" y="1218"/>
                      <a:pt x="2574" y="305"/>
                    </a:cubicBezTo>
                    <a:cubicBezTo>
                      <a:pt x="2574" y="206"/>
                      <a:pt x="2564" y="104"/>
                      <a:pt x="25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1" name="Google Shape;1141;p61"/>
              <p:cNvSpPr/>
              <p:nvPr/>
            </p:nvSpPr>
            <p:spPr>
              <a:xfrm>
                <a:off x="2675558" y="4204376"/>
                <a:ext cx="104411" cy="57173"/>
              </a:xfrm>
              <a:custGeom>
                <a:rect b="b" l="l" r="r" t="t"/>
                <a:pathLst>
                  <a:path extrusionOk="0" h="1617" w="2953">
                    <a:moveTo>
                      <a:pt x="3" y="0"/>
                    </a:moveTo>
                    <a:cubicBezTo>
                      <a:pt x="1" y="32"/>
                      <a:pt x="1" y="64"/>
                      <a:pt x="1" y="97"/>
                    </a:cubicBezTo>
                    <a:cubicBezTo>
                      <a:pt x="1" y="935"/>
                      <a:pt x="682" y="1616"/>
                      <a:pt x="1520" y="1616"/>
                    </a:cubicBezTo>
                    <a:cubicBezTo>
                      <a:pt x="2171" y="1616"/>
                      <a:pt x="2737" y="1213"/>
                      <a:pt x="2952" y="605"/>
                    </a:cubicBezTo>
                    <a:cubicBezTo>
                      <a:pt x="2015" y="220"/>
                      <a:pt x="1022" y="19"/>
                      <a:pt x="3"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2" name="Google Shape;1142;p61"/>
              <p:cNvSpPr/>
              <p:nvPr/>
            </p:nvSpPr>
            <p:spPr>
              <a:xfrm>
                <a:off x="2787998" y="4229445"/>
                <a:ext cx="88323" cy="67497"/>
              </a:xfrm>
              <a:custGeom>
                <a:rect b="b" l="l" r="r" t="t"/>
                <a:pathLst>
                  <a:path extrusionOk="0" h="1909" w="2498">
                    <a:moveTo>
                      <a:pt x="20" y="1"/>
                    </a:moveTo>
                    <a:cubicBezTo>
                      <a:pt x="7" y="84"/>
                      <a:pt x="1" y="169"/>
                      <a:pt x="1" y="252"/>
                    </a:cubicBezTo>
                    <a:cubicBezTo>
                      <a:pt x="1" y="1165"/>
                      <a:pt x="743" y="1908"/>
                      <a:pt x="1656" y="1908"/>
                    </a:cubicBezTo>
                    <a:cubicBezTo>
                      <a:pt x="1954" y="1908"/>
                      <a:pt x="2242" y="1830"/>
                      <a:pt x="2497" y="1680"/>
                    </a:cubicBezTo>
                    <a:cubicBezTo>
                      <a:pt x="1756" y="969"/>
                      <a:pt x="923" y="406"/>
                      <a:pt x="2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3" name="Google Shape;1143;p61"/>
              <p:cNvSpPr/>
              <p:nvPr/>
            </p:nvSpPr>
            <p:spPr>
              <a:xfrm>
                <a:off x="2880214" y="4295884"/>
                <a:ext cx="63785" cy="84610"/>
              </a:xfrm>
              <a:custGeom>
                <a:rect b="b" l="l" r="r" t="t"/>
                <a:pathLst>
                  <a:path extrusionOk="0" h="2393" w="1804">
                    <a:moveTo>
                      <a:pt x="91" y="1"/>
                    </a:moveTo>
                    <a:cubicBezTo>
                      <a:pt x="31" y="184"/>
                      <a:pt x="1" y="374"/>
                      <a:pt x="1" y="564"/>
                    </a:cubicBezTo>
                    <a:cubicBezTo>
                      <a:pt x="1" y="1565"/>
                      <a:pt x="807" y="2379"/>
                      <a:pt x="1803" y="2393"/>
                    </a:cubicBezTo>
                    <a:cubicBezTo>
                      <a:pt x="1357" y="1508"/>
                      <a:pt x="780" y="704"/>
                      <a:pt x="9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4" name="Google Shape;1144;p61"/>
              <p:cNvSpPr/>
              <p:nvPr/>
            </p:nvSpPr>
            <p:spPr>
              <a:xfrm>
                <a:off x="2990886" y="4166436"/>
                <a:ext cx="307221" cy="349403"/>
              </a:xfrm>
              <a:custGeom>
                <a:rect b="b" l="l" r="r" t="t"/>
                <a:pathLst>
                  <a:path extrusionOk="0" h="9882" w="8689">
                    <a:moveTo>
                      <a:pt x="8615" y="74"/>
                    </a:moveTo>
                    <a:lnTo>
                      <a:pt x="8615" y="112"/>
                    </a:lnTo>
                    <a:cubicBezTo>
                      <a:pt x="4509" y="129"/>
                      <a:pt x="937" y="3049"/>
                      <a:pt x="109" y="7073"/>
                    </a:cubicBezTo>
                    <a:lnTo>
                      <a:pt x="124" y="7826"/>
                    </a:lnTo>
                    <a:cubicBezTo>
                      <a:pt x="111" y="7871"/>
                      <a:pt x="101" y="7914"/>
                      <a:pt x="89" y="7959"/>
                    </a:cubicBezTo>
                    <a:lnTo>
                      <a:pt x="74" y="7070"/>
                    </a:lnTo>
                    <a:cubicBezTo>
                      <a:pt x="903" y="3029"/>
                      <a:pt x="4493" y="92"/>
                      <a:pt x="8615" y="74"/>
                    </a:cubicBezTo>
                    <a:close/>
                    <a:moveTo>
                      <a:pt x="111" y="8139"/>
                    </a:moveTo>
                    <a:lnTo>
                      <a:pt x="111" y="9275"/>
                    </a:lnTo>
                    <a:lnTo>
                      <a:pt x="111" y="9806"/>
                    </a:lnTo>
                    <a:lnTo>
                      <a:pt x="74" y="9806"/>
                    </a:lnTo>
                    <a:lnTo>
                      <a:pt x="74" y="8139"/>
                    </a:lnTo>
                    <a:close/>
                    <a:moveTo>
                      <a:pt x="184" y="9593"/>
                    </a:moveTo>
                    <a:lnTo>
                      <a:pt x="364" y="9806"/>
                    </a:lnTo>
                    <a:lnTo>
                      <a:pt x="184" y="9806"/>
                    </a:lnTo>
                    <a:lnTo>
                      <a:pt x="184" y="9593"/>
                    </a:lnTo>
                    <a:close/>
                    <a:moveTo>
                      <a:pt x="830" y="6149"/>
                    </a:moveTo>
                    <a:lnTo>
                      <a:pt x="2942" y="9806"/>
                    </a:lnTo>
                    <a:lnTo>
                      <a:pt x="653" y="9806"/>
                    </a:lnTo>
                    <a:lnTo>
                      <a:pt x="184" y="9248"/>
                    </a:lnTo>
                    <a:lnTo>
                      <a:pt x="184" y="8066"/>
                    </a:lnTo>
                    <a:lnTo>
                      <a:pt x="140" y="8066"/>
                    </a:lnTo>
                    <a:cubicBezTo>
                      <a:pt x="165" y="7962"/>
                      <a:pt x="194" y="7861"/>
                      <a:pt x="220" y="7759"/>
                    </a:cubicBezTo>
                    <a:lnTo>
                      <a:pt x="222" y="7759"/>
                    </a:lnTo>
                    <a:cubicBezTo>
                      <a:pt x="237" y="7703"/>
                      <a:pt x="250" y="7646"/>
                      <a:pt x="267" y="7591"/>
                    </a:cubicBezTo>
                    <a:cubicBezTo>
                      <a:pt x="310" y="7444"/>
                      <a:pt x="359" y="7300"/>
                      <a:pt x="409" y="7155"/>
                    </a:cubicBezTo>
                    <a:cubicBezTo>
                      <a:pt x="417" y="7136"/>
                      <a:pt x="422" y="7116"/>
                      <a:pt x="429" y="7096"/>
                    </a:cubicBezTo>
                    <a:cubicBezTo>
                      <a:pt x="487" y="6933"/>
                      <a:pt x="552" y="6770"/>
                      <a:pt x="620" y="6608"/>
                    </a:cubicBezTo>
                    <a:cubicBezTo>
                      <a:pt x="640" y="6560"/>
                      <a:pt x="663" y="6513"/>
                      <a:pt x="685" y="6465"/>
                    </a:cubicBezTo>
                    <a:cubicBezTo>
                      <a:pt x="732" y="6358"/>
                      <a:pt x="780" y="6253"/>
                      <a:pt x="830" y="6149"/>
                    </a:cubicBezTo>
                    <a:close/>
                    <a:moveTo>
                      <a:pt x="8652" y="1"/>
                    </a:moveTo>
                    <a:cubicBezTo>
                      <a:pt x="4478" y="1"/>
                      <a:pt x="840" y="2967"/>
                      <a:pt x="1" y="7063"/>
                    </a:cubicBezTo>
                    <a:lnTo>
                      <a:pt x="17" y="8066"/>
                    </a:lnTo>
                    <a:lnTo>
                      <a:pt x="1" y="8066"/>
                    </a:lnTo>
                    <a:lnTo>
                      <a:pt x="1" y="9881"/>
                    </a:lnTo>
                    <a:lnTo>
                      <a:pt x="522" y="9881"/>
                    </a:lnTo>
                    <a:lnTo>
                      <a:pt x="184" y="9478"/>
                    </a:lnTo>
                    <a:lnTo>
                      <a:pt x="184" y="9363"/>
                    </a:lnTo>
                    <a:lnTo>
                      <a:pt x="619" y="9880"/>
                    </a:lnTo>
                    <a:lnTo>
                      <a:pt x="3070" y="9880"/>
                    </a:lnTo>
                    <a:lnTo>
                      <a:pt x="875" y="6079"/>
                    </a:lnTo>
                    <a:lnTo>
                      <a:pt x="870" y="6069"/>
                    </a:lnTo>
                    <a:cubicBezTo>
                      <a:pt x="1350" y="5106"/>
                      <a:pt x="1976" y="4240"/>
                      <a:pt x="2736" y="3495"/>
                    </a:cubicBezTo>
                    <a:cubicBezTo>
                      <a:pt x="2779" y="3454"/>
                      <a:pt x="2822" y="3412"/>
                      <a:pt x="2865" y="3372"/>
                    </a:cubicBezTo>
                    <a:cubicBezTo>
                      <a:pt x="3662" y="2621"/>
                      <a:pt x="4559" y="2038"/>
                      <a:pt x="5534" y="1641"/>
                    </a:cubicBezTo>
                    <a:cubicBezTo>
                      <a:pt x="6523" y="1238"/>
                      <a:pt x="7572" y="1033"/>
                      <a:pt x="8652" y="1033"/>
                    </a:cubicBezTo>
                    <a:lnTo>
                      <a:pt x="8688" y="1033"/>
                    </a:lnTo>
                    <a:lnTo>
                      <a:pt x="8688" y="904"/>
                    </a:lnTo>
                    <a:lnTo>
                      <a:pt x="8652" y="904"/>
                    </a:lnTo>
                    <a:cubicBezTo>
                      <a:pt x="4216" y="904"/>
                      <a:pt x="1190" y="4258"/>
                      <a:pt x="190" y="7458"/>
                    </a:cubicBezTo>
                    <a:lnTo>
                      <a:pt x="182" y="7080"/>
                    </a:lnTo>
                    <a:cubicBezTo>
                      <a:pt x="1005" y="3085"/>
                      <a:pt x="4566" y="186"/>
                      <a:pt x="8652" y="186"/>
                    </a:cubicBezTo>
                    <a:lnTo>
                      <a:pt x="8688" y="186"/>
                    </a:lnTo>
                    <a:lnTo>
                      <a:pt x="8688"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5" name="Google Shape;1145;p61"/>
              <p:cNvSpPr/>
              <p:nvPr/>
            </p:nvSpPr>
            <p:spPr>
              <a:xfrm>
                <a:off x="3094416" y="4237012"/>
                <a:ext cx="142986" cy="278829"/>
              </a:xfrm>
              <a:custGeom>
                <a:rect b="b" l="l" r="r" t="t"/>
                <a:pathLst>
                  <a:path extrusionOk="0" h="7886" w="4044">
                    <a:moveTo>
                      <a:pt x="2659" y="465"/>
                    </a:moveTo>
                    <a:lnTo>
                      <a:pt x="3955" y="7810"/>
                    </a:lnTo>
                    <a:lnTo>
                      <a:pt x="2349" y="7810"/>
                    </a:lnTo>
                    <a:lnTo>
                      <a:pt x="132" y="1724"/>
                    </a:lnTo>
                    <a:lnTo>
                      <a:pt x="132" y="1724"/>
                    </a:lnTo>
                    <a:cubicBezTo>
                      <a:pt x="365" y="1826"/>
                      <a:pt x="614" y="1879"/>
                      <a:pt x="870" y="1879"/>
                    </a:cubicBezTo>
                    <a:cubicBezTo>
                      <a:pt x="1730" y="1879"/>
                      <a:pt x="2466" y="1284"/>
                      <a:pt x="2659" y="465"/>
                    </a:cubicBezTo>
                    <a:close/>
                    <a:moveTo>
                      <a:pt x="2652" y="0"/>
                    </a:moveTo>
                    <a:lnTo>
                      <a:pt x="2622" y="248"/>
                    </a:lnTo>
                    <a:cubicBezTo>
                      <a:pt x="2517" y="1136"/>
                      <a:pt x="1763" y="1804"/>
                      <a:pt x="870" y="1804"/>
                    </a:cubicBezTo>
                    <a:cubicBezTo>
                      <a:pt x="594" y="1804"/>
                      <a:pt x="329" y="1742"/>
                      <a:pt x="84" y="1619"/>
                    </a:cubicBezTo>
                    <a:lnTo>
                      <a:pt x="1" y="1578"/>
                    </a:lnTo>
                    <a:lnTo>
                      <a:pt x="2288" y="7860"/>
                    </a:lnTo>
                    <a:lnTo>
                      <a:pt x="2296" y="7885"/>
                    </a:lnTo>
                    <a:lnTo>
                      <a:pt x="4043" y="7885"/>
                    </a:lnTo>
                    <a:lnTo>
                      <a:pt x="2652"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6" name="Google Shape;1146;p61"/>
              <p:cNvSpPr/>
              <p:nvPr/>
            </p:nvSpPr>
            <p:spPr>
              <a:xfrm>
                <a:off x="3024618" y="4304017"/>
                <a:ext cx="148219" cy="211756"/>
              </a:xfrm>
              <a:custGeom>
                <a:rect b="b" l="l" r="r" t="t"/>
                <a:pathLst>
                  <a:path extrusionOk="0" h="5989" w="4192">
                    <a:moveTo>
                      <a:pt x="2081" y="407"/>
                    </a:moveTo>
                    <a:lnTo>
                      <a:pt x="4087" y="5915"/>
                    </a:lnTo>
                    <a:lnTo>
                      <a:pt x="2245" y="5915"/>
                    </a:lnTo>
                    <a:lnTo>
                      <a:pt x="129" y="2253"/>
                    </a:lnTo>
                    <a:cubicBezTo>
                      <a:pt x="1159" y="2226"/>
                      <a:pt x="1998" y="1421"/>
                      <a:pt x="2081" y="407"/>
                    </a:cubicBezTo>
                    <a:close/>
                    <a:moveTo>
                      <a:pt x="2013" y="1"/>
                    </a:moveTo>
                    <a:lnTo>
                      <a:pt x="2015" y="216"/>
                    </a:lnTo>
                    <a:lnTo>
                      <a:pt x="2015" y="240"/>
                    </a:lnTo>
                    <a:cubicBezTo>
                      <a:pt x="2015" y="1310"/>
                      <a:pt x="1145" y="2179"/>
                      <a:pt x="76" y="2179"/>
                    </a:cubicBezTo>
                    <a:lnTo>
                      <a:pt x="1" y="2179"/>
                    </a:lnTo>
                    <a:lnTo>
                      <a:pt x="2191" y="5970"/>
                    </a:lnTo>
                    <a:lnTo>
                      <a:pt x="2201" y="5989"/>
                    </a:lnTo>
                    <a:lnTo>
                      <a:pt x="4192" y="5989"/>
                    </a:lnTo>
                    <a:lnTo>
                      <a:pt x="2013"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7" name="Google Shape;1147;p61"/>
              <p:cNvSpPr/>
              <p:nvPr/>
            </p:nvSpPr>
            <p:spPr>
              <a:xfrm>
                <a:off x="3189778" y="4225874"/>
                <a:ext cx="108159" cy="289967"/>
              </a:xfrm>
              <a:custGeom>
                <a:rect b="b" l="l" r="r" t="t"/>
                <a:pathLst>
                  <a:path extrusionOk="0" h="8201" w="3059">
                    <a:moveTo>
                      <a:pt x="2985" y="327"/>
                    </a:moveTo>
                    <a:lnTo>
                      <a:pt x="2985" y="8125"/>
                    </a:lnTo>
                    <a:lnTo>
                      <a:pt x="1483" y="8125"/>
                    </a:lnTo>
                    <a:lnTo>
                      <a:pt x="139" y="507"/>
                    </a:lnTo>
                    <a:lnTo>
                      <a:pt x="139" y="507"/>
                    </a:lnTo>
                    <a:cubicBezTo>
                      <a:pt x="458" y="933"/>
                      <a:pt x="966" y="1193"/>
                      <a:pt x="1503" y="1193"/>
                    </a:cubicBezTo>
                    <a:cubicBezTo>
                      <a:pt x="2119" y="1193"/>
                      <a:pt x="2684" y="857"/>
                      <a:pt x="2985" y="327"/>
                    </a:cubicBezTo>
                    <a:close/>
                    <a:moveTo>
                      <a:pt x="3058" y="0"/>
                    </a:moveTo>
                    <a:lnTo>
                      <a:pt x="2988" y="157"/>
                    </a:lnTo>
                    <a:cubicBezTo>
                      <a:pt x="2724" y="742"/>
                      <a:pt x="2141" y="1120"/>
                      <a:pt x="1503" y="1120"/>
                    </a:cubicBezTo>
                    <a:cubicBezTo>
                      <a:pt x="933" y="1120"/>
                      <a:pt x="397" y="813"/>
                      <a:pt x="104" y="322"/>
                    </a:cubicBezTo>
                    <a:lnTo>
                      <a:pt x="0" y="149"/>
                    </a:lnTo>
                    <a:lnTo>
                      <a:pt x="1414" y="8169"/>
                    </a:lnTo>
                    <a:lnTo>
                      <a:pt x="1421" y="8200"/>
                    </a:lnTo>
                    <a:lnTo>
                      <a:pt x="3058" y="8200"/>
                    </a:lnTo>
                    <a:lnTo>
                      <a:pt x="3058"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8" name="Google Shape;1148;p61"/>
              <p:cNvSpPr/>
              <p:nvPr/>
            </p:nvSpPr>
            <p:spPr>
              <a:xfrm>
                <a:off x="3191652" y="4204270"/>
                <a:ext cx="105047" cy="57279"/>
              </a:xfrm>
              <a:custGeom>
                <a:rect b="b" l="l" r="r" t="t"/>
                <a:pathLst>
                  <a:path extrusionOk="0" h="1620" w="2971">
                    <a:moveTo>
                      <a:pt x="2965" y="0"/>
                    </a:moveTo>
                    <a:cubicBezTo>
                      <a:pt x="1941" y="2"/>
                      <a:pt x="945" y="188"/>
                      <a:pt x="1" y="555"/>
                    </a:cubicBezTo>
                    <a:cubicBezTo>
                      <a:pt x="199" y="1184"/>
                      <a:pt x="785" y="1619"/>
                      <a:pt x="1450" y="1619"/>
                    </a:cubicBezTo>
                    <a:cubicBezTo>
                      <a:pt x="2288" y="1619"/>
                      <a:pt x="2970" y="938"/>
                      <a:pt x="2970" y="100"/>
                    </a:cubicBezTo>
                    <a:cubicBezTo>
                      <a:pt x="2970" y="67"/>
                      <a:pt x="2969" y="33"/>
                      <a:pt x="29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9" name="Google Shape;1149;p61"/>
              <p:cNvSpPr/>
              <p:nvPr/>
            </p:nvSpPr>
            <p:spPr>
              <a:xfrm>
                <a:off x="3129633" y="4152965"/>
                <a:ext cx="12693" cy="12693"/>
              </a:xfrm>
              <a:custGeom>
                <a:rect b="b" l="l" r="r" t="t"/>
                <a:pathLst>
                  <a:path extrusionOk="0" h="359" w="359">
                    <a:moveTo>
                      <a:pt x="179" y="0"/>
                    </a:moveTo>
                    <a:cubicBezTo>
                      <a:pt x="81" y="0"/>
                      <a:pt x="1" y="80"/>
                      <a:pt x="1" y="180"/>
                    </a:cubicBezTo>
                    <a:cubicBezTo>
                      <a:pt x="1" y="278"/>
                      <a:pt x="81" y="358"/>
                      <a:pt x="179" y="358"/>
                    </a:cubicBezTo>
                    <a:cubicBezTo>
                      <a:pt x="279" y="358"/>
                      <a:pt x="359" y="278"/>
                      <a:pt x="359" y="180"/>
                    </a:cubicBezTo>
                    <a:cubicBezTo>
                      <a:pt x="359" y="80"/>
                      <a:pt x="279"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0" name="Google Shape;1150;p61"/>
              <p:cNvSpPr/>
              <p:nvPr/>
            </p:nvSpPr>
            <p:spPr>
              <a:xfrm>
                <a:off x="3083066" y="4179236"/>
                <a:ext cx="12764" cy="12729"/>
              </a:xfrm>
              <a:custGeom>
                <a:rect b="b" l="l" r="r" t="t"/>
                <a:pathLst>
                  <a:path extrusionOk="0" h="360" w="361">
                    <a:moveTo>
                      <a:pt x="180" y="0"/>
                    </a:moveTo>
                    <a:cubicBezTo>
                      <a:pt x="80" y="0"/>
                      <a:pt x="0" y="82"/>
                      <a:pt x="0" y="180"/>
                    </a:cubicBezTo>
                    <a:cubicBezTo>
                      <a:pt x="0" y="280"/>
                      <a:pt x="80" y="360"/>
                      <a:pt x="180" y="360"/>
                    </a:cubicBezTo>
                    <a:cubicBezTo>
                      <a:pt x="280" y="360"/>
                      <a:pt x="360" y="280"/>
                      <a:pt x="360" y="180"/>
                    </a:cubicBezTo>
                    <a:cubicBezTo>
                      <a:pt x="360" y="82"/>
                      <a:pt x="280"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1" name="Google Shape;1151;p61"/>
              <p:cNvSpPr/>
              <p:nvPr/>
            </p:nvSpPr>
            <p:spPr>
              <a:xfrm>
                <a:off x="3222697" y="4124112"/>
                <a:ext cx="12764" cy="12693"/>
              </a:xfrm>
              <a:custGeom>
                <a:rect b="b" l="l" r="r" t="t"/>
                <a:pathLst>
                  <a:path extrusionOk="0" h="359" w="361">
                    <a:moveTo>
                      <a:pt x="180" y="0"/>
                    </a:moveTo>
                    <a:cubicBezTo>
                      <a:pt x="82" y="0"/>
                      <a:pt x="0" y="80"/>
                      <a:pt x="0" y="178"/>
                    </a:cubicBezTo>
                    <a:cubicBezTo>
                      <a:pt x="0" y="278"/>
                      <a:pt x="82" y="358"/>
                      <a:pt x="180" y="358"/>
                    </a:cubicBezTo>
                    <a:cubicBezTo>
                      <a:pt x="279" y="358"/>
                      <a:pt x="360" y="278"/>
                      <a:pt x="360" y="178"/>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2" name="Google Shape;1152;p61"/>
              <p:cNvSpPr/>
              <p:nvPr/>
            </p:nvSpPr>
            <p:spPr>
              <a:xfrm>
                <a:off x="3044348" y="4213605"/>
                <a:ext cx="12764" cy="12764"/>
              </a:xfrm>
              <a:custGeom>
                <a:rect b="b" l="l" r="r" t="t"/>
                <a:pathLst>
                  <a:path extrusionOk="0" h="361" w="361">
                    <a:moveTo>
                      <a:pt x="181" y="1"/>
                    </a:moveTo>
                    <a:cubicBezTo>
                      <a:pt x="83" y="1"/>
                      <a:pt x="1" y="83"/>
                      <a:pt x="1" y="181"/>
                    </a:cubicBezTo>
                    <a:cubicBezTo>
                      <a:pt x="1" y="279"/>
                      <a:pt x="83" y="361"/>
                      <a:pt x="181" y="361"/>
                    </a:cubicBezTo>
                    <a:cubicBezTo>
                      <a:pt x="281" y="361"/>
                      <a:pt x="361" y="279"/>
                      <a:pt x="361" y="181"/>
                    </a:cubicBezTo>
                    <a:cubicBezTo>
                      <a:pt x="361" y="83"/>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3" name="Google Shape;1153;p61"/>
              <p:cNvSpPr/>
              <p:nvPr/>
            </p:nvSpPr>
            <p:spPr>
              <a:xfrm>
                <a:off x="3269441" y="4117252"/>
                <a:ext cx="12764" cy="12729"/>
              </a:xfrm>
              <a:custGeom>
                <a:rect b="b" l="l" r="r" t="t"/>
                <a:pathLst>
                  <a:path extrusionOk="0" h="360" w="361">
                    <a:moveTo>
                      <a:pt x="181" y="1"/>
                    </a:moveTo>
                    <a:cubicBezTo>
                      <a:pt x="83" y="1"/>
                      <a:pt x="1" y="81"/>
                      <a:pt x="1" y="181"/>
                    </a:cubicBezTo>
                    <a:cubicBezTo>
                      <a:pt x="1" y="279"/>
                      <a:pt x="83" y="359"/>
                      <a:pt x="181" y="359"/>
                    </a:cubicBezTo>
                    <a:cubicBezTo>
                      <a:pt x="281" y="359"/>
                      <a:pt x="361" y="279"/>
                      <a:pt x="361" y="181"/>
                    </a:cubicBezTo>
                    <a:cubicBezTo>
                      <a:pt x="361" y="81"/>
                      <a:pt x="281"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4" name="Google Shape;1154;p61"/>
              <p:cNvSpPr/>
              <p:nvPr/>
            </p:nvSpPr>
            <p:spPr>
              <a:xfrm>
                <a:off x="3175281" y="4135214"/>
                <a:ext cx="12693" cy="12729"/>
              </a:xfrm>
              <a:custGeom>
                <a:rect b="b" l="l" r="r" t="t"/>
                <a:pathLst>
                  <a:path extrusionOk="0" h="360" w="359">
                    <a:moveTo>
                      <a:pt x="179" y="1"/>
                    </a:moveTo>
                    <a:cubicBezTo>
                      <a:pt x="81" y="1"/>
                      <a:pt x="1" y="81"/>
                      <a:pt x="1" y="181"/>
                    </a:cubicBezTo>
                    <a:cubicBezTo>
                      <a:pt x="1" y="279"/>
                      <a:pt x="81" y="359"/>
                      <a:pt x="179" y="359"/>
                    </a:cubicBezTo>
                    <a:cubicBezTo>
                      <a:pt x="279" y="359"/>
                      <a:pt x="359" y="279"/>
                      <a:pt x="359" y="181"/>
                    </a:cubicBezTo>
                    <a:cubicBezTo>
                      <a:pt x="359" y="81"/>
                      <a:pt x="279" y="1"/>
                      <a:pt x="1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5" name="Google Shape;1155;p61"/>
              <p:cNvSpPr/>
              <p:nvPr/>
            </p:nvSpPr>
            <p:spPr>
              <a:xfrm>
                <a:off x="2990815" y="4047949"/>
                <a:ext cx="307292" cy="335896"/>
              </a:xfrm>
              <a:custGeom>
                <a:rect b="b" l="l" r="r" t="t"/>
                <a:pathLst>
                  <a:path extrusionOk="0" h="9500" w="8691">
                    <a:moveTo>
                      <a:pt x="8612" y="75"/>
                    </a:moveTo>
                    <a:lnTo>
                      <a:pt x="8612" y="2727"/>
                    </a:lnTo>
                    <a:cubicBezTo>
                      <a:pt x="8451" y="2729"/>
                      <a:pt x="8291" y="2732"/>
                      <a:pt x="8129" y="2740"/>
                    </a:cubicBezTo>
                    <a:cubicBezTo>
                      <a:pt x="8121" y="2740"/>
                      <a:pt x="8112" y="2740"/>
                      <a:pt x="8104" y="2742"/>
                    </a:cubicBezTo>
                    <a:cubicBezTo>
                      <a:pt x="7934" y="2750"/>
                      <a:pt x="7766" y="2762"/>
                      <a:pt x="7599" y="2780"/>
                    </a:cubicBezTo>
                    <a:lnTo>
                      <a:pt x="7123" y="75"/>
                    </a:lnTo>
                    <a:close/>
                    <a:moveTo>
                      <a:pt x="6898" y="75"/>
                    </a:moveTo>
                    <a:lnTo>
                      <a:pt x="7380" y="2805"/>
                    </a:lnTo>
                    <a:cubicBezTo>
                      <a:pt x="7221" y="2825"/>
                      <a:pt x="7065" y="2849"/>
                      <a:pt x="6910" y="2875"/>
                    </a:cubicBezTo>
                    <a:cubicBezTo>
                      <a:pt x="6897" y="2879"/>
                      <a:pt x="6882" y="2879"/>
                      <a:pt x="6868" y="2882"/>
                    </a:cubicBezTo>
                    <a:cubicBezTo>
                      <a:pt x="6698" y="2912"/>
                      <a:pt x="6530" y="2945"/>
                      <a:pt x="6364" y="2984"/>
                    </a:cubicBezTo>
                    <a:lnTo>
                      <a:pt x="5306" y="75"/>
                    </a:lnTo>
                    <a:close/>
                    <a:moveTo>
                      <a:pt x="5069" y="75"/>
                    </a:moveTo>
                    <a:lnTo>
                      <a:pt x="6147" y="3037"/>
                    </a:lnTo>
                    <a:cubicBezTo>
                      <a:pt x="6139" y="3039"/>
                      <a:pt x="6129" y="3042"/>
                      <a:pt x="6119" y="3045"/>
                    </a:cubicBezTo>
                    <a:cubicBezTo>
                      <a:pt x="5957" y="3087"/>
                      <a:pt x="5797" y="3132"/>
                      <a:pt x="5639" y="3182"/>
                    </a:cubicBezTo>
                    <a:cubicBezTo>
                      <a:pt x="5636" y="3184"/>
                      <a:pt x="5632" y="3185"/>
                      <a:pt x="5629" y="3185"/>
                    </a:cubicBezTo>
                    <a:cubicBezTo>
                      <a:pt x="5472" y="3237"/>
                      <a:pt x="5316" y="3290"/>
                      <a:pt x="5163" y="3348"/>
                    </a:cubicBezTo>
                    <a:cubicBezTo>
                      <a:pt x="5154" y="3352"/>
                      <a:pt x="5146" y="3355"/>
                      <a:pt x="5138" y="3358"/>
                    </a:cubicBezTo>
                    <a:lnTo>
                      <a:pt x="3242" y="75"/>
                    </a:lnTo>
                    <a:close/>
                    <a:moveTo>
                      <a:pt x="2987" y="75"/>
                    </a:moveTo>
                    <a:lnTo>
                      <a:pt x="4931" y="3442"/>
                    </a:lnTo>
                    <a:cubicBezTo>
                      <a:pt x="4921" y="3447"/>
                      <a:pt x="4911" y="3452"/>
                      <a:pt x="4899" y="3455"/>
                    </a:cubicBezTo>
                    <a:cubicBezTo>
                      <a:pt x="4740" y="3523"/>
                      <a:pt x="4580" y="3593"/>
                      <a:pt x="4426" y="3668"/>
                    </a:cubicBezTo>
                    <a:cubicBezTo>
                      <a:pt x="4425" y="3670"/>
                      <a:pt x="4423" y="3670"/>
                      <a:pt x="4421" y="3672"/>
                    </a:cubicBezTo>
                    <a:cubicBezTo>
                      <a:pt x="4265" y="3748"/>
                      <a:pt x="4113" y="3828"/>
                      <a:pt x="3965" y="3911"/>
                    </a:cubicBezTo>
                    <a:cubicBezTo>
                      <a:pt x="3958" y="3915"/>
                      <a:pt x="3952" y="3918"/>
                      <a:pt x="3945" y="3921"/>
                    </a:cubicBezTo>
                    <a:lnTo>
                      <a:pt x="717" y="75"/>
                    </a:lnTo>
                    <a:close/>
                    <a:moveTo>
                      <a:pt x="427" y="75"/>
                    </a:moveTo>
                    <a:lnTo>
                      <a:pt x="3752" y="4036"/>
                    </a:lnTo>
                    <a:cubicBezTo>
                      <a:pt x="3709" y="4063"/>
                      <a:pt x="3665" y="4091"/>
                      <a:pt x="3622" y="4118"/>
                    </a:cubicBezTo>
                    <a:cubicBezTo>
                      <a:pt x="3587" y="4140"/>
                      <a:pt x="3552" y="4161"/>
                      <a:pt x="3519" y="4183"/>
                    </a:cubicBezTo>
                    <a:cubicBezTo>
                      <a:pt x="3457" y="4223"/>
                      <a:pt x="3395" y="4265"/>
                      <a:pt x="3335" y="4306"/>
                    </a:cubicBezTo>
                    <a:cubicBezTo>
                      <a:pt x="3315" y="4321"/>
                      <a:pt x="3294" y="4334"/>
                      <a:pt x="3274" y="4348"/>
                    </a:cubicBezTo>
                    <a:cubicBezTo>
                      <a:pt x="3192" y="4404"/>
                      <a:pt x="3114" y="4463"/>
                      <a:pt x="3037" y="4519"/>
                    </a:cubicBezTo>
                    <a:cubicBezTo>
                      <a:pt x="3011" y="4539"/>
                      <a:pt x="2987" y="4559"/>
                      <a:pt x="2962" y="4578"/>
                    </a:cubicBezTo>
                    <a:cubicBezTo>
                      <a:pt x="2914" y="4614"/>
                      <a:pt x="2866" y="4651"/>
                      <a:pt x="2819" y="4689"/>
                    </a:cubicBezTo>
                    <a:lnTo>
                      <a:pt x="187" y="2481"/>
                    </a:lnTo>
                    <a:lnTo>
                      <a:pt x="187" y="75"/>
                    </a:lnTo>
                    <a:close/>
                    <a:moveTo>
                      <a:pt x="186" y="2577"/>
                    </a:moveTo>
                    <a:lnTo>
                      <a:pt x="2761" y="4738"/>
                    </a:lnTo>
                    <a:lnTo>
                      <a:pt x="2711" y="4779"/>
                    </a:lnTo>
                    <a:lnTo>
                      <a:pt x="2704" y="4786"/>
                    </a:lnTo>
                    <a:lnTo>
                      <a:pt x="186" y="2674"/>
                    </a:lnTo>
                    <a:lnTo>
                      <a:pt x="186" y="2577"/>
                    </a:lnTo>
                    <a:close/>
                    <a:moveTo>
                      <a:pt x="186" y="2769"/>
                    </a:moveTo>
                    <a:lnTo>
                      <a:pt x="2646" y="4834"/>
                    </a:lnTo>
                    <a:cubicBezTo>
                      <a:pt x="2604" y="4869"/>
                      <a:pt x="2563" y="4907"/>
                      <a:pt x="2521" y="4946"/>
                    </a:cubicBezTo>
                    <a:cubicBezTo>
                      <a:pt x="2491" y="4971"/>
                      <a:pt x="2463" y="4996"/>
                      <a:pt x="2434" y="5021"/>
                    </a:cubicBezTo>
                    <a:cubicBezTo>
                      <a:pt x="2376" y="5076"/>
                      <a:pt x="2318" y="5131"/>
                      <a:pt x="2261" y="5186"/>
                    </a:cubicBezTo>
                    <a:cubicBezTo>
                      <a:pt x="2244" y="5201"/>
                      <a:pt x="2228" y="5216"/>
                      <a:pt x="2211" y="5232"/>
                    </a:cubicBezTo>
                    <a:cubicBezTo>
                      <a:pt x="2140" y="5304"/>
                      <a:pt x="2068" y="5375"/>
                      <a:pt x="1998" y="5450"/>
                    </a:cubicBezTo>
                    <a:cubicBezTo>
                      <a:pt x="1978" y="5470"/>
                      <a:pt x="1960" y="5492"/>
                      <a:pt x="1940" y="5514"/>
                    </a:cubicBezTo>
                    <a:cubicBezTo>
                      <a:pt x="1893" y="5564"/>
                      <a:pt x="1846" y="5614"/>
                      <a:pt x="1801" y="5664"/>
                    </a:cubicBezTo>
                    <a:lnTo>
                      <a:pt x="186" y="4731"/>
                    </a:lnTo>
                    <a:lnTo>
                      <a:pt x="186" y="2769"/>
                    </a:lnTo>
                    <a:close/>
                    <a:moveTo>
                      <a:pt x="186" y="4818"/>
                    </a:moveTo>
                    <a:lnTo>
                      <a:pt x="1751" y="5720"/>
                    </a:lnTo>
                    <a:cubicBezTo>
                      <a:pt x="1735" y="5740"/>
                      <a:pt x="1720" y="5759"/>
                      <a:pt x="1703" y="5777"/>
                    </a:cubicBezTo>
                    <a:lnTo>
                      <a:pt x="186" y="4902"/>
                    </a:lnTo>
                    <a:lnTo>
                      <a:pt x="186" y="4818"/>
                    </a:lnTo>
                    <a:close/>
                    <a:moveTo>
                      <a:pt x="186" y="4987"/>
                    </a:moveTo>
                    <a:lnTo>
                      <a:pt x="1655" y="5835"/>
                    </a:lnTo>
                    <a:cubicBezTo>
                      <a:pt x="1617" y="5880"/>
                      <a:pt x="1582" y="5925"/>
                      <a:pt x="1545" y="5972"/>
                    </a:cubicBezTo>
                    <a:cubicBezTo>
                      <a:pt x="1510" y="6015"/>
                      <a:pt x="1475" y="6058"/>
                      <a:pt x="1440" y="6103"/>
                    </a:cubicBezTo>
                    <a:cubicBezTo>
                      <a:pt x="1400" y="6153"/>
                      <a:pt x="1363" y="6207"/>
                      <a:pt x="1325" y="6258"/>
                    </a:cubicBezTo>
                    <a:cubicBezTo>
                      <a:pt x="1292" y="6305"/>
                      <a:pt x="1257" y="6350"/>
                      <a:pt x="1223" y="6398"/>
                    </a:cubicBezTo>
                    <a:cubicBezTo>
                      <a:pt x="1187" y="6450"/>
                      <a:pt x="1152" y="6503"/>
                      <a:pt x="1117" y="6556"/>
                    </a:cubicBezTo>
                    <a:cubicBezTo>
                      <a:pt x="1084" y="6605"/>
                      <a:pt x="1050" y="6653"/>
                      <a:pt x="1019" y="6701"/>
                    </a:cubicBezTo>
                    <a:cubicBezTo>
                      <a:pt x="984" y="6755"/>
                      <a:pt x="952" y="6810"/>
                      <a:pt x="919" y="6865"/>
                    </a:cubicBezTo>
                    <a:cubicBezTo>
                      <a:pt x="887" y="6915"/>
                      <a:pt x="855" y="6964"/>
                      <a:pt x="827" y="7014"/>
                    </a:cubicBezTo>
                    <a:cubicBezTo>
                      <a:pt x="794" y="7071"/>
                      <a:pt x="762" y="7129"/>
                      <a:pt x="730" y="7186"/>
                    </a:cubicBezTo>
                    <a:cubicBezTo>
                      <a:pt x="702" y="7236"/>
                      <a:pt x="674" y="7286"/>
                      <a:pt x="647" y="7338"/>
                    </a:cubicBezTo>
                    <a:cubicBezTo>
                      <a:pt x="616" y="7398"/>
                      <a:pt x="584" y="7461"/>
                      <a:pt x="554" y="7522"/>
                    </a:cubicBezTo>
                    <a:cubicBezTo>
                      <a:pt x="529" y="7571"/>
                      <a:pt x="504" y="7619"/>
                      <a:pt x="481" y="7667"/>
                    </a:cubicBezTo>
                    <a:cubicBezTo>
                      <a:pt x="447" y="7737"/>
                      <a:pt x="417" y="7807"/>
                      <a:pt x="386" y="7877"/>
                    </a:cubicBezTo>
                    <a:cubicBezTo>
                      <a:pt x="366" y="7921"/>
                      <a:pt x="346" y="7964"/>
                      <a:pt x="327" y="8007"/>
                    </a:cubicBezTo>
                    <a:cubicBezTo>
                      <a:pt x="277" y="8122"/>
                      <a:pt x="231" y="8239"/>
                      <a:pt x="186" y="8355"/>
                    </a:cubicBezTo>
                    <a:lnTo>
                      <a:pt x="186" y="4987"/>
                    </a:lnTo>
                    <a:close/>
                    <a:moveTo>
                      <a:pt x="113" y="75"/>
                    </a:moveTo>
                    <a:lnTo>
                      <a:pt x="113" y="8777"/>
                    </a:lnTo>
                    <a:lnTo>
                      <a:pt x="184" y="8575"/>
                    </a:lnTo>
                    <a:cubicBezTo>
                      <a:pt x="546" y="7559"/>
                      <a:pt x="1069" y="6643"/>
                      <a:pt x="1740" y="5849"/>
                    </a:cubicBezTo>
                    <a:cubicBezTo>
                      <a:pt x="1771" y="5810"/>
                      <a:pt x="1805" y="5774"/>
                      <a:pt x="1836" y="5735"/>
                    </a:cubicBezTo>
                    <a:cubicBezTo>
                      <a:pt x="2111" y="5424"/>
                      <a:pt x="2411" y="5129"/>
                      <a:pt x="2728" y="4862"/>
                    </a:cubicBezTo>
                    <a:lnTo>
                      <a:pt x="2761" y="4834"/>
                    </a:lnTo>
                    <a:cubicBezTo>
                      <a:pt x="2787" y="4811"/>
                      <a:pt x="2814" y="4788"/>
                      <a:pt x="2841" y="4766"/>
                    </a:cubicBezTo>
                    <a:cubicBezTo>
                      <a:pt x="2917" y="4704"/>
                      <a:pt x="2996" y="4643"/>
                      <a:pt x="3076" y="4583"/>
                    </a:cubicBezTo>
                    <a:cubicBezTo>
                      <a:pt x="3314" y="4403"/>
                      <a:pt x="3565" y="4235"/>
                      <a:pt x="3827" y="4078"/>
                    </a:cubicBezTo>
                    <a:lnTo>
                      <a:pt x="3863" y="4055"/>
                    </a:lnTo>
                    <a:lnTo>
                      <a:pt x="3872" y="4050"/>
                    </a:lnTo>
                    <a:cubicBezTo>
                      <a:pt x="3900" y="4033"/>
                      <a:pt x="3927" y="4016"/>
                      <a:pt x="3955" y="4001"/>
                    </a:cubicBezTo>
                    <a:cubicBezTo>
                      <a:pt x="4282" y="3813"/>
                      <a:pt x="4631" y="3643"/>
                      <a:pt x="4998" y="3493"/>
                    </a:cubicBezTo>
                    <a:lnTo>
                      <a:pt x="5036" y="3478"/>
                    </a:lnTo>
                    <a:cubicBezTo>
                      <a:pt x="5069" y="3465"/>
                      <a:pt x="5103" y="3452"/>
                      <a:pt x="5134" y="3438"/>
                    </a:cubicBezTo>
                    <a:cubicBezTo>
                      <a:pt x="5221" y="3405"/>
                      <a:pt x="5309" y="3372"/>
                      <a:pt x="5398" y="3342"/>
                    </a:cubicBezTo>
                    <a:cubicBezTo>
                      <a:pt x="5661" y="3248"/>
                      <a:pt x="5932" y="3167"/>
                      <a:pt x="6205" y="3099"/>
                    </a:cubicBezTo>
                    <a:cubicBezTo>
                      <a:pt x="6242" y="3089"/>
                      <a:pt x="6280" y="3080"/>
                      <a:pt x="6317" y="3072"/>
                    </a:cubicBezTo>
                    <a:lnTo>
                      <a:pt x="6349" y="3064"/>
                    </a:lnTo>
                    <a:cubicBezTo>
                      <a:pt x="6698" y="2982"/>
                      <a:pt x="7061" y="2917"/>
                      <a:pt x="7426" y="2874"/>
                    </a:cubicBezTo>
                    <a:lnTo>
                      <a:pt x="7465" y="2869"/>
                    </a:lnTo>
                    <a:lnTo>
                      <a:pt x="7478" y="2867"/>
                    </a:lnTo>
                    <a:cubicBezTo>
                      <a:pt x="7510" y="2864"/>
                      <a:pt x="7541" y="2860"/>
                      <a:pt x="7573" y="2857"/>
                    </a:cubicBezTo>
                    <a:cubicBezTo>
                      <a:pt x="7746" y="2839"/>
                      <a:pt x="7923" y="2825"/>
                      <a:pt x="8099" y="2815"/>
                    </a:cubicBezTo>
                    <a:cubicBezTo>
                      <a:pt x="8161" y="2812"/>
                      <a:pt x="8226" y="2812"/>
                      <a:pt x="8289" y="2810"/>
                    </a:cubicBezTo>
                    <a:cubicBezTo>
                      <a:pt x="8397" y="2807"/>
                      <a:pt x="8507" y="2802"/>
                      <a:pt x="8617" y="2802"/>
                    </a:cubicBezTo>
                    <a:lnTo>
                      <a:pt x="8617" y="2837"/>
                    </a:lnTo>
                    <a:cubicBezTo>
                      <a:pt x="4546" y="2852"/>
                      <a:pt x="1290" y="5174"/>
                      <a:pt x="113" y="8907"/>
                    </a:cubicBezTo>
                    <a:lnTo>
                      <a:pt x="76" y="9022"/>
                    </a:lnTo>
                    <a:lnTo>
                      <a:pt x="76" y="75"/>
                    </a:lnTo>
                    <a:close/>
                    <a:moveTo>
                      <a:pt x="1" y="1"/>
                    </a:moveTo>
                    <a:lnTo>
                      <a:pt x="1" y="9500"/>
                    </a:lnTo>
                    <a:lnTo>
                      <a:pt x="182" y="8928"/>
                    </a:lnTo>
                    <a:cubicBezTo>
                      <a:pt x="1353" y="5217"/>
                      <a:pt x="4600" y="2912"/>
                      <a:pt x="8652" y="2912"/>
                    </a:cubicBezTo>
                    <a:lnTo>
                      <a:pt x="8690" y="2912"/>
                    </a:lnTo>
                    <a:lnTo>
                      <a:pt x="8690" y="2764"/>
                    </a:lnTo>
                    <a:lnTo>
                      <a:pt x="8685" y="2727"/>
                    </a:lnTo>
                    <a:lnTo>
                      <a:pt x="8685" y="1"/>
                    </a:lnTo>
                    <a:lnTo>
                      <a:pt x="7035" y="1"/>
                    </a:lnTo>
                    <a:lnTo>
                      <a:pt x="7526" y="2789"/>
                    </a:lnTo>
                    <a:cubicBezTo>
                      <a:pt x="7508" y="2790"/>
                      <a:pt x="7488" y="2792"/>
                      <a:pt x="7470" y="2795"/>
                    </a:cubicBezTo>
                    <a:lnTo>
                      <a:pt x="7453" y="2797"/>
                    </a:lnTo>
                    <a:lnTo>
                      <a:pt x="6965" y="32"/>
                    </a:lnTo>
                    <a:lnTo>
                      <a:pt x="6960" y="1"/>
                    </a:lnTo>
                    <a:lnTo>
                      <a:pt x="5199" y="1"/>
                    </a:lnTo>
                    <a:lnTo>
                      <a:pt x="6292" y="3002"/>
                    </a:lnTo>
                    <a:cubicBezTo>
                      <a:pt x="6267" y="3007"/>
                      <a:pt x="6244" y="3012"/>
                      <a:pt x="6219" y="3019"/>
                    </a:cubicBezTo>
                    <a:lnTo>
                      <a:pt x="5121" y="1"/>
                    </a:lnTo>
                    <a:lnTo>
                      <a:pt x="3114" y="1"/>
                    </a:lnTo>
                    <a:lnTo>
                      <a:pt x="5069" y="3385"/>
                    </a:lnTo>
                    <a:cubicBezTo>
                      <a:pt x="5048" y="3393"/>
                      <a:pt x="5026" y="3403"/>
                      <a:pt x="5004" y="3412"/>
                    </a:cubicBezTo>
                    <a:lnTo>
                      <a:pt x="4999" y="3413"/>
                    </a:lnTo>
                    <a:lnTo>
                      <a:pt x="3041" y="19"/>
                    </a:lnTo>
                    <a:lnTo>
                      <a:pt x="3029" y="1"/>
                    </a:lnTo>
                    <a:lnTo>
                      <a:pt x="559" y="1"/>
                    </a:lnTo>
                    <a:lnTo>
                      <a:pt x="3880" y="3960"/>
                    </a:lnTo>
                    <a:lnTo>
                      <a:pt x="3833" y="3986"/>
                    </a:lnTo>
                    <a:lnTo>
                      <a:pt x="3815" y="3998"/>
                    </a:lnTo>
                    <a:lnTo>
                      <a:pt x="472" y="14"/>
                    </a:lnTo>
                    <a:lnTo>
                      <a:pt x="46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6" name="Google Shape;1156;p61"/>
              <p:cNvSpPr/>
              <p:nvPr/>
            </p:nvSpPr>
            <p:spPr>
              <a:xfrm>
                <a:off x="2674214" y="4225768"/>
                <a:ext cx="108053" cy="290073"/>
              </a:xfrm>
              <a:custGeom>
                <a:rect b="b" l="l" r="r" t="t"/>
                <a:pathLst>
                  <a:path extrusionOk="0" h="8204" w="3056">
                    <a:moveTo>
                      <a:pt x="74" y="327"/>
                    </a:moveTo>
                    <a:cubicBezTo>
                      <a:pt x="374" y="860"/>
                      <a:pt x="942" y="1196"/>
                      <a:pt x="1558" y="1196"/>
                    </a:cubicBezTo>
                    <a:cubicBezTo>
                      <a:pt x="2103" y="1196"/>
                      <a:pt x="2599" y="946"/>
                      <a:pt x="2919" y="521"/>
                    </a:cubicBezTo>
                    <a:lnTo>
                      <a:pt x="2919" y="521"/>
                    </a:lnTo>
                    <a:lnTo>
                      <a:pt x="1576" y="8128"/>
                    </a:lnTo>
                    <a:lnTo>
                      <a:pt x="74" y="8128"/>
                    </a:lnTo>
                    <a:lnTo>
                      <a:pt x="74" y="327"/>
                    </a:lnTo>
                    <a:close/>
                    <a:moveTo>
                      <a:pt x="1" y="0"/>
                    </a:moveTo>
                    <a:lnTo>
                      <a:pt x="1" y="8203"/>
                    </a:lnTo>
                    <a:lnTo>
                      <a:pt x="1640" y="8203"/>
                    </a:lnTo>
                    <a:lnTo>
                      <a:pt x="3055" y="167"/>
                    </a:lnTo>
                    <a:lnTo>
                      <a:pt x="2954" y="336"/>
                    </a:lnTo>
                    <a:cubicBezTo>
                      <a:pt x="2657" y="828"/>
                      <a:pt x="2136" y="1123"/>
                      <a:pt x="1558" y="1123"/>
                    </a:cubicBezTo>
                    <a:cubicBezTo>
                      <a:pt x="918" y="1123"/>
                      <a:pt x="334" y="743"/>
                      <a:pt x="70" y="157"/>
                    </a:cubicBez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7" name="Google Shape;1157;p61"/>
              <p:cNvSpPr/>
              <p:nvPr/>
            </p:nvSpPr>
            <p:spPr>
              <a:xfrm>
                <a:off x="2799313" y="4301719"/>
                <a:ext cx="146274" cy="214054"/>
              </a:xfrm>
              <a:custGeom>
                <a:rect b="b" l="l" r="r" t="t"/>
                <a:pathLst>
                  <a:path extrusionOk="0" h="6054" w="4137">
                    <a:moveTo>
                      <a:pt x="2106" y="484"/>
                    </a:moveTo>
                    <a:cubicBezTo>
                      <a:pt x="2149" y="1510"/>
                      <a:pt x="2982" y="2354"/>
                      <a:pt x="4011" y="2408"/>
                    </a:cubicBezTo>
                    <a:lnTo>
                      <a:pt x="1947" y="5980"/>
                    </a:lnTo>
                    <a:lnTo>
                      <a:pt x="105" y="5980"/>
                    </a:lnTo>
                    <a:lnTo>
                      <a:pt x="2106" y="484"/>
                    </a:lnTo>
                    <a:close/>
                    <a:moveTo>
                      <a:pt x="2202" y="1"/>
                    </a:moveTo>
                    <a:lnTo>
                      <a:pt x="0" y="6054"/>
                    </a:lnTo>
                    <a:lnTo>
                      <a:pt x="1991" y="6054"/>
                    </a:lnTo>
                    <a:lnTo>
                      <a:pt x="4104" y="2391"/>
                    </a:lnTo>
                    <a:lnTo>
                      <a:pt x="4136" y="2338"/>
                    </a:lnTo>
                    <a:lnTo>
                      <a:pt x="4074" y="2336"/>
                    </a:lnTo>
                    <a:cubicBezTo>
                      <a:pt x="3028" y="2314"/>
                      <a:pt x="2179" y="1445"/>
                      <a:pt x="2179" y="399"/>
                    </a:cubicBezTo>
                    <a:cubicBezTo>
                      <a:pt x="2179" y="355"/>
                      <a:pt x="2181" y="310"/>
                      <a:pt x="2184" y="264"/>
                    </a:cubicBezTo>
                    <a:lnTo>
                      <a:pt x="220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8" name="Google Shape;1158;p61"/>
              <p:cNvSpPr/>
              <p:nvPr/>
            </p:nvSpPr>
            <p:spPr>
              <a:xfrm>
                <a:off x="2734819" y="4238815"/>
                <a:ext cx="143021" cy="277026"/>
              </a:xfrm>
              <a:custGeom>
                <a:rect b="b" l="l" r="r" t="t"/>
                <a:pathLst>
                  <a:path extrusionOk="0" h="7835" w="4045">
                    <a:moveTo>
                      <a:pt x="1378" y="439"/>
                    </a:moveTo>
                    <a:cubicBezTo>
                      <a:pt x="1583" y="1242"/>
                      <a:pt x="2316" y="1826"/>
                      <a:pt x="3160" y="1826"/>
                    </a:cubicBezTo>
                    <a:cubicBezTo>
                      <a:pt x="3422" y="1826"/>
                      <a:pt x="3673" y="1773"/>
                      <a:pt x="3911" y="1666"/>
                    </a:cubicBezTo>
                    <a:lnTo>
                      <a:pt x="3911" y="1666"/>
                    </a:lnTo>
                    <a:lnTo>
                      <a:pt x="1694" y="7759"/>
                    </a:lnTo>
                    <a:lnTo>
                      <a:pt x="87" y="7759"/>
                    </a:lnTo>
                    <a:lnTo>
                      <a:pt x="1378" y="439"/>
                    </a:lnTo>
                    <a:close/>
                    <a:moveTo>
                      <a:pt x="1381" y="1"/>
                    </a:moveTo>
                    <a:lnTo>
                      <a:pt x="0" y="7834"/>
                    </a:lnTo>
                    <a:lnTo>
                      <a:pt x="1746" y="7834"/>
                    </a:lnTo>
                    <a:lnTo>
                      <a:pt x="4045" y="1518"/>
                    </a:lnTo>
                    <a:lnTo>
                      <a:pt x="3961" y="1561"/>
                    </a:lnTo>
                    <a:cubicBezTo>
                      <a:pt x="3710" y="1688"/>
                      <a:pt x="3440" y="1753"/>
                      <a:pt x="3160" y="1753"/>
                    </a:cubicBezTo>
                    <a:cubicBezTo>
                      <a:pt x="2286" y="1753"/>
                      <a:pt x="1534" y="1098"/>
                      <a:pt x="1413" y="232"/>
                    </a:cubicBezTo>
                    <a:lnTo>
                      <a:pt x="138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9" name="Google Shape;1159;p61"/>
              <p:cNvSpPr/>
              <p:nvPr/>
            </p:nvSpPr>
            <p:spPr>
              <a:xfrm>
                <a:off x="2669158" y="4166436"/>
                <a:ext cx="307221" cy="349332"/>
              </a:xfrm>
              <a:custGeom>
                <a:rect b="b" l="l" r="r" t="t"/>
                <a:pathLst>
                  <a:path extrusionOk="0" h="9880" w="8689">
                    <a:moveTo>
                      <a:pt x="74" y="76"/>
                    </a:moveTo>
                    <a:cubicBezTo>
                      <a:pt x="4196" y="92"/>
                      <a:pt x="7784" y="3024"/>
                      <a:pt x="8613" y="7050"/>
                    </a:cubicBezTo>
                    <a:lnTo>
                      <a:pt x="8615" y="8017"/>
                    </a:lnTo>
                    <a:cubicBezTo>
                      <a:pt x="8603" y="7969"/>
                      <a:pt x="8590" y="7922"/>
                      <a:pt x="8578" y="7874"/>
                    </a:cubicBezTo>
                    <a:lnTo>
                      <a:pt x="8577" y="7055"/>
                    </a:lnTo>
                    <a:cubicBezTo>
                      <a:pt x="7750" y="3044"/>
                      <a:pt x="4178" y="129"/>
                      <a:pt x="74" y="112"/>
                    </a:cubicBezTo>
                    <a:lnTo>
                      <a:pt x="74" y="76"/>
                    </a:lnTo>
                    <a:close/>
                    <a:moveTo>
                      <a:pt x="7919" y="6283"/>
                    </a:moveTo>
                    <a:cubicBezTo>
                      <a:pt x="7960" y="6372"/>
                      <a:pt x="7999" y="6460"/>
                      <a:pt x="8037" y="6548"/>
                    </a:cubicBezTo>
                    <a:cubicBezTo>
                      <a:pt x="8059" y="6600"/>
                      <a:pt x="8084" y="6650"/>
                      <a:pt x="8105" y="6702"/>
                    </a:cubicBezTo>
                    <a:cubicBezTo>
                      <a:pt x="8157" y="6826"/>
                      <a:pt x="8203" y="6953"/>
                      <a:pt x="8250" y="7078"/>
                    </a:cubicBezTo>
                    <a:cubicBezTo>
                      <a:pt x="8260" y="7106"/>
                      <a:pt x="8272" y="7133"/>
                      <a:pt x="8282" y="7161"/>
                    </a:cubicBezTo>
                    <a:cubicBezTo>
                      <a:pt x="8337" y="7314"/>
                      <a:pt x="8387" y="7469"/>
                      <a:pt x="8432" y="7624"/>
                    </a:cubicBezTo>
                    <a:cubicBezTo>
                      <a:pt x="8443" y="7664"/>
                      <a:pt x="8453" y="7706"/>
                      <a:pt x="8465" y="7746"/>
                    </a:cubicBezTo>
                    <a:cubicBezTo>
                      <a:pt x="8493" y="7852"/>
                      <a:pt x="8523" y="7959"/>
                      <a:pt x="8548" y="8066"/>
                    </a:cubicBezTo>
                    <a:lnTo>
                      <a:pt x="8503" y="8066"/>
                    </a:lnTo>
                    <a:lnTo>
                      <a:pt x="8503" y="9413"/>
                    </a:lnTo>
                    <a:lnTo>
                      <a:pt x="8173" y="9806"/>
                    </a:lnTo>
                    <a:lnTo>
                      <a:pt x="5885" y="9806"/>
                    </a:lnTo>
                    <a:lnTo>
                      <a:pt x="7919" y="6283"/>
                    </a:lnTo>
                    <a:close/>
                    <a:moveTo>
                      <a:pt x="8503" y="9758"/>
                    </a:moveTo>
                    <a:lnTo>
                      <a:pt x="8503" y="9806"/>
                    </a:lnTo>
                    <a:lnTo>
                      <a:pt x="8463" y="9806"/>
                    </a:lnTo>
                    <a:lnTo>
                      <a:pt x="8503" y="9758"/>
                    </a:lnTo>
                    <a:close/>
                    <a:moveTo>
                      <a:pt x="8615" y="8139"/>
                    </a:moveTo>
                    <a:lnTo>
                      <a:pt x="8615" y="9806"/>
                    </a:lnTo>
                    <a:lnTo>
                      <a:pt x="8578" y="9806"/>
                    </a:lnTo>
                    <a:lnTo>
                      <a:pt x="8578" y="8139"/>
                    </a:lnTo>
                    <a:close/>
                    <a:moveTo>
                      <a:pt x="0" y="1"/>
                    </a:moveTo>
                    <a:lnTo>
                      <a:pt x="0" y="186"/>
                    </a:lnTo>
                    <a:lnTo>
                      <a:pt x="37" y="186"/>
                    </a:lnTo>
                    <a:cubicBezTo>
                      <a:pt x="4123" y="186"/>
                      <a:pt x="7684" y="3080"/>
                      <a:pt x="8505" y="7061"/>
                    </a:cubicBezTo>
                    <a:lnTo>
                      <a:pt x="8505" y="7419"/>
                    </a:lnTo>
                    <a:cubicBezTo>
                      <a:pt x="7492" y="4236"/>
                      <a:pt x="4462" y="905"/>
                      <a:pt x="37" y="905"/>
                    </a:cubicBezTo>
                    <a:lnTo>
                      <a:pt x="0" y="905"/>
                    </a:lnTo>
                    <a:lnTo>
                      <a:pt x="0" y="1033"/>
                    </a:lnTo>
                    <a:lnTo>
                      <a:pt x="37" y="1033"/>
                    </a:lnTo>
                    <a:cubicBezTo>
                      <a:pt x="64" y="1033"/>
                      <a:pt x="89" y="1035"/>
                      <a:pt x="115" y="1035"/>
                    </a:cubicBezTo>
                    <a:lnTo>
                      <a:pt x="172" y="1037"/>
                    </a:lnTo>
                    <a:cubicBezTo>
                      <a:pt x="1235" y="1053"/>
                      <a:pt x="2267" y="1272"/>
                      <a:pt x="3242" y="1685"/>
                    </a:cubicBezTo>
                    <a:cubicBezTo>
                      <a:pt x="4236" y="2104"/>
                      <a:pt x="5145" y="2716"/>
                      <a:pt x="5947" y="3500"/>
                    </a:cubicBezTo>
                    <a:cubicBezTo>
                      <a:pt x="6739" y="4276"/>
                      <a:pt x="7389" y="5183"/>
                      <a:pt x="7880" y="6202"/>
                    </a:cubicBezTo>
                    <a:lnTo>
                      <a:pt x="5757" y="9880"/>
                    </a:lnTo>
                    <a:lnTo>
                      <a:pt x="8208" y="9880"/>
                    </a:lnTo>
                    <a:lnTo>
                      <a:pt x="8505" y="9528"/>
                    </a:lnTo>
                    <a:lnTo>
                      <a:pt x="8505" y="9643"/>
                    </a:lnTo>
                    <a:lnTo>
                      <a:pt x="8305" y="9880"/>
                    </a:lnTo>
                    <a:lnTo>
                      <a:pt x="8688" y="9880"/>
                    </a:lnTo>
                    <a:lnTo>
                      <a:pt x="8688" y="8102"/>
                    </a:lnTo>
                    <a:lnTo>
                      <a:pt x="8688" y="8066"/>
                    </a:lnTo>
                    <a:lnTo>
                      <a:pt x="8686" y="7043"/>
                    </a:lnTo>
                    <a:cubicBezTo>
                      <a:pt x="7847" y="2962"/>
                      <a:pt x="4209" y="1"/>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0" name="Google Shape;1160;p61"/>
              <p:cNvSpPr/>
              <p:nvPr/>
            </p:nvSpPr>
            <p:spPr>
              <a:xfrm>
                <a:off x="2783402" y="4135214"/>
                <a:ext cx="12764" cy="12729"/>
              </a:xfrm>
              <a:custGeom>
                <a:rect b="b" l="l" r="r" t="t"/>
                <a:pathLst>
                  <a:path extrusionOk="0" h="360" w="361">
                    <a:moveTo>
                      <a:pt x="180" y="1"/>
                    </a:moveTo>
                    <a:cubicBezTo>
                      <a:pt x="81" y="1"/>
                      <a:pt x="1" y="81"/>
                      <a:pt x="1" y="181"/>
                    </a:cubicBezTo>
                    <a:cubicBezTo>
                      <a:pt x="1" y="279"/>
                      <a:pt x="81" y="359"/>
                      <a:pt x="180" y="359"/>
                    </a:cubicBezTo>
                    <a:cubicBezTo>
                      <a:pt x="279" y="359"/>
                      <a:pt x="360" y="279"/>
                      <a:pt x="360" y="181"/>
                    </a:cubicBezTo>
                    <a:cubicBezTo>
                      <a:pt x="360"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1" name="Google Shape;1161;p61"/>
              <p:cNvSpPr/>
              <p:nvPr/>
            </p:nvSpPr>
            <p:spPr>
              <a:xfrm>
                <a:off x="2829050" y="4152965"/>
                <a:ext cx="12764" cy="12693"/>
              </a:xfrm>
              <a:custGeom>
                <a:rect b="b" l="l" r="r" t="t"/>
                <a:pathLst>
                  <a:path extrusionOk="0" h="359" w="361">
                    <a:moveTo>
                      <a:pt x="180" y="0"/>
                    </a:moveTo>
                    <a:cubicBezTo>
                      <a:pt x="82" y="0"/>
                      <a:pt x="0" y="80"/>
                      <a:pt x="0" y="180"/>
                    </a:cubicBezTo>
                    <a:cubicBezTo>
                      <a:pt x="0" y="278"/>
                      <a:pt x="82" y="358"/>
                      <a:pt x="180" y="358"/>
                    </a:cubicBezTo>
                    <a:cubicBezTo>
                      <a:pt x="279" y="358"/>
                      <a:pt x="360" y="278"/>
                      <a:pt x="360" y="180"/>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2" name="Google Shape;1162;p61"/>
              <p:cNvSpPr/>
              <p:nvPr/>
            </p:nvSpPr>
            <p:spPr>
              <a:xfrm>
                <a:off x="2875582" y="4179236"/>
                <a:ext cx="12764" cy="12729"/>
              </a:xfrm>
              <a:custGeom>
                <a:rect b="b" l="l" r="r" t="t"/>
                <a:pathLst>
                  <a:path extrusionOk="0" h="360" w="361">
                    <a:moveTo>
                      <a:pt x="180" y="0"/>
                    </a:moveTo>
                    <a:cubicBezTo>
                      <a:pt x="82" y="0"/>
                      <a:pt x="0" y="82"/>
                      <a:pt x="0" y="180"/>
                    </a:cubicBezTo>
                    <a:cubicBezTo>
                      <a:pt x="0" y="278"/>
                      <a:pt x="82" y="360"/>
                      <a:pt x="180" y="360"/>
                    </a:cubicBezTo>
                    <a:cubicBezTo>
                      <a:pt x="278" y="360"/>
                      <a:pt x="360" y="278"/>
                      <a:pt x="360" y="180"/>
                    </a:cubicBezTo>
                    <a:cubicBezTo>
                      <a:pt x="360" y="82"/>
                      <a:pt x="278"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3" name="Google Shape;1163;p61"/>
              <p:cNvSpPr/>
              <p:nvPr/>
            </p:nvSpPr>
            <p:spPr>
              <a:xfrm>
                <a:off x="2689171" y="4117252"/>
                <a:ext cx="12764" cy="12729"/>
              </a:xfrm>
              <a:custGeom>
                <a:rect b="b" l="l" r="r" t="t"/>
                <a:pathLst>
                  <a:path extrusionOk="0" h="360" w="361">
                    <a:moveTo>
                      <a:pt x="180" y="1"/>
                    </a:moveTo>
                    <a:cubicBezTo>
                      <a:pt x="82" y="1"/>
                      <a:pt x="1" y="81"/>
                      <a:pt x="1" y="181"/>
                    </a:cubicBezTo>
                    <a:cubicBezTo>
                      <a:pt x="1" y="279"/>
                      <a:pt x="82" y="359"/>
                      <a:pt x="180" y="359"/>
                    </a:cubicBezTo>
                    <a:cubicBezTo>
                      <a:pt x="279" y="359"/>
                      <a:pt x="360" y="279"/>
                      <a:pt x="360" y="181"/>
                    </a:cubicBezTo>
                    <a:cubicBezTo>
                      <a:pt x="360"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4" name="Google Shape;1164;p61"/>
              <p:cNvSpPr/>
              <p:nvPr/>
            </p:nvSpPr>
            <p:spPr>
              <a:xfrm>
                <a:off x="2735950" y="4124112"/>
                <a:ext cx="12729" cy="12693"/>
              </a:xfrm>
              <a:custGeom>
                <a:rect b="b" l="l" r="r" t="t"/>
                <a:pathLst>
                  <a:path extrusionOk="0" h="359" w="360">
                    <a:moveTo>
                      <a:pt x="180" y="0"/>
                    </a:moveTo>
                    <a:cubicBezTo>
                      <a:pt x="82" y="0"/>
                      <a:pt x="0" y="80"/>
                      <a:pt x="0" y="178"/>
                    </a:cubicBezTo>
                    <a:cubicBezTo>
                      <a:pt x="0" y="278"/>
                      <a:pt x="82" y="358"/>
                      <a:pt x="180" y="358"/>
                    </a:cubicBezTo>
                    <a:cubicBezTo>
                      <a:pt x="278" y="358"/>
                      <a:pt x="360" y="278"/>
                      <a:pt x="360" y="178"/>
                    </a:cubicBezTo>
                    <a:cubicBezTo>
                      <a:pt x="360" y="80"/>
                      <a:pt x="278"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5" name="Google Shape;1165;p61"/>
              <p:cNvSpPr/>
              <p:nvPr/>
            </p:nvSpPr>
            <p:spPr>
              <a:xfrm>
                <a:off x="2914264" y="4213605"/>
                <a:ext cx="12693" cy="12764"/>
              </a:xfrm>
              <a:custGeom>
                <a:rect b="b" l="l" r="r" t="t"/>
                <a:pathLst>
                  <a:path extrusionOk="0" h="361" w="359">
                    <a:moveTo>
                      <a:pt x="180" y="1"/>
                    </a:moveTo>
                    <a:cubicBezTo>
                      <a:pt x="81" y="1"/>
                      <a:pt x="1" y="81"/>
                      <a:pt x="1" y="181"/>
                    </a:cubicBezTo>
                    <a:cubicBezTo>
                      <a:pt x="1" y="281"/>
                      <a:pt x="81" y="361"/>
                      <a:pt x="180" y="361"/>
                    </a:cubicBezTo>
                    <a:cubicBezTo>
                      <a:pt x="279" y="361"/>
                      <a:pt x="359" y="281"/>
                      <a:pt x="359" y="181"/>
                    </a:cubicBezTo>
                    <a:cubicBezTo>
                      <a:pt x="359"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6" name="Google Shape;1166;p61"/>
              <p:cNvSpPr/>
              <p:nvPr/>
            </p:nvSpPr>
            <p:spPr>
              <a:xfrm>
                <a:off x="2669158" y="4047949"/>
                <a:ext cx="307221" cy="316520"/>
              </a:xfrm>
              <a:custGeom>
                <a:rect b="b" l="l" r="r" t="t"/>
                <a:pathLst>
                  <a:path extrusionOk="0" h="8952" w="8689">
                    <a:moveTo>
                      <a:pt x="1706" y="74"/>
                    </a:moveTo>
                    <a:lnTo>
                      <a:pt x="1225" y="2804"/>
                    </a:lnTo>
                    <a:cubicBezTo>
                      <a:pt x="1058" y="2782"/>
                      <a:pt x="890" y="2765"/>
                      <a:pt x="722" y="2754"/>
                    </a:cubicBezTo>
                    <a:lnTo>
                      <a:pt x="708" y="2754"/>
                    </a:lnTo>
                    <a:cubicBezTo>
                      <a:pt x="543" y="2742"/>
                      <a:pt x="380" y="2734"/>
                      <a:pt x="217" y="2730"/>
                    </a:cubicBezTo>
                    <a:lnTo>
                      <a:pt x="217" y="74"/>
                    </a:lnTo>
                    <a:close/>
                    <a:moveTo>
                      <a:pt x="3525" y="74"/>
                    </a:moveTo>
                    <a:lnTo>
                      <a:pt x="2445" y="3039"/>
                    </a:lnTo>
                    <a:cubicBezTo>
                      <a:pt x="2281" y="2995"/>
                      <a:pt x="2112" y="2957"/>
                      <a:pt x="1946" y="2924"/>
                    </a:cubicBezTo>
                    <a:cubicBezTo>
                      <a:pt x="1934" y="2920"/>
                      <a:pt x="1922" y="2919"/>
                      <a:pt x="1911" y="2917"/>
                    </a:cubicBezTo>
                    <a:cubicBezTo>
                      <a:pt x="1756" y="2885"/>
                      <a:pt x="1599" y="2857"/>
                      <a:pt x="1444" y="2834"/>
                    </a:cubicBezTo>
                    <a:lnTo>
                      <a:pt x="1931" y="74"/>
                    </a:lnTo>
                    <a:close/>
                    <a:moveTo>
                      <a:pt x="5587" y="74"/>
                    </a:moveTo>
                    <a:lnTo>
                      <a:pt x="3648" y="3433"/>
                    </a:lnTo>
                    <a:cubicBezTo>
                      <a:pt x="3485" y="3368"/>
                      <a:pt x="3320" y="3307"/>
                      <a:pt x="3155" y="3252"/>
                    </a:cubicBezTo>
                    <a:cubicBezTo>
                      <a:pt x="3135" y="3243"/>
                      <a:pt x="3115" y="3238"/>
                      <a:pt x="3095" y="3232"/>
                    </a:cubicBezTo>
                    <a:cubicBezTo>
                      <a:pt x="2950" y="3184"/>
                      <a:pt x="2805" y="3137"/>
                      <a:pt x="2660" y="3097"/>
                    </a:cubicBezTo>
                    <a:lnTo>
                      <a:pt x="3760" y="74"/>
                    </a:lnTo>
                    <a:close/>
                    <a:moveTo>
                      <a:pt x="8112" y="74"/>
                    </a:moveTo>
                    <a:lnTo>
                      <a:pt x="4822" y="3995"/>
                    </a:lnTo>
                    <a:cubicBezTo>
                      <a:pt x="4816" y="3991"/>
                      <a:pt x="4807" y="3988"/>
                      <a:pt x="4801" y="3983"/>
                    </a:cubicBezTo>
                    <a:cubicBezTo>
                      <a:pt x="4656" y="3903"/>
                      <a:pt x="4507" y="3823"/>
                      <a:pt x="4354" y="3748"/>
                    </a:cubicBezTo>
                    <a:cubicBezTo>
                      <a:pt x="4353" y="3748"/>
                      <a:pt x="4351" y="3747"/>
                      <a:pt x="4349" y="3747"/>
                    </a:cubicBezTo>
                    <a:cubicBezTo>
                      <a:pt x="4198" y="3672"/>
                      <a:pt x="4041" y="3600"/>
                      <a:pt x="3885" y="3533"/>
                    </a:cubicBezTo>
                    <a:cubicBezTo>
                      <a:pt x="3873" y="3528"/>
                      <a:pt x="3865" y="3523"/>
                      <a:pt x="3855" y="3518"/>
                    </a:cubicBezTo>
                    <a:lnTo>
                      <a:pt x="5842" y="75"/>
                    </a:lnTo>
                    <a:lnTo>
                      <a:pt x="5842" y="74"/>
                    </a:lnTo>
                    <a:close/>
                    <a:moveTo>
                      <a:pt x="8402" y="74"/>
                    </a:moveTo>
                    <a:lnTo>
                      <a:pt x="8402" y="75"/>
                    </a:lnTo>
                    <a:lnTo>
                      <a:pt x="8503" y="75"/>
                    </a:lnTo>
                    <a:lnTo>
                      <a:pt x="8503" y="2597"/>
                    </a:lnTo>
                    <a:lnTo>
                      <a:pt x="5950" y="4741"/>
                    </a:lnTo>
                    <a:cubicBezTo>
                      <a:pt x="5897" y="4699"/>
                      <a:pt x="5842" y="4659"/>
                      <a:pt x="5787" y="4619"/>
                    </a:cubicBezTo>
                    <a:cubicBezTo>
                      <a:pt x="5768" y="4606"/>
                      <a:pt x="5752" y="4593"/>
                      <a:pt x="5733" y="4579"/>
                    </a:cubicBezTo>
                    <a:cubicBezTo>
                      <a:pt x="5655" y="4523"/>
                      <a:pt x="5575" y="4468"/>
                      <a:pt x="5495" y="4413"/>
                    </a:cubicBezTo>
                    <a:cubicBezTo>
                      <a:pt x="5480" y="4403"/>
                      <a:pt x="5464" y="4393"/>
                      <a:pt x="5449" y="4383"/>
                    </a:cubicBezTo>
                    <a:cubicBezTo>
                      <a:pt x="5382" y="4338"/>
                      <a:pt x="5317" y="4295"/>
                      <a:pt x="5249" y="4251"/>
                    </a:cubicBezTo>
                    <a:cubicBezTo>
                      <a:pt x="5219" y="4233"/>
                      <a:pt x="5189" y="4216"/>
                      <a:pt x="5160" y="4196"/>
                    </a:cubicBezTo>
                    <a:cubicBezTo>
                      <a:pt x="5112" y="4168"/>
                      <a:pt x="5064" y="4138"/>
                      <a:pt x="5015" y="4108"/>
                    </a:cubicBezTo>
                    <a:lnTo>
                      <a:pt x="8402" y="74"/>
                    </a:lnTo>
                    <a:close/>
                    <a:moveTo>
                      <a:pt x="8503" y="2694"/>
                    </a:moveTo>
                    <a:lnTo>
                      <a:pt x="8503" y="2789"/>
                    </a:lnTo>
                    <a:lnTo>
                      <a:pt x="6068" y="4834"/>
                    </a:lnTo>
                    <a:lnTo>
                      <a:pt x="6063" y="4831"/>
                    </a:lnTo>
                    <a:cubicBezTo>
                      <a:pt x="6045" y="4816"/>
                      <a:pt x="6027" y="4801"/>
                      <a:pt x="6008" y="4788"/>
                    </a:cubicBezTo>
                    <a:lnTo>
                      <a:pt x="8503" y="2694"/>
                    </a:lnTo>
                    <a:close/>
                    <a:moveTo>
                      <a:pt x="8505" y="2885"/>
                    </a:moveTo>
                    <a:lnTo>
                      <a:pt x="8505" y="4813"/>
                    </a:lnTo>
                    <a:lnTo>
                      <a:pt x="6991" y="5685"/>
                    </a:lnTo>
                    <a:cubicBezTo>
                      <a:pt x="6944" y="5635"/>
                      <a:pt x="6894" y="5585"/>
                      <a:pt x="6846" y="5535"/>
                    </a:cubicBezTo>
                    <a:cubicBezTo>
                      <a:pt x="6828" y="5519"/>
                      <a:pt x="6811" y="5500"/>
                      <a:pt x="6794" y="5482"/>
                    </a:cubicBezTo>
                    <a:cubicBezTo>
                      <a:pt x="6723" y="5410"/>
                      <a:pt x="6649" y="5341"/>
                      <a:pt x="6574" y="5271"/>
                    </a:cubicBezTo>
                    <a:cubicBezTo>
                      <a:pt x="6563" y="5261"/>
                      <a:pt x="6550" y="5249"/>
                      <a:pt x="6538" y="5239"/>
                    </a:cubicBezTo>
                    <a:cubicBezTo>
                      <a:pt x="6475" y="5181"/>
                      <a:pt x="6411" y="5122"/>
                      <a:pt x="6346" y="5066"/>
                    </a:cubicBezTo>
                    <a:cubicBezTo>
                      <a:pt x="6321" y="5044"/>
                      <a:pt x="6295" y="5024"/>
                      <a:pt x="6270" y="5002"/>
                    </a:cubicBezTo>
                    <a:cubicBezTo>
                      <a:pt x="6223" y="4962"/>
                      <a:pt x="6175" y="4921"/>
                      <a:pt x="6126" y="4881"/>
                    </a:cubicBezTo>
                    <a:lnTo>
                      <a:pt x="8505" y="2885"/>
                    </a:lnTo>
                    <a:close/>
                    <a:moveTo>
                      <a:pt x="8503" y="4897"/>
                    </a:moveTo>
                    <a:lnTo>
                      <a:pt x="8503" y="4982"/>
                    </a:lnTo>
                    <a:lnTo>
                      <a:pt x="7091" y="5797"/>
                    </a:lnTo>
                    <a:lnTo>
                      <a:pt x="7083" y="5787"/>
                    </a:lnTo>
                    <a:cubicBezTo>
                      <a:pt x="7069" y="5772"/>
                      <a:pt x="7054" y="5757"/>
                      <a:pt x="7041" y="5742"/>
                    </a:cubicBezTo>
                    <a:lnTo>
                      <a:pt x="8503" y="4897"/>
                    </a:lnTo>
                    <a:close/>
                    <a:moveTo>
                      <a:pt x="8503" y="5067"/>
                    </a:moveTo>
                    <a:lnTo>
                      <a:pt x="8503" y="8177"/>
                    </a:lnTo>
                    <a:cubicBezTo>
                      <a:pt x="8470" y="8074"/>
                      <a:pt x="8433" y="7971"/>
                      <a:pt x="8393" y="7869"/>
                    </a:cubicBezTo>
                    <a:cubicBezTo>
                      <a:pt x="8380" y="7832"/>
                      <a:pt x="8363" y="7797"/>
                      <a:pt x="8348" y="7761"/>
                    </a:cubicBezTo>
                    <a:cubicBezTo>
                      <a:pt x="8320" y="7696"/>
                      <a:pt x="8295" y="7631"/>
                      <a:pt x="8265" y="7566"/>
                    </a:cubicBezTo>
                    <a:cubicBezTo>
                      <a:pt x="8247" y="7524"/>
                      <a:pt x="8225" y="7482"/>
                      <a:pt x="8205" y="7441"/>
                    </a:cubicBezTo>
                    <a:cubicBezTo>
                      <a:pt x="8177" y="7383"/>
                      <a:pt x="8149" y="7324"/>
                      <a:pt x="8119" y="7266"/>
                    </a:cubicBezTo>
                    <a:cubicBezTo>
                      <a:pt x="8097" y="7223"/>
                      <a:pt x="8072" y="7179"/>
                      <a:pt x="8047" y="7136"/>
                    </a:cubicBezTo>
                    <a:cubicBezTo>
                      <a:pt x="8017" y="7081"/>
                      <a:pt x="7987" y="7026"/>
                      <a:pt x="7955" y="6971"/>
                    </a:cubicBezTo>
                    <a:cubicBezTo>
                      <a:pt x="7929" y="6926"/>
                      <a:pt x="7900" y="6883"/>
                      <a:pt x="7874" y="6840"/>
                    </a:cubicBezTo>
                    <a:cubicBezTo>
                      <a:pt x="7840" y="6786"/>
                      <a:pt x="7809" y="6733"/>
                      <a:pt x="7774" y="6680"/>
                    </a:cubicBezTo>
                    <a:cubicBezTo>
                      <a:pt x="7745" y="6636"/>
                      <a:pt x="7714" y="6593"/>
                      <a:pt x="7684" y="6550"/>
                    </a:cubicBezTo>
                    <a:cubicBezTo>
                      <a:pt x="7647" y="6498"/>
                      <a:pt x="7612" y="6445"/>
                      <a:pt x="7574" y="6393"/>
                    </a:cubicBezTo>
                    <a:cubicBezTo>
                      <a:pt x="7544" y="6352"/>
                      <a:pt x="7511" y="6310"/>
                      <a:pt x="7479" y="6268"/>
                    </a:cubicBezTo>
                    <a:cubicBezTo>
                      <a:pt x="7439" y="6217"/>
                      <a:pt x="7399" y="6163"/>
                      <a:pt x="7357" y="6112"/>
                    </a:cubicBezTo>
                    <a:cubicBezTo>
                      <a:pt x="7326" y="6072"/>
                      <a:pt x="7291" y="6032"/>
                      <a:pt x="7256" y="5990"/>
                    </a:cubicBezTo>
                    <a:cubicBezTo>
                      <a:pt x="7217" y="5945"/>
                      <a:pt x="7181" y="5898"/>
                      <a:pt x="7141" y="5854"/>
                    </a:cubicBezTo>
                    <a:lnTo>
                      <a:pt x="8503" y="5067"/>
                    </a:lnTo>
                    <a:close/>
                    <a:moveTo>
                      <a:pt x="8615" y="75"/>
                    </a:moveTo>
                    <a:lnTo>
                      <a:pt x="8615" y="8868"/>
                    </a:lnTo>
                    <a:lnTo>
                      <a:pt x="8572" y="8872"/>
                    </a:lnTo>
                    <a:cubicBezTo>
                      <a:pt x="7922" y="5550"/>
                      <a:pt x="4123" y="2854"/>
                      <a:pt x="74" y="2837"/>
                    </a:cubicBezTo>
                    <a:lnTo>
                      <a:pt x="74" y="2800"/>
                    </a:lnTo>
                    <a:cubicBezTo>
                      <a:pt x="90" y="2800"/>
                      <a:pt x="105" y="2802"/>
                      <a:pt x="122" y="2802"/>
                    </a:cubicBezTo>
                    <a:lnTo>
                      <a:pt x="144" y="2802"/>
                    </a:lnTo>
                    <a:lnTo>
                      <a:pt x="180" y="2804"/>
                    </a:lnTo>
                    <a:cubicBezTo>
                      <a:pt x="535" y="2809"/>
                      <a:pt x="896" y="2835"/>
                      <a:pt x="1251" y="2882"/>
                    </a:cubicBezTo>
                    <a:lnTo>
                      <a:pt x="1271" y="2884"/>
                    </a:lnTo>
                    <a:cubicBezTo>
                      <a:pt x="1313" y="2890"/>
                      <a:pt x="1354" y="2895"/>
                      <a:pt x="1396" y="2902"/>
                    </a:cubicBezTo>
                    <a:cubicBezTo>
                      <a:pt x="1751" y="2954"/>
                      <a:pt x="2109" y="3027"/>
                      <a:pt x="2459" y="3119"/>
                    </a:cubicBezTo>
                    <a:cubicBezTo>
                      <a:pt x="2507" y="3130"/>
                      <a:pt x="2554" y="3144"/>
                      <a:pt x="2600" y="3157"/>
                    </a:cubicBezTo>
                    <a:cubicBezTo>
                      <a:pt x="2953" y="3255"/>
                      <a:pt x="3307" y="3375"/>
                      <a:pt x="3650" y="3513"/>
                    </a:cubicBezTo>
                    <a:cubicBezTo>
                      <a:pt x="3695" y="3532"/>
                      <a:pt x="3741" y="3552"/>
                      <a:pt x="3786" y="3570"/>
                    </a:cubicBezTo>
                    <a:cubicBezTo>
                      <a:pt x="3876" y="3608"/>
                      <a:pt x="3964" y="3647"/>
                      <a:pt x="4053" y="3687"/>
                    </a:cubicBezTo>
                    <a:cubicBezTo>
                      <a:pt x="4316" y="3806"/>
                      <a:pt x="4571" y="3936"/>
                      <a:pt x="4812" y="4075"/>
                    </a:cubicBezTo>
                    <a:lnTo>
                      <a:pt x="4819" y="4078"/>
                    </a:lnTo>
                    <a:cubicBezTo>
                      <a:pt x="4842" y="4091"/>
                      <a:pt x="4867" y="4106"/>
                      <a:pt x="4892" y="4121"/>
                    </a:cubicBezTo>
                    <a:lnTo>
                      <a:pt x="4904" y="4128"/>
                    </a:lnTo>
                    <a:lnTo>
                      <a:pt x="4941" y="4150"/>
                    </a:lnTo>
                    <a:cubicBezTo>
                      <a:pt x="5290" y="4356"/>
                      <a:pt x="5622" y="4579"/>
                      <a:pt x="5928" y="4818"/>
                    </a:cubicBezTo>
                    <a:cubicBezTo>
                      <a:pt x="5955" y="4839"/>
                      <a:pt x="5983" y="4861"/>
                      <a:pt x="6012" y="4884"/>
                    </a:cubicBezTo>
                    <a:lnTo>
                      <a:pt x="6045" y="4911"/>
                    </a:lnTo>
                    <a:cubicBezTo>
                      <a:pt x="6128" y="4977"/>
                      <a:pt x="6210" y="5046"/>
                      <a:pt x="6288" y="5114"/>
                    </a:cubicBezTo>
                    <a:cubicBezTo>
                      <a:pt x="6528" y="5321"/>
                      <a:pt x="6751" y="5535"/>
                      <a:pt x="6956" y="5757"/>
                    </a:cubicBezTo>
                    <a:lnTo>
                      <a:pt x="6958" y="5760"/>
                    </a:lnTo>
                    <a:cubicBezTo>
                      <a:pt x="6981" y="5785"/>
                      <a:pt x="7003" y="5810"/>
                      <a:pt x="7026" y="5835"/>
                    </a:cubicBezTo>
                    <a:lnTo>
                      <a:pt x="7056" y="5869"/>
                    </a:lnTo>
                    <a:cubicBezTo>
                      <a:pt x="7762" y="6663"/>
                      <a:pt x="8250" y="7526"/>
                      <a:pt x="8505" y="8434"/>
                    </a:cubicBezTo>
                    <a:lnTo>
                      <a:pt x="8578" y="8692"/>
                    </a:lnTo>
                    <a:lnTo>
                      <a:pt x="8578" y="75"/>
                    </a:lnTo>
                    <a:close/>
                    <a:moveTo>
                      <a:pt x="144" y="1"/>
                    </a:moveTo>
                    <a:lnTo>
                      <a:pt x="144" y="2729"/>
                    </a:lnTo>
                    <a:lnTo>
                      <a:pt x="124" y="2729"/>
                    </a:lnTo>
                    <a:cubicBezTo>
                      <a:pt x="95" y="2727"/>
                      <a:pt x="65" y="2727"/>
                      <a:pt x="37" y="2727"/>
                    </a:cubicBezTo>
                    <a:lnTo>
                      <a:pt x="0" y="2727"/>
                    </a:lnTo>
                    <a:lnTo>
                      <a:pt x="0" y="2910"/>
                    </a:lnTo>
                    <a:lnTo>
                      <a:pt x="37" y="2910"/>
                    </a:lnTo>
                    <a:cubicBezTo>
                      <a:pt x="4079" y="2910"/>
                      <a:pt x="7879" y="5605"/>
                      <a:pt x="8505" y="8918"/>
                    </a:cubicBezTo>
                    <a:lnTo>
                      <a:pt x="8512" y="8952"/>
                    </a:lnTo>
                    <a:lnTo>
                      <a:pt x="8688" y="8935"/>
                    </a:lnTo>
                    <a:lnTo>
                      <a:pt x="8688" y="1"/>
                    </a:lnTo>
                    <a:lnTo>
                      <a:pt x="8367" y="1"/>
                    </a:lnTo>
                    <a:lnTo>
                      <a:pt x="4952" y="4071"/>
                    </a:lnTo>
                    <a:lnTo>
                      <a:pt x="4931" y="4058"/>
                    </a:lnTo>
                    <a:cubicBezTo>
                      <a:pt x="4916" y="4050"/>
                      <a:pt x="4902" y="4041"/>
                      <a:pt x="4887" y="4033"/>
                    </a:cubicBezTo>
                    <a:lnTo>
                      <a:pt x="8270" y="1"/>
                    </a:lnTo>
                    <a:lnTo>
                      <a:pt x="5800" y="1"/>
                    </a:lnTo>
                    <a:lnTo>
                      <a:pt x="3785" y="3490"/>
                    </a:lnTo>
                    <a:cubicBezTo>
                      <a:pt x="3761" y="3480"/>
                      <a:pt x="3740" y="3472"/>
                      <a:pt x="3716" y="3462"/>
                    </a:cubicBezTo>
                    <a:lnTo>
                      <a:pt x="5715" y="1"/>
                    </a:lnTo>
                    <a:lnTo>
                      <a:pt x="3708" y="1"/>
                    </a:lnTo>
                    <a:lnTo>
                      <a:pt x="2589" y="3077"/>
                    </a:lnTo>
                    <a:cubicBezTo>
                      <a:pt x="2565" y="3070"/>
                      <a:pt x="2540" y="3064"/>
                      <a:pt x="2517" y="3057"/>
                    </a:cubicBezTo>
                    <a:lnTo>
                      <a:pt x="3630" y="1"/>
                    </a:lnTo>
                    <a:lnTo>
                      <a:pt x="1869" y="1"/>
                    </a:lnTo>
                    <a:lnTo>
                      <a:pt x="1371" y="2824"/>
                    </a:lnTo>
                    <a:cubicBezTo>
                      <a:pt x="1348" y="2820"/>
                      <a:pt x="1323" y="2817"/>
                      <a:pt x="1298" y="2814"/>
                    </a:cubicBezTo>
                    <a:lnTo>
                      <a:pt x="179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7" name="Google Shape;1167;p61"/>
              <p:cNvSpPr/>
              <p:nvPr/>
            </p:nvSpPr>
            <p:spPr>
              <a:xfrm>
                <a:off x="793267" y="4048475"/>
                <a:ext cx="7539534" cy="469616"/>
              </a:xfrm>
              <a:custGeom>
                <a:rect b="b" l="l" r="r" t="t"/>
                <a:pathLst>
                  <a:path extrusionOk="0" fill="none" h="13281" w="70827">
                    <a:moveTo>
                      <a:pt x="1" y="1"/>
                    </a:moveTo>
                    <a:lnTo>
                      <a:pt x="70826" y="1"/>
                    </a:lnTo>
                    <a:lnTo>
                      <a:pt x="70826" y="13281"/>
                    </a:lnTo>
                    <a:lnTo>
                      <a:pt x="1" y="13281"/>
                    </a:lnTo>
                    <a:close/>
                  </a:path>
                </a:pathLst>
              </a:custGeom>
              <a:solidFill>
                <a:schemeClr val="lt2"/>
              </a:solidFill>
              <a:ln cap="flat" cmpd="sng" w="19050">
                <a:solidFill>
                  <a:schemeClr val="lt2"/>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8" name="Google Shape;1168;p61"/>
              <p:cNvSpPr/>
              <p:nvPr/>
            </p:nvSpPr>
            <p:spPr>
              <a:xfrm>
                <a:off x="3674469" y="4291252"/>
                <a:ext cx="66755" cy="85954"/>
              </a:xfrm>
              <a:custGeom>
                <a:rect b="b" l="l" r="r" t="t"/>
                <a:pathLst>
                  <a:path extrusionOk="0" h="2431" w="1888">
                    <a:moveTo>
                      <a:pt x="1786" y="0"/>
                    </a:moveTo>
                    <a:cubicBezTo>
                      <a:pt x="1070" y="705"/>
                      <a:pt x="469" y="1521"/>
                      <a:pt x="1" y="2429"/>
                    </a:cubicBezTo>
                    <a:cubicBezTo>
                      <a:pt x="21" y="2429"/>
                      <a:pt x="41" y="2430"/>
                      <a:pt x="61" y="2430"/>
                    </a:cubicBezTo>
                    <a:cubicBezTo>
                      <a:pt x="1068" y="2430"/>
                      <a:pt x="1888" y="1609"/>
                      <a:pt x="1888" y="601"/>
                    </a:cubicBezTo>
                    <a:cubicBezTo>
                      <a:pt x="1888" y="398"/>
                      <a:pt x="1855" y="197"/>
                      <a:pt x="17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9" name="Google Shape;1169;p61"/>
              <p:cNvSpPr/>
              <p:nvPr/>
            </p:nvSpPr>
            <p:spPr>
              <a:xfrm>
                <a:off x="3741969" y="4227571"/>
                <a:ext cx="91081" cy="69371"/>
              </a:xfrm>
              <a:custGeom>
                <a:rect b="b" l="l" r="r" t="t"/>
                <a:pathLst>
                  <a:path extrusionOk="0" h="1962" w="2576">
                    <a:moveTo>
                      <a:pt x="2546" y="1"/>
                    </a:moveTo>
                    <a:cubicBezTo>
                      <a:pt x="1616" y="399"/>
                      <a:pt x="760" y="963"/>
                      <a:pt x="1" y="1681"/>
                    </a:cubicBezTo>
                    <a:cubicBezTo>
                      <a:pt x="274" y="1865"/>
                      <a:pt x="590" y="1961"/>
                      <a:pt x="918" y="1961"/>
                    </a:cubicBezTo>
                    <a:cubicBezTo>
                      <a:pt x="1833" y="1961"/>
                      <a:pt x="2574" y="1218"/>
                      <a:pt x="2576" y="305"/>
                    </a:cubicBezTo>
                    <a:cubicBezTo>
                      <a:pt x="2576" y="206"/>
                      <a:pt x="2566" y="104"/>
                      <a:pt x="254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0" name="Google Shape;1170;p61"/>
              <p:cNvSpPr/>
              <p:nvPr/>
            </p:nvSpPr>
            <p:spPr>
              <a:xfrm>
                <a:off x="3324808" y="4204376"/>
                <a:ext cx="104481" cy="57173"/>
              </a:xfrm>
              <a:custGeom>
                <a:rect b="b" l="l" r="r" t="t"/>
                <a:pathLst>
                  <a:path extrusionOk="0" h="1617" w="2955">
                    <a:moveTo>
                      <a:pt x="4" y="0"/>
                    </a:moveTo>
                    <a:cubicBezTo>
                      <a:pt x="3" y="32"/>
                      <a:pt x="1" y="64"/>
                      <a:pt x="1" y="97"/>
                    </a:cubicBezTo>
                    <a:cubicBezTo>
                      <a:pt x="1" y="935"/>
                      <a:pt x="682" y="1616"/>
                      <a:pt x="1520" y="1616"/>
                    </a:cubicBezTo>
                    <a:cubicBezTo>
                      <a:pt x="2171" y="1616"/>
                      <a:pt x="2739" y="1213"/>
                      <a:pt x="2954" y="605"/>
                    </a:cubicBezTo>
                    <a:cubicBezTo>
                      <a:pt x="2015" y="220"/>
                      <a:pt x="1024" y="19"/>
                      <a:pt x="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1" name="Google Shape;1171;p61"/>
              <p:cNvSpPr/>
              <p:nvPr/>
            </p:nvSpPr>
            <p:spPr>
              <a:xfrm>
                <a:off x="3437319" y="4229445"/>
                <a:ext cx="88252" cy="67497"/>
              </a:xfrm>
              <a:custGeom>
                <a:rect b="b" l="l" r="r" t="t"/>
                <a:pathLst>
                  <a:path extrusionOk="0" h="1909" w="2496">
                    <a:moveTo>
                      <a:pt x="19" y="1"/>
                    </a:moveTo>
                    <a:cubicBezTo>
                      <a:pt x="5" y="84"/>
                      <a:pt x="0" y="169"/>
                      <a:pt x="0" y="252"/>
                    </a:cubicBezTo>
                    <a:cubicBezTo>
                      <a:pt x="0" y="1165"/>
                      <a:pt x="743" y="1908"/>
                      <a:pt x="1656" y="1908"/>
                    </a:cubicBezTo>
                    <a:cubicBezTo>
                      <a:pt x="1952" y="1908"/>
                      <a:pt x="2241" y="1830"/>
                      <a:pt x="2495" y="1680"/>
                    </a:cubicBezTo>
                    <a:cubicBezTo>
                      <a:pt x="1754" y="969"/>
                      <a:pt x="923" y="406"/>
                      <a:pt x="1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2" name="Google Shape;1172;p61"/>
              <p:cNvSpPr/>
              <p:nvPr/>
            </p:nvSpPr>
            <p:spPr>
              <a:xfrm>
                <a:off x="3529464" y="4295884"/>
                <a:ext cx="63820" cy="84610"/>
              </a:xfrm>
              <a:custGeom>
                <a:rect b="b" l="l" r="r" t="t"/>
                <a:pathLst>
                  <a:path extrusionOk="0" h="2393" w="1805">
                    <a:moveTo>
                      <a:pt x="93" y="1"/>
                    </a:moveTo>
                    <a:cubicBezTo>
                      <a:pt x="33" y="184"/>
                      <a:pt x="1" y="374"/>
                      <a:pt x="1" y="564"/>
                    </a:cubicBezTo>
                    <a:cubicBezTo>
                      <a:pt x="1" y="1565"/>
                      <a:pt x="807" y="2379"/>
                      <a:pt x="1805" y="2393"/>
                    </a:cubicBezTo>
                    <a:cubicBezTo>
                      <a:pt x="1357" y="1508"/>
                      <a:pt x="782" y="704"/>
                      <a:pt x="9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3" name="Google Shape;1173;p61"/>
              <p:cNvSpPr/>
              <p:nvPr/>
            </p:nvSpPr>
            <p:spPr>
              <a:xfrm>
                <a:off x="3640136" y="4166436"/>
                <a:ext cx="307221" cy="349403"/>
              </a:xfrm>
              <a:custGeom>
                <a:rect b="b" l="l" r="r" t="t"/>
                <a:pathLst>
                  <a:path extrusionOk="0" h="9882" w="8689">
                    <a:moveTo>
                      <a:pt x="8615" y="74"/>
                    </a:moveTo>
                    <a:lnTo>
                      <a:pt x="8615" y="112"/>
                    </a:lnTo>
                    <a:cubicBezTo>
                      <a:pt x="4511" y="129"/>
                      <a:pt x="938" y="3049"/>
                      <a:pt x="111" y="7073"/>
                    </a:cubicBezTo>
                    <a:lnTo>
                      <a:pt x="124" y="7826"/>
                    </a:lnTo>
                    <a:cubicBezTo>
                      <a:pt x="112" y="7871"/>
                      <a:pt x="101" y="7914"/>
                      <a:pt x="89" y="7959"/>
                    </a:cubicBezTo>
                    <a:lnTo>
                      <a:pt x="74" y="7070"/>
                    </a:lnTo>
                    <a:cubicBezTo>
                      <a:pt x="903" y="3029"/>
                      <a:pt x="4493" y="92"/>
                      <a:pt x="8615" y="74"/>
                    </a:cubicBezTo>
                    <a:close/>
                    <a:moveTo>
                      <a:pt x="112" y="8139"/>
                    </a:moveTo>
                    <a:lnTo>
                      <a:pt x="112" y="9275"/>
                    </a:lnTo>
                    <a:lnTo>
                      <a:pt x="112" y="9806"/>
                    </a:lnTo>
                    <a:lnTo>
                      <a:pt x="74" y="9806"/>
                    </a:lnTo>
                    <a:lnTo>
                      <a:pt x="74" y="8139"/>
                    </a:lnTo>
                    <a:close/>
                    <a:moveTo>
                      <a:pt x="186" y="9593"/>
                    </a:moveTo>
                    <a:lnTo>
                      <a:pt x="365" y="9806"/>
                    </a:lnTo>
                    <a:lnTo>
                      <a:pt x="186" y="9806"/>
                    </a:lnTo>
                    <a:lnTo>
                      <a:pt x="186" y="9593"/>
                    </a:lnTo>
                    <a:close/>
                    <a:moveTo>
                      <a:pt x="832" y="6149"/>
                    </a:moveTo>
                    <a:lnTo>
                      <a:pt x="2944" y="9806"/>
                    </a:lnTo>
                    <a:lnTo>
                      <a:pt x="654" y="9806"/>
                    </a:lnTo>
                    <a:lnTo>
                      <a:pt x="186" y="9248"/>
                    </a:lnTo>
                    <a:lnTo>
                      <a:pt x="186" y="8066"/>
                    </a:lnTo>
                    <a:lnTo>
                      <a:pt x="141" y="8066"/>
                    </a:lnTo>
                    <a:cubicBezTo>
                      <a:pt x="166" y="7962"/>
                      <a:pt x="194" y="7861"/>
                      <a:pt x="222" y="7759"/>
                    </a:cubicBezTo>
                    <a:cubicBezTo>
                      <a:pt x="237" y="7703"/>
                      <a:pt x="250" y="7646"/>
                      <a:pt x="267" y="7591"/>
                    </a:cubicBezTo>
                    <a:cubicBezTo>
                      <a:pt x="310" y="7444"/>
                      <a:pt x="359" y="7300"/>
                      <a:pt x="410" y="7155"/>
                    </a:cubicBezTo>
                    <a:cubicBezTo>
                      <a:pt x="417" y="7136"/>
                      <a:pt x="422" y="7116"/>
                      <a:pt x="430" y="7096"/>
                    </a:cubicBezTo>
                    <a:cubicBezTo>
                      <a:pt x="489" y="6933"/>
                      <a:pt x="552" y="6770"/>
                      <a:pt x="620" y="6608"/>
                    </a:cubicBezTo>
                    <a:cubicBezTo>
                      <a:pt x="642" y="6560"/>
                      <a:pt x="665" y="6513"/>
                      <a:pt x="687" y="6465"/>
                    </a:cubicBezTo>
                    <a:cubicBezTo>
                      <a:pt x="734" y="6358"/>
                      <a:pt x="780" y="6253"/>
                      <a:pt x="832" y="6149"/>
                    </a:cubicBezTo>
                    <a:close/>
                    <a:moveTo>
                      <a:pt x="8652" y="1"/>
                    </a:moveTo>
                    <a:cubicBezTo>
                      <a:pt x="4479" y="1"/>
                      <a:pt x="842" y="2967"/>
                      <a:pt x="1" y="7063"/>
                    </a:cubicBezTo>
                    <a:lnTo>
                      <a:pt x="17" y="8066"/>
                    </a:lnTo>
                    <a:lnTo>
                      <a:pt x="1" y="8066"/>
                    </a:lnTo>
                    <a:lnTo>
                      <a:pt x="1" y="9881"/>
                    </a:lnTo>
                    <a:lnTo>
                      <a:pt x="524" y="9881"/>
                    </a:lnTo>
                    <a:lnTo>
                      <a:pt x="186" y="9478"/>
                    </a:lnTo>
                    <a:lnTo>
                      <a:pt x="186" y="9363"/>
                    </a:lnTo>
                    <a:lnTo>
                      <a:pt x="619" y="9880"/>
                    </a:lnTo>
                    <a:lnTo>
                      <a:pt x="3070" y="9880"/>
                    </a:lnTo>
                    <a:lnTo>
                      <a:pt x="877" y="6079"/>
                    </a:lnTo>
                    <a:lnTo>
                      <a:pt x="870" y="6069"/>
                    </a:lnTo>
                    <a:cubicBezTo>
                      <a:pt x="1350" y="5106"/>
                      <a:pt x="1978" y="4240"/>
                      <a:pt x="2737" y="3495"/>
                    </a:cubicBezTo>
                    <a:cubicBezTo>
                      <a:pt x="2779" y="3454"/>
                      <a:pt x="2822" y="3412"/>
                      <a:pt x="2866" y="3372"/>
                    </a:cubicBezTo>
                    <a:cubicBezTo>
                      <a:pt x="3663" y="2621"/>
                      <a:pt x="4561" y="2038"/>
                      <a:pt x="5536" y="1641"/>
                    </a:cubicBezTo>
                    <a:cubicBezTo>
                      <a:pt x="6525" y="1238"/>
                      <a:pt x="7573" y="1033"/>
                      <a:pt x="8652" y="1033"/>
                    </a:cubicBezTo>
                    <a:lnTo>
                      <a:pt x="8689" y="1033"/>
                    </a:lnTo>
                    <a:lnTo>
                      <a:pt x="8689" y="904"/>
                    </a:lnTo>
                    <a:lnTo>
                      <a:pt x="8652" y="904"/>
                    </a:lnTo>
                    <a:cubicBezTo>
                      <a:pt x="4218" y="904"/>
                      <a:pt x="1192" y="4258"/>
                      <a:pt x="191" y="7458"/>
                    </a:cubicBezTo>
                    <a:lnTo>
                      <a:pt x="184" y="7080"/>
                    </a:lnTo>
                    <a:cubicBezTo>
                      <a:pt x="1005" y="3085"/>
                      <a:pt x="4568" y="186"/>
                      <a:pt x="8652" y="186"/>
                    </a:cubicBezTo>
                    <a:lnTo>
                      <a:pt x="8689" y="186"/>
                    </a:lnTo>
                    <a:lnTo>
                      <a:pt x="8689"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4" name="Google Shape;1174;p61"/>
              <p:cNvSpPr/>
              <p:nvPr/>
            </p:nvSpPr>
            <p:spPr>
              <a:xfrm>
                <a:off x="3743737" y="4237012"/>
                <a:ext cx="142915" cy="278829"/>
              </a:xfrm>
              <a:custGeom>
                <a:rect b="b" l="l" r="r" t="t"/>
                <a:pathLst>
                  <a:path extrusionOk="0" h="7886" w="4042">
                    <a:moveTo>
                      <a:pt x="2659" y="465"/>
                    </a:moveTo>
                    <a:lnTo>
                      <a:pt x="3953" y="7810"/>
                    </a:lnTo>
                    <a:lnTo>
                      <a:pt x="2347" y="7810"/>
                    </a:lnTo>
                    <a:lnTo>
                      <a:pt x="132" y="1724"/>
                    </a:lnTo>
                    <a:lnTo>
                      <a:pt x="132" y="1724"/>
                    </a:lnTo>
                    <a:cubicBezTo>
                      <a:pt x="364" y="1826"/>
                      <a:pt x="612" y="1879"/>
                      <a:pt x="868" y="1879"/>
                    </a:cubicBezTo>
                    <a:cubicBezTo>
                      <a:pt x="1729" y="1879"/>
                      <a:pt x="2464" y="1284"/>
                      <a:pt x="2659" y="465"/>
                    </a:cubicBezTo>
                    <a:close/>
                    <a:moveTo>
                      <a:pt x="2650" y="0"/>
                    </a:moveTo>
                    <a:lnTo>
                      <a:pt x="2622" y="248"/>
                    </a:lnTo>
                    <a:cubicBezTo>
                      <a:pt x="2516" y="1136"/>
                      <a:pt x="1763" y="1804"/>
                      <a:pt x="868" y="1804"/>
                    </a:cubicBezTo>
                    <a:cubicBezTo>
                      <a:pt x="593" y="1804"/>
                      <a:pt x="329" y="1742"/>
                      <a:pt x="82" y="1619"/>
                    </a:cubicBezTo>
                    <a:lnTo>
                      <a:pt x="0" y="1578"/>
                    </a:lnTo>
                    <a:lnTo>
                      <a:pt x="2287" y="7860"/>
                    </a:lnTo>
                    <a:lnTo>
                      <a:pt x="2296" y="7885"/>
                    </a:lnTo>
                    <a:lnTo>
                      <a:pt x="4041" y="7885"/>
                    </a:lnTo>
                    <a:lnTo>
                      <a:pt x="265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5" name="Google Shape;1175;p61"/>
              <p:cNvSpPr/>
              <p:nvPr/>
            </p:nvSpPr>
            <p:spPr>
              <a:xfrm>
                <a:off x="3673939" y="4304017"/>
                <a:ext cx="148219" cy="211756"/>
              </a:xfrm>
              <a:custGeom>
                <a:rect b="b" l="l" r="r" t="t"/>
                <a:pathLst>
                  <a:path extrusionOk="0" h="5989" w="4192">
                    <a:moveTo>
                      <a:pt x="2081" y="407"/>
                    </a:moveTo>
                    <a:lnTo>
                      <a:pt x="4085" y="5915"/>
                    </a:lnTo>
                    <a:lnTo>
                      <a:pt x="2243" y="5915"/>
                    </a:lnTo>
                    <a:lnTo>
                      <a:pt x="127" y="2253"/>
                    </a:lnTo>
                    <a:cubicBezTo>
                      <a:pt x="1157" y="2226"/>
                      <a:pt x="1996" y="1421"/>
                      <a:pt x="2081" y="407"/>
                    </a:cubicBezTo>
                    <a:close/>
                    <a:moveTo>
                      <a:pt x="2011" y="1"/>
                    </a:moveTo>
                    <a:lnTo>
                      <a:pt x="2013" y="216"/>
                    </a:lnTo>
                    <a:lnTo>
                      <a:pt x="2014" y="240"/>
                    </a:lnTo>
                    <a:cubicBezTo>
                      <a:pt x="2014" y="1310"/>
                      <a:pt x="1145" y="2179"/>
                      <a:pt x="76" y="2179"/>
                    </a:cubicBezTo>
                    <a:lnTo>
                      <a:pt x="1" y="2179"/>
                    </a:lnTo>
                    <a:lnTo>
                      <a:pt x="2189" y="5970"/>
                    </a:lnTo>
                    <a:lnTo>
                      <a:pt x="2201" y="5989"/>
                    </a:lnTo>
                    <a:lnTo>
                      <a:pt x="4191" y="5989"/>
                    </a:lnTo>
                    <a:lnTo>
                      <a:pt x="201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6" name="Google Shape;1176;p61"/>
              <p:cNvSpPr/>
              <p:nvPr/>
            </p:nvSpPr>
            <p:spPr>
              <a:xfrm>
                <a:off x="3839099" y="4225874"/>
                <a:ext cx="108159" cy="289967"/>
              </a:xfrm>
              <a:custGeom>
                <a:rect b="b" l="l" r="r" t="t"/>
                <a:pathLst>
                  <a:path extrusionOk="0" h="8201" w="3059">
                    <a:moveTo>
                      <a:pt x="2985" y="327"/>
                    </a:moveTo>
                    <a:lnTo>
                      <a:pt x="2985" y="8125"/>
                    </a:lnTo>
                    <a:lnTo>
                      <a:pt x="1481" y="8125"/>
                    </a:lnTo>
                    <a:lnTo>
                      <a:pt x="138" y="507"/>
                    </a:lnTo>
                    <a:lnTo>
                      <a:pt x="138" y="507"/>
                    </a:lnTo>
                    <a:cubicBezTo>
                      <a:pt x="456" y="933"/>
                      <a:pt x="965" y="1193"/>
                      <a:pt x="1502" y="1193"/>
                    </a:cubicBezTo>
                    <a:cubicBezTo>
                      <a:pt x="2117" y="1193"/>
                      <a:pt x="2683" y="857"/>
                      <a:pt x="2985" y="327"/>
                    </a:cubicBezTo>
                    <a:close/>
                    <a:moveTo>
                      <a:pt x="3058" y="0"/>
                    </a:moveTo>
                    <a:lnTo>
                      <a:pt x="2987" y="157"/>
                    </a:lnTo>
                    <a:cubicBezTo>
                      <a:pt x="2723" y="742"/>
                      <a:pt x="2140" y="1120"/>
                      <a:pt x="1501" y="1120"/>
                    </a:cubicBezTo>
                    <a:cubicBezTo>
                      <a:pt x="931" y="1120"/>
                      <a:pt x="395" y="813"/>
                      <a:pt x="102" y="322"/>
                    </a:cubicBezTo>
                    <a:lnTo>
                      <a:pt x="0" y="149"/>
                    </a:lnTo>
                    <a:lnTo>
                      <a:pt x="1414" y="8169"/>
                    </a:lnTo>
                    <a:lnTo>
                      <a:pt x="1419" y="8200"/>
                    </a:lnTo>
                    <a:lnTo>
                      <a:pt x="3058" y="8200"/>
                    </a:lnTo>
                    <a:lnTo>
                      <a:pt x="3058"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7" name="Google Shape;1177;p61"/>
              <p:cNvSpPr/>
              <p:nvPr/>
            </p:nvSpPr>
            <p:spPr>
              <a:xfrm>
                <a:off x="3840973" y="4204270"/>
                <a:ext cx="104976" cy="57279"/>
              </a:xfrm>
              <a:custGeom>
                <a:rect b="b" l="l" r="r" t="t"/>
                <a:pathLst>
                  <a:path extrusionOk="0" h="1620" w="2969">
                    <a:moveTo>
                      <a:pt x="2965" y="0"/>
                    </a:moveTo>
                    <a:cubicBezTo>
                      <a:pt x="1941" y="2"/>
                      <a:pt x="943" y="188"/>
                      <a:pt x="0" y="555"/>
                    </a:cubicBezTo>
                    <a:cubicBezTo>
                      <a:pt x="197" y="1184"/>
                      <a:pt x="783" y="1619"/>
                      <a:pt x="1448" y="1619"/>
                    </a:cubicBezTo>
                    <a:cubicBezTo>
                      <a:pt x="2287" y="1619"/>
                      <a:pt x="2969" y="938"/>
                      <a:pt x="2969" y="100"/>
                    </a:cubicBezTo>
                    <a:cubicBezTo>
                      <a:pt x="2969" y="67"/>
                      <a:pt x="2967" y="33"/>
                      <a:pt x="29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8" name="Google Shape;1178;p61"/>
              <p:cNvSpPr/>
              <p:nvPr/>
            </p:nvSpPr>
            <p:spPr>
              <a:xfrm>
                <a:off x="3778883" y="4152965"/>
                <a:ext cx="12693" cy="12693"/>
              </a:xfrm>
              <a:custGeom>
                <a:rect b="b" l="l" r="r" t="t"/>
                <a:pathLst>
                  <a:path extrusionOk="0" h="359" w="359">
                    <a:moveTo>
                      <a:pt x="181" y="0"/>
                    </a:moveTo>
                    <a:cubicBezTo>
                      <a:pt x="81" y="0"/>
                      <a:pt x="1" y="80"/>
                      <a:pt x="1" y="180"/>
                    </a:cubicBezTo>
                    <a:cubicBezTo>
                      <a:pt x="1" y="278"/>
                      <a:pt x="81" y="358"/>
                      <a:pt x="181" y="358"/>
                    </a:cubicBezTo>
                    <a:cubicBezTo>
                      <a:pt x="279" y="358"/>
                      <a:pt x="359" y="278"/>
                      <a:pt x="359" y="180"/>
                    </a:cubicBezTo>
                    <a:cubicBezTo>
                      <a:pt x="359"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9" name="Google Shape;1179;p61"/>
              <p:cNvSpPr/>
              <p:nvPr/>
            </p:nvSpPr>
            <p:spPr>
              <a:xfrm>
                <a:off x="3732387" y="4179236"/>
                <a:ext cx="12693" cy="12729"/>
              </a:xfrm>
              <a:custGeom>
                <a:rect b="b" l="l" r="r" t="t"/>
                <a:pathLst>
                  <a:path extrusionOk="0" h="360" w="359">
                    <a:moveTo>
                      <a:pt x="178" y="0"/>
                    </a:moveTo>
                    <a:cubicBezTo>
                      <a:pt x="80" y="0"/>
                      <a:pt x="0" y="82"/>
                      <a:pt x="0" y="180"/>
                    </a:cubicBezTo>
                    <a:cubicBezTo>
                      <a:pt x="0" y="280"/>
                      <a:pt x="80" y="360"/>
                      <a:pt x="178" y="360"/>
                    </a:cubicBezTo>
                    <a:cubicBezTo>
                      <a:pt x="278" y="360"/>
                      <a:pt x="358" y="280"/>
                      <a:pt x="358" y="180"/>
                    </a:cubicBezTo>
                    <a:cubicBezTo>
                      <a:pt x="358" y="82"/>
                      <a:pt x="278" y="0"/>
                      <a:pt x="17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0" name="Google Shape;1180;p61"/>
              <p:cNvSpPr/>
              <p:nvPr/>
            </p:nvSpPr>
            <p:spPr>
              <a:xfrm>
                <a:off x="3872018" y="4124112"/>
                <a:ext cx="12693" cy="12693"/>
              </a:xfrm>
              <a:custGeom>
                <a:rect b="b" l="l" r="r" t="t"/>
                <a:pathLst>
                  <a:path extrusionOk="0" h="359" w="359">
                    <a:moveTo>
                      <a:pt x="178" y="0"/>
                    </a:moveTo>
                    <a:cubicBezTo>
                      <a:pt x="80" y="0"/>
                      <a:pt x="0" y="80"/>
                      <a:pt x="0" y="178"/>
                    </a:cubicBezTo>
                    <a:cubicBezTo>
                      <a:pt x="0" y="278"/>
                      <a:pt x="80" y="358"/>
                      <a:pt x="178" y="358"/>
                    </a:cubicBezTo>
                    <a:cubicBezTo>
                      <a:pt x="278" y="358"/>
                      <a:pt x="358" y="278"/>
                      <a:pt x="358" y="178"/>
                    </a:cubicBezTo>
                    <a:cubicBezTo>
                      <a:pt x="358" y="80"/>
                      <a:pt x="278" y="0"/>
                      <a:pt x="17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1" name="Google Shape;1181;p61"/>
              <p:cNvSpPr/>
              <p:nvPr/>
            </p:nvSpPr>
            <p:spPr>
              <a:xfrm>
                <a:off x="3693669" y="4213605"/>
                <a:ext cx="12693" cy="12764"/>
              </a:xfrm>
              <a:custGeom>
                <a:rect b="b" l="l" r="r" t="t"/>
                <a:pathLst>
                  <a:path extrusionOk="0" h="361" w="359">
                    <a:moveTo>
                      <a:pt x="181" y="1"/>
                    </a:moveTo>
                    <a:cubicBezTo>
                      <a:pt x="82" y="1"/>
                      <a:pt x="1" y="83"/>
                      <a:pt x="1" y="181"/>
                    </a:cubicBezTo>
                    <a:cubicBezTo>
                      <a:pt x="1" y="279"/>
                      <a:pt x="81" y="361"/>
                      <a:pt x="181" y="361"/>
                    </a:cubicBezTo>
                    <a:cubicBezTo>
                      <a:pt x="279" y="361"/>
                      <a:pt x="359" y="279"/>
                      <a:pt x="359" y="181"/>
                    </a:cubicBezTo>
                    <a:cubicBezTo>
                      <a:pt x="359" y="83"/>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2" name="Google Shape;1182;p61"/>
              <p:cNvSpPr/>
              <p:nvPr/>
            </p:nvSpPr>
            <p:spPr>
              <a:xfrm>
                <a:off x="3918762" y="4117252"/>
                <a:ext cx="12693" cy="12729"/>
              </a:xfrm>
              <a:custGeom>
                <a:rect b="b" l="l" r="r" t="t"/>
                <a:pathLst>
                  <a:path extrusionOk="0" h="360" w="359">
                    <a:moveTo>
                      <a:pt x="179" y="1"/>
                    </a:moveTo>
                    <a:cubicBezTo>
                      <a:pt x="81" y="1"/>
                      <a:pt x="1" y="81"/>
                      <a:pt x="1" y="181"/>
                    </a:cubicBezTo>
                    <a:cubicBezTo>
                      <a:pt x="1" y="279"/>
                      <a:pt x="81" y="359"/>
                      <a:pt x="179" y="359"/>
                    </a:cubicBezTo>
                    <a:cubicBezTo>
                      <a:pt x="279" y="359"/>
                      <a:pt x="359" y="279"/>
                      <a:pt x="359" y="181"/>
                    </a:cubicBezTo>
                    <a:cubicBezTo>
                      <a:pt x="359" y="81"/>
                      <a:pt x="279" y="1"/>
                      <a:pt x="1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3" name="Google Shape;1183;p61"/>
              <p:cNvSpPr/>
              <p:nvPr/>
            </p:nvSpPr>
            <p:spPr>
              <a:xfrm>
                <a:off x="3824531" y="4135214"/>
                <a:ext cx="12693" cy="12729"/>
              </a:xfrm>
              <a:custGeom>
                <a:rect b="b" l="l" r="r" t="t"/>
                <a:pathLst>
                  <a:path extrusionOk="0" h="360" w="359">
                    <a:moveTo>
                      <a:pt x="181" y="1"/>
                    </a:moveTo>
                    <a:cubicBezTo>
                      <a:pt x="81" y="1"/>
                      <a:pt x="1" y="81"/>
                      <a:pt x="1" y="181"/>
                    </a:cubicBezTo>
                    <a:cubicBezTo>
                      <a:pt x="1" y="279"/>
                      <a:pt x="81" y="359"/>
                      <a:pt x="181" y="359"/>
                    </a:cubicBezTo>
                    <a:cubicBezTo>
                      <a:pt x="279" y="359"/>
                      <a:pt x="359" y="279"/>
                      <a:pt x="359" y="181"/>
                    </a:cubicBezTo>
                    <a:cubicBezTo>
                      <a:pt x="359"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4" name="Google Shape;1184;p61"/>
              <p:cNvSpPr/>
              <p:nvPr/>
            </p:nvSpPr>
            <p:spPr>
              <a:xfrm>
                <a:off x="3640136" y="4047949"/>
                <a:ext cx="307221" cy="335896"/>
              </a:xfrm>
              <a:custGeom>
                <a:rect b="b" l="l" r="r" t="t"/>
                <a:pathLst>
                  <a:path extrusionOk="0" h="9500" w="8689">
                    <a:moveTo>
                      <a:pt x="8610" y="75"/>
                    </a:moveTo>
                    <a:lnTo>
                      <a:pt x="8610" y="2727"/>
                    </a:lnTo>
                    <a:cubicBezTo>
                      <a:pt x="8450" y="2729"/>
                      <a:pt x="8289" y="2732"/>
                      <a:pt x="8127" y="2740"/>
                    </a:cubicBezTo>
                    <a:cubicBezTo>
                      <a:pt x="8119" y="2740"/>
                      <a:pt x="8111" y="2740"/>
                      <a:pt x="8102" y="2742"/>
                    </a:cubicBezTo>
                    <a:cubicBezTo>
                      <a:pt x="7932" y="2750"/>
                      <a:pt x="7764" y="2762"/>
                      <a:pt x="7598" y="2780"/>
                    </a:cubicBezTo>
                    <a:lnTo>
                      <a:pt x="7121" y="75"/>
                    </a:lnTo>
                    <a:close/>
                    <a:moveTo>
                      <a:pt x="6896" y="75"/>
                    </a:moveTo>
                    <a:lnTo>
                      <a:pt x="7378" y="2805"/>
                    </a:lnTo>
                    <a:cubicBezTo>
                      <a:pt x="7221" y="2825"/>
                      <a:pt x="7065" y="2849"/>
                      <a:pt x="6910" y="2875"/>
                    </a:cubicBezTo>
                    <a:cubicBezTo>
                      <a:pt x="6895" y="2879"/>
                      <a:pt x="6881" y="2879"/>
                      <a:pt x="6866" y="2882"/>
                    </a:cubicBezTo>
                    <a:cubicBezTo>
                      <a:pt x="6696" y="2912"/>
                      <a:pt x="6528" y="2945"/>
                      <a:pt x="6363" y="2984"/>
                    </a:cubicBezTo>
                    <a:lnTo>
                      <a:pt x="5304" y="75"/>
                    </a:lnTo>
                    <a:close/>
                    <a:moveTo>
                      <a:pt x="5067" y="75"/>
                    </a:moveTo>
                    <a:lnTo>
                      <a:pt x="6147" y="3037"/>
                    </a:lnTo>
                    <a:cubicBezTo>
                      <a:pt x="6137" y="3039"/>
                      <a:pt x="6127" y="3042"/>
                      <a:pt x="6118" y="3045"/>
                    </a:cubicBezTo>
                    <a:cubicBezTo>
                      <a:pt x="5957" y="3087"/>
                      <a:pt x="5795" y="3132"/>
                      <a:pt x="5637" y="3182"/>
                    </a:cubicBezTo>
                    <a:cubicBezTo>
                      <a:pt x="5634" y="3184"/>
                      <a:pt x="5630" y="3185"/>
                      <a:pt x="5627" y="3185"/>
                    </a:cubicBezTo>
                    <a:cubicBezTo>
                      <a:pt x="5471" y="3237"/>
                      <a:pt x="5316" y="3290"/>
                      <a:pt x="5162" y="3348"/>
                    </a:cubicBezTo>
                    <a:cubicBezTo>
                      <a:pt x="5154" y="3352"/>
                      <a:pt x="5146" y="3355"/>
                      <a:pt x="5137" y="3358"/>
                    </a:cubicBezTo>
                    <a:lnTo>
                      <a:pt x="3240" y="75"/>
                    </a:lnTo>
                    <a:close/>
                    <a:moveTo>
                      <a:pt x="2985" y="75"/>
                    </a:moveTo>
                    <a:lnTo>
                      <a:pt x="4929" y="3442"/>
                    </a:lnTo>
                    <a:cubicBezTo>
                      <a:pt x="4919" y="3447"/>
                      <a:pt x="4909" y="3452"/>
                      <a:pt x="4899" y="3455"/>
                    </a:cubicBezTo>
                    <a:cubicBezTo>
                      <a:pt x="4738" y="3523"/>
                      <a:pt x="4579" y="3593"/>
                      <a:pt x="4425" y="3668"/>
                    </a:cubicBezTo>
                    <a:cubicBezTo>
                      <a:pt x="4423" y="3670"/>
                      <a:pt x="4421" y="3670"/>
                      <a:pt x="4420" y="3672"/>
                    </a:cubicBezTo>
                    <a:cubicBezTo>
                      <a:pt x="4263" y="3748"/>
                      <a:pt x="4111" y="3828"/>
                      <a:pt x="3965" y="3911"/>
                    </a:cubicBezTo>
                    <a:cubicBezTo>
                      <a:pt x="3958" y="3915"/>
                      <a:pt x="3950" y="3918"/>
                      <a:pt x="3943" y="3921"/>
                    </a:cubicBezTo>
                    <a:lnTo>
                      <a:pt x="715" y="75"/>
                    </a:lnTo>
                    <a:close/>
                    <a:moveTo>
                      <a:pt x="427" y="75"/>
                    </a:moveTo>
                    <a:lnTo>
                      <a:pt x="3752" y="4036"/>
                    </a:lnTo>
                    <a:cubicBezTo>
                      <a:pt x="3707" y="4063"/>
                      <a:pt x="3663" y="4091"/>
                      <a:pt x="3620" y="4118"/>
                    </a:cubicBezTo>
                    <a:cubicBezTo>
                      <a:pt x="3585" y="4140"/>
                      <a:pt x="3550" y="4161"/>
                      <a:pt x="3517" y="4183"/>
                    </a:cubicBezTo>
                    <a:cubicBezTo>
                      <a:pt x="3455" y="4223"/>
                      <a:pt x="3395" y="4265"/>
                      <a:pt x="3335" y="4306"/>
                    </a:cubicBezTo>
                    <a:cubicBezTo>
                      <a:pt x="3314" y="4321"/>
                      <a:pt x="3292" y="4334"/>
                      <a:pt x="3272" y="4348"/>
                    </a:cubicBezTo>
                    <a:cubicBezTo>
                      <a:pt x="3192" y="4404"/>
                      <a:pt x="3112" y="4463"/>
                      <a:pt x="3035" y="4519"/>
                    </a:cubicBezTo>
                    <a:cubicBezTo>
                      <a:pt x="3010" y="4539"/>
                      <a:pt x="2985" y="4559"/>
                      <a:pt x="2962" y="4578"/>
                    </a:cubicBezTo>
                    <a:cubicBezTo>
                      <a:pt x="2914" y="4614"/>
                      <a:pt x="2866" y="4651"/>
                      <a:pt x="2817" y="4689"/>
                    </a:cubicBezTo>
                    <a:lnTo>
                      <a:pt x="186" y="2481"/>
                    </a:lnTo>
                    <a:lnTo>
                      <a:pt x="186" y="75"/>
                    </a:lnTo>
                    <a:close/>
                    <a:moveTo>
                      <a:pt x="186" y="2577"/>
                    </a:moveTo>
                    <a:lnTo>
                      <a:pt x="2759" y="4738"/>
                    </a:lnTo>
                    <a:lnTo>
                      <a:pt x="2709" y="4779"/>
                    </a:lnTo>
                    <a:lnTo>
                      <a:pt x="2702" y="4786"/>
                    </a:lnTo>
                    <a:lnTo>
                      <a:pt x="186" y="2674"/>
                    </a:lnTo>
                    <a:lnTo>
                      <a:pt x="186" y="2577"/>
                    </a:lnTo>
                    <a:close/>
                    <a:moveTo>
                      <a:pt x="186" y="2769"/>
                    </a:moveTo>
                    <a:lnTo>
                      <a:pt x="2646" y="4834"/>
                    </a:lnTo>
                    <a:cubicBezTo>
                      <a:pt x="2602" y="4869"/>
                      <a:pt x="2561" y="4907"/>
                      <a:pt x="2519" y="4946"/>
                    </a:cubicBezTo>
                    <a:cubicBezTo>
                      <a:pt x="2491" y="4971"/>
                      <a:pt x="2461" y="4996"/>
                      <a:pt x="2432" y="5021"/>
                    </a:cubicBezTo>
                    <a:cubicBezTo>
                      <a:pt x="2374" y="5076"/>
                      <a:pt x="2318" y="5131"/>
                      <a:pt x="2259" y="5186"/>
                    </a:cubicBezTo>
                    <a:cubicBezTo>
                      <a:pt x="2244" y="5201"/>
                      <a:pt x="2226" y="5216"/>
                      <a:pt x="2211" y="5232"/>
                    </a:cubicBezTo>
                    <a:cubicBezTo>
                      <a:pt x="2138" y="5304"/>
                      <a:pt x="2066" y="5375"/>
                      <a:pt x="1996" y="5450"/>
                    </a:cubicBezTo>
                    <a:cubicBezTo>
                      <a:pt x="1976" y="5470"/>
                      <a:pt x="1958" y="5492"/>
                      <a:pt x="1938" y="5514"/>
                    </a:cubicBezTo>
                    <a:cubicBezTo>
                      <a:pt x="1893" y="5564"/>
                      <a:pt x="1844" y="5614"/>
                      <a:pt x="1800" y="5664"/>
                    </a:cubicBezTo>
                    <a:lnTo>
                      <a:pt x="186" y="4731"/>
                    </a:lnTo>
                    <a:lnTo>
                      <a:pt x="186" y="2769"/>
                    </a:lnTo>
                    <a:close/>
                    <a:moveTo>
                      <a:pt x="186" y="4818"/>
                    </a:moveTo>
                    <a:lnTo>
                      <a:pt x="1751" y="5720"/>
                    </a:lnTo>
                    <a:cubicBezTo>
                      <a:pt x="1735" y="5740"/>
                      <a:pt x="1718" y="5759"/>
                      <a:pt x="1701" y="5777"/>
                    </a:cubicBezTo>
                    <a:lnTo>
                      <a:pt x="186" y="4902"/>
                    </a:lnTo>
                    <a:lnTo>
                      <a:pt x="186" y="4818"/>
                    </a:lnTo>
                    <a:close/>
                    <a:moveTo>
                      <a:pt x="186" y="4987"/>
                    </a:moveTo>
                    <a:lnTo>
                      <a:pt x="1653" y="5835"/>
                    </a:lnTo>
                    <a:cubicBezTo>
                      <a:pt x="1616" y="5880"/>
                      <a:pt x="1580" y="5925"/>
                      <a:pt x="1545" y="5972"/>
                    </a:cubicBezTo>
                    <a:cubicBezTo>
                      <a:pt x="1508" y="6015"/>
                      <a:pt x="1473" y="6058"/>
                      <a:pt x="1438" y="6103"/>
                    </a:cubicBezTo>
                    <a:cubicBezTo>
                      <a:pt x="1400" y="6153"/>
                      <a:pt x="1361" y="6207"/>
                      <a:pt x="1325" y="6258"/>
                    </a:cubicBezTo>
                    <a:cubicBezTo>
                      <a:pt x="1290" y="6305"/>
                      <a:pt x="1255" y="6350"/>
                      <a:pt x="1222" y="6398"/>
                    </a:cubicBezTo>
                    <a:cubicBezTo>
                      <a:pt x="1185" y="6450"/>
                      <a:pt x="1150" y="6503"/>
                      <a:pt x="1115" y="6556"/>
                    </a:cubicBezTo>
                    <a:cubicBezTo>
                      <a:pt x="1082" y="6605"/>
                      <a:pt x="1048" y="6653"/>
                      <a:pt x="1017" y="6701"/>
                    </a:cubicBezTo>
                    <a:cubicBezTo>
                      <a:pt x="983" y="6755"/>
                      <a:pt x="950" y="6810"/>
                      <a:pt x="917" y="6865"/>
                    </a:cubicBezTo>
                    <a:cubicBezTo>
                      <a:pt x="887" y="6915"/>
                      <a:pt x="855" y="6964"/>
                      <a:pt x="825" y="7014"/>
                    </a:cubicBezTo>
                    <a:cubicBezTo>
                      <a:pt x="792" y="7071"/>
                      <a:pt x="762" y="7129"/>
                      <a:pt x="730" y="7186"/>
                    </a:cubicBezTo>
                    <a:cubicBezTo>
                      <a:pt x="702" y="7236"/>
                      <a:pt x="672" y="7286"/>
                      <a:pt x="645" y="7338"/>
                    </a:cubicBezTo>
                    <a:cubicBezTo>
                      <a:pt x="614" y="7398"/>
                      <a:pt x="584" y="7461"/>
                      <a:pt x="552" y="7522"/>
                    </a:cubicBezTo>
                    <a:cubicBezTo>
                      <a:pt x="527" y="7571"/>
                      <a:pt x="502" y="7619"/>
                      <a:pt x="479" y="7667"/>
                    </a:cubicBezTo>
                    <a:cubicBezTo>
                      <a:pt x="445" y="7737"/>
                      <a:pt x="415" y="7807"/>
                      <a:pt x="384" y="7877"/>
                    </a:cubicBezTo>
                    <a:cubicBezTo>
                      <a:pt x="365" y="7921"/>
                      <a:pt x="344" y="7964"/>
                      <a:pt x="325" y="8007"/>
                    </a:cubicBezTo>
                    <a:cubicBezTo>
                      <a:pt x="277" y="8122"/>
                      <a:pt x="229" y="8239"/>
                      <a:pt x="186" y="8355"/>
                    </a:cubicBezTo>
                    <a:lnTo>
                      <a:pt x="186" y="4987"/>
                    </a:lnTo>
                    <a:close/>
                    <a:moveTo>
                      <a:pt x="111" y="75"/>
                    </a:moveTo>
                    <a:lnTo>
                      <a:pt x="111" y="8777"/>
                    </a:lnTo>
                    <a:lnTo>
                      <a:pt x="182" y="8575"/>
                    </a:lnTo>
                    <a:cubicBezTo>
                      <a:pt x="544" y="7559"/>
                      <a:pt x="1067" y="6643"/>
                      <a:pt x="1738" y="5849"/>
                    </a:cubicBezTo>
                    <a:cubicBezTo>
                      <a:pt x="1770" y="5810"/>
                      <a:pt x="1803" y="5774"/>
                      <a:pt x="1836" y="5735"/>
                    </a:cubicBezTo>
                    <a:cubicBezTo>
                      <a:pt x="2109" y="5424"/>
                      <a:pt x="2409" y="5129"/>
                      <a:pt x="2726" y="4862"/>
                    </a:cubicBezTo>
                    <a:lnTo>
                      <a:pt x="2759" y="4834"/>
                    </a:lnTo>
                    <a:cubicBezTo>
                      <a:pt x="2786" y="4811"/>
                      <a:pt x="2812" y="4788"/>
                      <a:pt x="2841" y="4766"/>
                    </a:cubicBezTo>
                    <a:cubicBezTo>
                      <a:pt x="2917" y="4704"/>
                      <a:pt x="2994" y="4643"/>
                      <a:pt x="3074" y="4583"/>
                    </a:cubicBezTo>
                    <a:cubicBezTo>
                      <a:pt x="3312" y="4403"/>
                      <a:pt x="3563" y="4235"/>
                      <a:pt x="3825" y="4078"/>
                    </a:cubicBezTo>
                    <a:lnTo>
                      <a:pt x="3863" y="4055"/>
                    </a:lnTo>
                    <a:lnTo>
                      <a:pt x="3872" y="4050"/>
                    </a:lnTo>
                    <a:cubicBezTo>
                      <a:pt x="3898" y="4033"/>
                      <a:pt x="3925" y="4016"/>
                      <a:pt x="3953" y="4001"/>
                    </a:cubicBezTo>
                    <a:cubicBezTo>
                      <a:pt x="4280" y="3813"/>
                      <a:pt x="4631" y="3643"/>
                      <a:pt x="4996" y="3493"/>
                    </a:cubicBezTo>
                    <a:lnTo>
                      <a:pt x="5036" y="3478"/>
                    </a:lnTo>
                    <a:cubicBezTo>
                      <a:pt x="5067" y="3465"/>
                      <a:pt x="5101" y="3452"/>
                      <a:pt x="5134" y="3438"/>
                    </a:cubicBezTo>
                    <a:cubicBezTo>
                      <a:pt x="5221" y="3405"/>
                      <a:pt x="5307" y="3372"/>
                      <a:pt x="5396" y="3342"/>
                    </a:cubicBezTo>
                    <a:cubicBezTo>
                      <a:pt x="5659" y="3248"/>
                      <a:pt x="5930" y="3167"/>
                      <a:pt x="6203" y="3099"/>
                    </a:cubicBezTo>
                    <a:cubicBezTo>
                      <a:pt x="6240" y="3089"/>
                      <a:pt x="6278" y="3080"/>
                      <a:pt x="6315" y="3072"/>
                    </a:cubicBezTo>
                    <a:lnTo>
                      <a:pt x="6348" y="3064"/>
                    </a:lnTo>
                    <a:cubicBezTo>
                      <a:pt x="6698" y="2982"/>
                      <a:pt x="7060" y="2917"/>
                      <a:pt x="7424" y="2874"/>
                    </a:cubicBezTo>
                    <a:lnTo>
                      <a:pt x="7464" y="2869"/>
                    </a:lnTo>
                    <a:lnTo>
                      <a:pt x="7478" y="2867"/>
                    </a:lnTo>
                    <a:cubicBezTo>
                      <a:pt x="7508" y="2864"/>
                      <a:pt x="7539" y="2860"/>
                      <a:pt x="7571" y="2857"/>
                    </a:cubicBezTo>
                    <a:cubicBezTo>
                      <a:pt x="7744" y="2839"/>
                      <a:pt x="7921" y="2825"/>
                      <a:pt x="8097" y="2815"/>
                    </a:cubicBezTo>
                    <a:cubicBezTo>
                      <a:pt x="8161" y="2812"/>
                      <a:pt x="8224" y="2812"/>
                      <a:pt x="8287" y="2810"/>
                    </a:cubicBezTo>
                    <a:cubicBezTo>
                      <a:pt x="8397" y="2807"/>
                      <a:pt x="8505" y="2802"/>
                      <a:pt x="8615" y="2802"/>
                    </a:cubicBezTo>
                    <a:lnTo>
                      <a:pt x="8615" y="2837"/>
                    </a:lnTo>
                    <a:cubicBezTo>
                      <a:pt x="4546" y="2852"/>
                      <a:pt x="1288" y="5174"/>
                      <a:pt x="111" y="8907"/>
                    </a:cubicBezTo>
                    <a:lnTo>
                      <a:pt x="74" y="9022"/>
                    </a:lnTo>
                    <a:lnTo>
                      <a:pt x="74" y="75"/>
                    </a:lnTo>
                    <a:close/>
                    <a:moveTo>
                      <a:pt x="1" y="1"/>
                    </a:moveTo>
                    <a:lnTo>
                      <a:pt x="1" y="9500"/>
                    </a:lnTo>
                    <a:lnTo>
                      <a:pt x="181" y="8928"/>
                    </a:lnTo>
                    <a:cubicBezTo>
                      <a:pt x="1351" y="5217"/>
                      <a:pt x="4598" y="2912"/>
                      <a:pt x="8652" y="2912"/>
                    </a:cubicBezTo>
                    <a:lnTo>
                      <a:pt x="8689" y="2912"/>
                    </a:lnTo>
                    <a:lnTo>
                      <a:pt x="8689" y="2764"/>
                    </a:lnTo>
                    <a:lnTo>
                      <a:pt x="8684" y="2727"/>
                    </a:lnTo>
                    <a:lnTo>
                      <a:pt x="8685" y="2727"/>
                    </a:lnTo>
                    <a:lnTo>
                      <a:pt x="8685" y="1"/>
                    </a:lnTo>
                    <a:lnTo>
                      <a:pt x="7033" y="1"/>
                    </a:lnTo>
                    <a:lnTo>
                      <a:pt x="7524" y="2789"/>
                    </a:lnTo>
                    <a:cubicBezTo>
                      <a:pt x="7506" y="2790"/>
                      <a:pt x="7488" y="2792"/>
                      <a:pt x="7468" y="2795"/>
                    </a:cubicBezTo>
                    <a:lnTo>
                      <a:pt x="7451" y="2797"/>
                    </a:lnTo>
                    <a:lnTo>
                      <a:pt x="6963" y="32"/>
                    </a:lnTo>
                    <a:lnTo>
                      <a:pt x="6958" y="1"/>
                    </a:lnTo>
                    <a:lnTo>
                      <a:pt x="5199" y="1"/>
                    </a:lnTo>
                    <a:lnTo>
                      <a:pt x="6290" y="3002"/>
                    </a:lnTo>
                    <a:cubicBezTo>
                      <a:pt x="6267" y="3007"/>
                      <a:pt x="6242" y="3012"/>
                      <a:pt x="6218" y="3019"/>
                    </a:cubicBezTo>
                    <a:lnTo>
                      <a:pt x="5119" y="1"/>
                    </a:lnTo>
                    <a:lnTo>
                      <a:pt x="3114" y="1"/>
                    </a:lnTo>
                    <a:lnTo>
                      <a:pt x="5067" y="3385"/>
                    </a:lnTo>
                    <a:cubicBezTo>
                      <a:pt x="5046" y="3393"/>
                      <a:pt x="5024" y="3403"/>
                      <a:pt x="5004" y="3412"/>
                    </a:cubicBezTo>
                    <a:lnTo>
                      <a:pt x="4998" y="3413"/>
                    </a:lnTo>
                    <a:lnTo>
                      <a:pt x="3039" y="19"/>
                    </a:lnTo>
                    <a:lnTo>
                      <a:pt x="3029" y="1"/>
                    </a:lnTo>
                    <a:lnTo>
                      <a:pt x="557" y="1"/>
                    </a:lnTo>
                    <a:lnTo>
                      <a:pt x="3878" y="3960"/>
                    </a:lnTo>
                    <a:lnTo>
                      <a:pt x="3832" y="3986"/>
                    </a:lnTo>
                    <a:lnTo>
                      <a:pt x="3815" y="3998"/>
                    </a:lnTo>
                    <a:lnTo>
                      <a:pt x="472" y="14"/>
                    </a:lnTo>
                    <a:lnTo>
                      <a:pt x="460"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5" name="Google Shape;1185;p61"/>
              <p:cNvSpPr/>
              <p:nvPr/>
            </p:nvSpPr>
            <p:spPr>
              <a:xfrm>
                <a:off x="3323464" y="4225768"/>
                <a:ext cx="108123" cy="290073"/>
              </a:xfrm>
              <a:custGeom>
                <a:rect b="b" l="l" r="r" t="t"/>
                <a:pathLst>
                  <a:path extrusionOk="0" h="8204" w="3058">
                    <a:moveTo>
                      <a:pt x="76" y="327"/>
                    </a:moveTo>
                    <a:cubicBezTo>
                      <a:pt x="375" y="860"/>
                      <a:pt x="942" y="1196"/>
                      <a:pt x="1558" y="1196"/>
                    </a:cubicBezTo>
                    <a:cubicBezTo>
                      <a:pt x="2103" y="1196"/>
                      <a:pt x="2601" y="946"/>
                      <a:pt x="2919" y="521"/>
                    </a:cubicBezTo>
                    <a:lnTo>
                      <a:pt x="2919" y="521"/>
                    </a:lnTo>
                    <a:lnTo>
                      <a:pt x="1578" y="8128"/>
                    </a:lnTo>
                    <a:lnTo>
                      <a:pt x="76" y="8128"/>
                    </a:lnTo>
                    <a:lnTo>
                      <a:pt x="76" y="327"/>
                    </a:lnTo>
                    <a:close/>
                    <a:moveTo>
                      <a:pt x="1" y="0"/>
                    </a:moveTo>
                    <a:lnTo>
                      <a:pt x="1" y="8203"/>
                    </a:lnTo>
                    <a:lnTo>
                      <a:pt x="1640" y="8203"/>
                    </a:lnTo>
                    <a:lnTo>
                      <a:pt x="3057" y="167"/>
                    </a:lnTo>
                    <a:lnTo>
                      <a:pt x="3057" y="167"/>
                    </a:lnTo>
                    <a:lnTo>
                      <a:pt x="2954" y="336"/>
                    </a:lnTo>
                    <a:cubicBezTo>
                      <a:pt x="2659" y="828"/>
                      <a:pt x="2136" y="1123"/>
                      <a:pt x="1558" y="1123"/>
                    </a:cubicBezTo>
                    <a:cubicBezTo>
                      <a:pt x="918" y="1123"/>
                      <a:pt x="335" y="743"/>
                      <a:pt x="72" y="157"/>
                    </a:cubicBez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6" name="Google Shape;1186;p61"/>
              <p:cNvSpPr/>
              <p:nvPr/>
            </p:nvSpPr>
            <p:spPr>
              <a:xfrm>
                <a:off x="3448563" y="4301719"/>
                <a:ext cx="146309" cy="214054"/>
              </a:xfrm>
              <a:custGeom>
                <a:rect b="b" l="l" r="r" t="t"/>
                <a:pathLst>
                  <a:path extrusionOk="0" h="6054" w="4138">
                    <a:moveTo>
                      <a:pt x="2107" y="484"/>
                    </a:moveTo>
                    <a:cubicBezTo>
                      <a:pt x="2151" y="1510"/>
                      <a:pt x="2982" y="2354"/>
                      <a:pt x="4011" y="2408"/>
                    </a:cubicBezTo>
                    <a:lnTo>
                      <a:pt x="1949" y="5980"/>
                    </a:lnTo>
                    <a:lnTo>
                      <a:pt x="105" y="5980"/>
                    </a:lnTo>
                    <a:lnTo>
                      <a:pt x="2107" y="484"/>
                    </a:lnTo>
                    <a:close/>
                    <a:moveTo>
                      <a:pt x="2204" y="1"/>
                    </a:moveTo>
                    <a:lnTo>
                      <a:pt x="0" y="6054"/>
                    </a:lnTo>
                    <a:lnTo>
                      <a:pt x="1991" y="6054"/>
                    </a:lnTo>
                    <a:lnTo>
                      <a:pt x="4106" y="2391"/>
                    </a:lnTo>
                    <a:lnTo>
                      <a:pt x="4138" y="2338"/>
                    </a:lnTo>
                    <a:lnTo>
                      <a:pt x="4074" y="2336"/>
                    </a:lnTo>
                    <a:cubicBezTo>
                      <a:pt x="3030" y="2314"/>
                      <a:pt x="2179" y="1445"/>
                      <a:pt x="2179" y="399"/>
                    </a:cubicBezTo>
                    <a:cubicBezTo>
                      <a:pt x="2179" y="355"/>
                      <a:pt x="2182" y="310"/>
                      <a:pt x="2186" y="264"/>
                    </a:cubicBezTo>
                    <a:lnTo>
                      <a:pt x="220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7" name="Google Shape;1187;p61"/>
              <p:cNvSpPr/>
              <p:nvPr/>
            </p:nvSpPr>
            <p:spPr>
              <a:xfrm>
                <a:off x="3384069" y="4238815"/>
                <a:ext cx="143021" cy="277026"/>
              </a:xfrm>
              <a:custGeom>
                <a:rect b="b" l="l" r="r" t="t"/>
                <a:pathLst>
                  <a:path extrusionOk="0" h="7835" w="4045">
                    <a:moveTo>
                      <a:pt x="1380" y="439"/>
                    </a:moveTo>
                    <a:cubicBezTo>
                      <a:pt x="1583" y="1242"/>
                      <a:pt x="2317" y="1826"/>
                      <a:pt x="3162" y="1826"/>
                    </a:cubicBezTo>
                    <a:cubicBezTo>
                      <a:pt x="3422" y="1826"/>
                      <a:pt x="3675" y="1773"/>
                      <a:pt x="3913" y="1666"/>
                    </a:cubicBezTo>
                    <a:lnTo>
                      <a:pt x="3913" y="1666"/>
                    </a:lnTo>
                    <a:lnTo>
                      <a:pt x="1694" y="7759"/>
                    </a:lnTo>
                    <a:lnTo>
                      <a:pt x="89" y="7759"/>
                    </a:lnTo>
                    <a:lnTo>
                      <a:pt x="1380" y="439"/>
                    </a:lnTo>
                    <a:close/>
                    <a:moveTo>
                      <a:pt x="1381" y="1"/>
                    </a:moveTo>
                    <a:lnTo>
                      <a:pt x="1" y="7834"/>
                    </a:lnTo>
                    <a:lnTo>
                      <a:pt x="1746" y="7834"/>
                    </a:lnTo>
                    <a:lnTo>
                      <a:pt x="4045" y="1518"/>
                    </a:lnTo>
                    <a:lnTo>
                      <a:pt x="3961" y="1561"/>
                    </a:lnTo>
                    <a:cubicBezTo>
                      <a:pt x="3710" y="1688"/>
                      <a:pt x="3442" y="1753"/>
                      <a:pt x="3162" y="1753"/>
                    </a:cubicBezTo>
                    <a:cubicBezTo>
                      <a:pt x="2286" y="1753"/>
                      <a:pt x="1535" y="1098"/>
                      <a:pt x="1415" y="232"/>
                    </a:cubicBezTo>
                    <a:lnTo>
                      <a:pt x="138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8" name="Google Shape;1188;p61"/>
              <p:cNvSpPr/>
              <p:nvPr/>
            </p:nvSpPr>
            <p:spPr>
              <a:xfrm>
                <a:off x="3318408" y="4166436"/>
                <a:ext cx="307257" cy="349332"/>
              </a:xfrm>
              <a:custGeom>
                <a:rect b="b" l="l" r="r" t="t"/>
                <a:pathLst>
                  <a:path extrusionOk="0" h="9880" w="8690">
                    <a:moveTo>
                      <a:pt x="75" y="76"/>
                    </a:moveTo>
                    <a:cubicBezTo>
                      <a:pt x="4196" y="92"/>
                      <a:pt x="7785" y="3024"/>
                      <a:pt x="8615" y="7050"/>
                    </a:cubicBezTo>
                    <a:lnTo>
                      <a:pt x="8615" y="8017"/>
                    </a:lnTo>
                    <a:cubicBezTo>
                      <a:pt x="8603" y="7969"/>
                      <a:pt x="8592" y="7922"/>
                      <a:pt x="8578" y="7874"/>
                    </a:cubicBezTo>
                    <a:lnTo>
                      <a:pt x="8578" y="7055"/>
                    </a:lnTo>
                    <a:cubicBezTo>
                      <a:pt x="7752" y="3044"/>
                      <a:pt x="4179" y="129"/>
                      <a:pt x="75" y="112"/>
                    </a:cubicBezTo>
                    <a:lnTo>
                      <a:pt x="75" y="76"/>
                    </a:lnTo>
                    <a:close/>
                    <a:moveTo>
                      <a:pt x="7919" y="6283"/>
                    </a:moveTo>
                    <a:cubicBezTo>
                      <a:pt x="7960" y="6372"/>
                      <a:pt x="7999" y="6460"/>
                      <a:pt x="8037" y="6548"/>
                    </a:cubicBezTo>
                    <a:cubicBezTo>
                      <a:pt x="8060" y="6600"/>
                      <a:pt x="8084" y="6650"/>
                      <a:pt x="8105" y="6702"/>
                    </a:cubicBezTo>
                    <a:cubicBezTo>
                      <a:pt x="8157" y="6826"/>
                      <a:pt x="8205" y="6953"/>
                      <a:pt x="8250" y="7078"/>
                    </a:cubicBezTo>
                    <a:cubicBezTo>
                      <a:pt x="8260" y="7106"/>
                      <a:pt x="8272" y="7133"/>
                      <a:pt x="8282" y="7161"/>
                    </a:cubicBezTo>
                    <a:cubicBezTo>
                      <a:pt x="8337" y="7314"/>
                      <a:pt x="8387" y="7469"/>
                      <a:pt x="8432" y="7624"/>
                    </a:cubicBezTo>
                    <a:cubicBezTo>
                      <a:pt x="8445" y="7664"/>
                      <a:pt x="8453" y="7706"/>
                      <a:pt x="8465" y="7746"/>
                    </a:cubicBezTo>
                    <a:cubicBezTo>
                      <a:pt x="8495" y="7852"/>
                      <a:pt x="8523" y="7959"/>
                      <a:pt x="8550" y="8066"/>
                    </a:cubicBezTo>
                    <a:lnTo>
                      <a:pt x="8505" y="8066"/>
                    </a:lnTo>
                    <a:lnTo>
                      <a:pt x="8505" y="9413"/>
                    </a:lnTo>
                    <a:lnTo>
                      <a:pt x="8175" y="9806"/>
                    </a:lnTo>
                    <a:lnTo>
                      <a:pt x="5885" y="9806"/>
                    </a:lnTo>
                    <a:lnTo>
                      <a:pt x="7919" y="6283"/>
                    </a:lnTo>
                    <a:close/>
                    <a:moveTo>
                      <a:pt x="8505" y="9758"/>
                    </a:moveTo>
                    <a:lnTo>
                      <a:pt x="8505" y="9806"/>
                    </a:lnTo>
                    <a:lnTo>
                      <a:pt x="8463" y="9806"/>
                    </a:lnTo>
                    <a:lnTo>
                      <a:pt x="8505" y="9758"/>
                    </a:lnTo>
                    <a:close/>
                    <a:moveTo>
                      <a:pt x="8615" y="8139"/>
                    </a:moveTo>
                    <a:lnTo>
                      <a:pt x="8615" y="9806"/>
                    </a:lnTo>
                    <a:lnTo>
                      <a:pt x="8578" y="9806"/>
                    </a:lnTo>
                    <a:lnTo>
                      <a:pt x="8578" y="8139"/>
                    </a:lnTo>
                    <a:close/>
                    <a:moveTo>
                      <a:pt x="0" y="1"/>
                    </a:moveTo>
                    <a:lnTo>
                      <a:pt x="0" y="186"/>
                    </a:lnTo>
                    <a:lnTo>
                      <a:pt x="39" y="186"/>
                    </a:lnTo>
                    <a:cubicBezTo>
                      <a:pt x="4123" y="186"/>
                      <a:pt x="7684" y="3080"/>
                      <a:pt x="8505" y="7061"/>
                    </a:cubicBezTo>
                    <a:lnTo>
                      <a:pt x="8505" y="7419"/>
                    </a:lnTo>
                    <a:cubicBezTo>
                      <a:pt x="7494" y="4236"/>
                      <a:pt x="4464" y="905"/>
                      <a:pt x="39" y="905"/>
                    </a:cubicBezTo>
                    <a:lnTo>
                      <a:pt x="0" y="905"/>
                    </a:lnTo>
                    <a:lnTo>
                      <a:pt x="0" y="1033"/>
                    </a:lnTo>
                    <a:lnTo>
                      <a:pt x="39" y="1033"/>
                    </a:lnTo>
                    <a:cubicBezTo>
                      <a:pt x="64" y="1033"/>
                      <a:pt x="90" y="1035"/>
                      <a:pt x="115" y="1035"/>
                    </a:cubicBezTo>
                    <a:lnTo>
                      <a:pt x="172" y="1037"/>
                    </a:lnTo>
                    <a:cubicBezTo>
                      <a:pt x="1236" y="1053"/>
                      <a:pt x="2269" y="1272"/>
                      <a:pt x="3242" y="1685"/>
                    </a:cubicBezTo>
                    <a:cubicBezTo>
                      <a:pt x="4236" y="2104"/>
                      <a:pt x="5145" y="2716"/>
                      <a:pt x="5947" y="3500"/>
                    </a:cubicBezTo>
                    <a:cubicBezTo>
                      <a:pt x="6741" y="4276"/>
                      <a:pt x="7391" y="5183"/>
                      <a:pt x="7882" y="6202"/>
                    </a:cubicBezTo>
                    <a:lnTo>
                      <a:pt x="5757" y="9880"/>
                    </a:lnTo>
                    <a:lnTo>
                      <a:pt x="8209" y="9880"/>
                    </a:lnTo>
                    <a:lnTo>
                      <a:pt x="8505" y="9528"/>
                    </a:lnTo>
                    <a:lnTo>
                      <a:pt x="8505" y="9643"/>
                    </a:lnTo>
                    <a:lnTo>
                      <a:pt x="8305" y="9880"/>
                    </a:lnTo>
                    <a:lnTo>
                      <a:pt x="8690" y="9880"/>
                    </a:lnTo>
                    <a:lnTo>
                      <a:pt x="8690" y="8102"/>
                    </a:lnTo>
                    <a:lnTo>
                      <a:pt x="8688" y="8066"/>
                    </a:lnTo>
                    <a:lnTo>
                      <a:pt x="8687" y="7043"/>
                    </a:lnTo>
                    <a:cubicBezTo>
                      <a:pt x="7847" y="2962"/>
                      <a:pt x="4209" y="1"/>
                      <a:pt x="3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p61"/>
              <p:cNvSpPr/>
              <p:nvPr/>
            </p:nvSpPr>
            <p:spPr>
              <a:xfrm>
                <a:off x="3432652" y="4135214"/>
                <a:ext cx="12764" cy="12729"/>
              </a:xfrm>
              <a:custGeom>
                <a:rect b="b" l="l" r="r" t="t"/>
                <a:pathLst>
                  <a:path extrusionOk="0" h="360" w="361">
                    <a:moveTo>
                      <a:pt x="181" y="1"/>
                    </a:moveTo>
                    <a:cubicBezTo>
                      <a:pt x="82" y="1"/>
                      <a:pt x="1" y="81"/>
                      <a:pt x="1" y="181"/>
                    </a:cubicBezTo>
                    <a:cubicBezTo>
                      <a:pt x="1" y="279"/>
                      <a:pt x="82" y="359"/>
                      <a:pt x="181" y="359"/>
                    </a:cubicBezTo>
                    <a:cubicBezTo>
                      <a:pt x="280" y="359"/>
                      <a:pt x="360" y="279"/>
                      <a:pt x="360" y="181"/>
                    </a:cubicBezTo>
                    <a:cubicBezTo>
                      <a:pt x="360" y="81"/>
                      <a:pt x="280"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0" name="Google Shape;1190;p61"/>
              <p:cNvSpPr/>
              <p:nvPr/>
            </p:nvSpPr>
            <p:spPr>
              <a:xfrm>
                <a:off x="3478370" y="4152965"/>
                <a:ext cx="12693" cy="12693"/>
              </a:xfrm>
              <a:custGeom>
                <a:rect b="b" l="l" r="r" t="t"/>
                <a:pathLst>
                  <a:path extrusionOk="0" h="359" w="359">
                    <a:moveTo>
                      <a:pt x="178" y="0"/>
                    </a:moveTo>
                    <a:cubicBezTo>
                      <a:pt x="80" y="0"/>
                      <a:pt x="0" y="80"/>
                      <a:pt x="0" y="180"/>
                    </a:cubicBezTo>
                    <a:cubicBezTo>
                      <a:pt x="0" y="278"/>
                      <a:pt x="80" y="358"/>
                      <a:pt x="178" y="358"/>
                    </a:cubicBezTo>
                    <a:cubicBezTo>
                      <a:pt x="278" y="358"/>
                      <a:pt x="358" y="278"/>
                      <a:pt x="358" y="180"/>
                    </a:cubicBezTo>
                    <a:cubicBezTo>
                      <a:pt x="358" y="80"/>
                      <a:pt x="278" y="0"/>
                      <a:pt x="17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1" name="Google Shape;1191;p61"/>
              <p:cNvSpPr/>
              <p:nvPr/>
            </p:nvSpPr>
            <p:spPr>
              <a:xfrm>
                <a:off x="3524902" y="4179236"/>
                <a:ext cx="12693" cy="12729"/>
              </a:xfrm>
              <a:custGeom>
                <a:rect b="b" l="l" r="r" t="t"/>
                <a:pathLst>
                  <a:path extrusionOk="0" h="360" w="359">
                    <a:moveTo>
                      <a:pt x="180" y="0"/>
                    </a:moveTo>
                    <a:cubicBezTo>
                      <a:pt x="80" y="0"/>
                      <a:pt x="0" y="82"/>
                      <a:pt x="0" y="180"/>
                    </a:cubicBezTo>
                    <a:cubicBezTo>
                      <a:pt x="0" y="278"/>
                      <a:pt x="80" y="360"/>
                      <a:pt x="180" y="360"/>
                    </a:cubicBezTo>
                    <a:cubicBezTo>
                      <a:pt x="278" y="360"/>
                      <a:pt x="358" y="278"/>
                      <a:pt x="358" y="180"/>
                    </a:cubicBezTo>
                    <a:cubicBezTo>
                      <a:pt x="358" y="82"/>
                      <a:pt x="278"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2" name="Google Shape;1192;p61"/>
              <p:cNvSpPr/>
              <p:nvPr/>
            </p:nvSpPr>
            <p:spPr>
              <a:xfrm>
                <a:off x="3338492" y="4117252"/>
                <a:ext cx="12693" cy="12729"/>
              </a:xfrm>
              <a:custGeom>
                <a:rect b="b" l="l" r="r" t="t"/>
                <a:pathLst>
                  <a:path extrusionOk="0" h="360" w="359">
                    <a:moveTo>
                      <a:pt x="179" y="1"/>
                    </a:moveTo>
                    <a:cubicBezTo>
                      <a:pt x="80" y="1"/>
                      <a:pt x="0" y="81"/>
                      <a:pt x="0" y="181"/>
                    </a:cubicBezTo>
                    <a:cubicBezTo>
                      <a:pt x="0" y="279"/>
                      <a:pt x="80" y="359"/>
                      <a:pt x="179" y="359"/>
                    </a:cubicBezTo>
                    <a:cubicBezTo>
                      <a:pt x="279" y="359"/>
                      <a:pt x="358" y="279"/>
                      <a:pt x="358" y="181"/>
                    </a:cubicBezTo>
                    <a:cubicBezTo>
                      <a:pt x="358" y="81"/>
                      <a:pt x="279" y="1"/>
                      <a:pt x="1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3" name="Google Shape;1193;p61"/>
              <p:cNvSpPr/>
              <p:nvPr/>
            </p:nvSpPr>
            <p:spPr>
              <a:xfrm>
                <a:off x="3385236" y="4124112"/>
                <a:ext cx="12693" cy="12693"/>
              </a:xfrm>
              <a:custGeom>
                <a:rect b="b" l="l" r="r" t="t"/>
                <a:pathLst>
                  <a:path extrusionOk="0" h="359" w="359">
                    <a:moveTo>
                      <a:pt x="181" y="0"/>
                    </a:moveTo>
                    <a:cubicBezTo>
                      <a:pt x="81" y="0"/>
                      <a:pt x="1" y="80"/>
                      <a:pt x="1" y="178"/>
                    </a:cubicBezTo>
                    <a:cubicBezTo>
                      <a:pt x="1" y="278"/>
                      <a:pt x="81" y="358"/>
                      <a:pt x="181" y="358"/>
                    </a:cubicBezTo>
                    <a:cubicBezTo>
                      <a:pt x="279" y="358"/>
                      <a:pt x="359" y="278"/>
                      <a:pt x="359" y="178"/>
                    </a:cubicBezTo>
                    <a:cubicBezTo>
                      <a:pt x="359"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4" name="Google Shape;1194;p61"/>
              <p:cNvSpPr/>
              <p:nvPr/>
            </p:nvSpPr>
            <p:spPr>
              <a:xfrm>
                <a:off x="3563514" y="4213605"/>
                <a:ext cx="12764" cy="12764"/>
              </a:xfrm>
              <a:custGeom>
                <a:rect b="b" l="l" r="r" t="t"/>
                <a:pathLst>
                  <a:path extrusionOk="0" h="361" w="361">
                    <a:moveTo>
                      <a:pt x="181" y="1"/>
                    </a:moveTo>
                    <a:cubicBezTo>
                      <a:pt x="82" y="1"/>
                      <a:pt x="1" y="81"/>
                      <a:pt x="1" y="181"/>
                    </a:cubicBezTo>
                    <a:cubicBezTo>
                      <a:pt x="1" y="281"/>
                      <a:pt x="82" y="361"/>
                      <a:pt x="181" y="361"/>
                    </a:cubicBezTo>
                    <a:cubicBezTo>
                      <a:pt x="281" y="361"/>
                      <a:pt x="360" y="281"/>
                      <a:pt x="360" y="181"/>
                    </a:cubicBezTo>
                    <a:cubicBezTo>
                      <a:pt x="360" y="81"/>
                      <a:pt x="281"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5" name="Google Shape;1195;p61"/>
              <p:cNvSpPr/>
              <p:nvPr/>
            </p:nvSpPr>
            <p:spPr>
              <a:xfrm>
                <a:off x="3318408" y="4047949"/>
                <a:ext cx="307221" cy="316520"/>
              </a:xfrm>
              <a:custGeom>
                <a:rect b="b" l="l" r="r" t="t"/>
                <a:pathLst>
                  <a:path extrusionOk="0" h="8952" w="8689">
                    <a:moveTo>
                      <a:pt x="1708" y="74"/>
                    </a:moveTo>
                    <a:lnTo>
                      <a:pt x="1226" y="2804"/>
                    </a:lnTo>
                    <a:cubicBezTo>
                      <a:pt x="1058" y="2782"/>
                      <a:pt x="890" y="2765"/>
                      <a:pt x="722" y="2754"/>
                    </a:cubicBezTo>
                    <a:lnTo>
                      <a:pt x="708" y="2754"/>
                    </a:lnTo>
                    <a:cubicBezTo>
                      <a:pt x="545" y="2742"/>
                      <a:pt x="380" y="2734"/>
                      <a:pt x="217" y="2730"/>
                    </a:cubicBezTo>
                    <a:lnTo>
                      <a:pt x="217" y="74"/>
                    </a:lnTo>
                    <a:close/>
                    <a:moveTo>
                      <a:pt x="3525" y="74"/>
                    </a:moveTo>
                    <a:lnTo>
                      <a:pt x="2446" y="3039"/>
                    </a:lnTo>
                    <a:cubicBezTo>
                      <a:pt x="2281" y="2995"/>
                      <a:pt x="2114" y="2957"/>
                      <a:pt x="1946" y="2924"/>
                    </a:cubicBezTo>
                    <a:cubicBezTo>
                      <a:pt x="1934" y="2920"/>
                      <a:pt x="1922" y="2919"/>
                      <a:pt x="1911" y="2917"/>
                    </a:cubicBezTo>
                    <a:cubicBezTo>
                      <a:pt x="1756" y="2885"/>
                      <a:pt x="1601" y="2857"/>
                      <a:pt x="1446" y="2834"/>
                    </a:cubicBezTo>
                    <a:lnTo>
                      <a:pt x="1932" y="74"/>
                    </a:lnTo>
                    <a:close/>
                    <a:moveTo>
                      <a:pt x="5587" y="74"/>
                    </a:moveTo>
                    <a:lnTo>
                      <a:pt x="3648" y="3433"/>
                    </a:lnTo>
                    <a:cubicBezTo>
                      <a:pt x="3485" y="3368"/>
                      <a:pt x="3322" y="3307"/>
                      <a:pt x="3155" y="3252"/>
                    </a:cubicBezTo>
                    <a:cubicBezTo>
                      <a:pt x="3135" y="3243"/>
                      <a:pt x="3115" y="3238"/>
                      <a:pt x="3095" y="3232"/>
                    </a:cubicBezTo>
                    <a:cubicBezTo>
                      <a:pt x="2950" y="3184"/>
                      <a:pt x="2805" y="3137"/>
                      <a:pt x="2660" y="3097"/>
                    </a:cubicBezTo>
                    <a:lnTo>
                      <a:pt x="3760" y="74"/>
                    </a:lnTo>
                    <a:close/>
                    <a:moveTo>
                      <a:pt x="8114" y="74"/>
                    </a:moveTo>
                    <a:lnTo>
                      <a:pt x="4824" y="3995"/>
                    </a:lnTo>
                    <a:cubicBezTo>
                      <a:pt x="4816" y="3991"/>
                      <a:pt x="4809" y="3988"/>
                      <a:pt x="4801" y="3983"/>
                    </a:cubicBezTo>
                    <a:cubicBezTo>
                      <a:pt x="4656" y="3903"/>
                      <a:pt x="4508" y="3823"/>
                      <a:pt x="4354" y="3748"/>
                    </a:cubicBezTo>
                    <a:cubicBezTo>
                      <a:pt x="4353" y="3748"/>
                      <a:pt x="4351" y="3747"/>
                      <a:pt x="4349" y="3747"/>
                    </a:cubicBezTo>
                    <a:cubicBezTo>
                      <a:pt x="4198" y="3672"/>
                      <a:pt x="4043" y="3600"/>
                      <a:pt x="3885" y="3533"/>
                    </a:cubicBezTo>
                    <a:cubicBezTo>
                      <a:pt x="3875" y="3528"/>
                      <a:pt x="3865" y="3523"/>
                      <a:pt x="3855" y="3518"/>
                    </a:cubicBezTo>
                    <a:lnTo>
                      <a:pt x="5843" y="75"/>
                    </a:lnTo>
                    <a:lnTo>
                      <a:pt x="5843" y="74"/>
                    </a:lnTo>
                    <a:close/>
                    <a:moveTo>
                      <a:pt x="8402" y="74"/>
                    </a:moveTo>
                    <a:lnTo>
                      <a:pt x="8402" y="75"/>
                    </a:lnTo>
                    <a:lnTo>
                      <a:pt x="8505" y="75"/>
                    </a:lnTo>
                    <a:lnTo>
                      <a:pt x="8505" y="2597"/>
                    </a:lnTo>
                    <a:lnTo>
                      <a:pt x="5950" y="4741"/>
                    </a:lnTo>
                    <a:cubicBezTo>
                      <a:pt x="5897" y="4699"/>
                      <a:pt x="5842" y="4659"/>
                      <a:pt x="5787" y="4619"/>
                    </a:cubicBezTo>
                    <a:cubicBezTo>
                      <a:pt x="5770" y="4606"/>
                      <a:pt x="5752" y="4593"/>
                      <a:pt x="5733" y="4579"/>
                    </a:cubicBezTo>
                    <a:cubicBezTo>
                      <a:pt x="5655" y="4523"/>
                      <a:pt x="5577" y="4468"/>
                      <a:pt x="5495" y="4413"/>
                    </a:cubicBezTo>
                    <a:cubicBezTo>
                      <a:pt x="5480" y="4403"/>
                      <a:pt x="5465" y="4393"/>
                      <a:pt x="5450" y="4383"/>
                    </a:cubicBezTo>
                    <a:cubicBezTo>
                      <a:pt x="5384" y="4338"/>
                      <a:pt x="5317" y="4295"/>
                      <a:pt x="5250" y="4251"/>
                    </a:cubicBezTo>
                    <a:cubicBezTo>
                      <a:pt x="5220" y="4233"/>
                      <a:pt x="5190" y="4216"/>
                      <a:pt x="5160" y="4196"/>
                    </a:cubicBezTo>
                    <a:cubicBezTo>
                      <a:pt x="5112" y="4168"/>
                      <a:pt x="5066" y="4138"/>
                      <a:pt x="5017" y="4108"/>
                    </a:cubicBezTo>
                    <a:lnTo>
                      <a:pt x="8402" y="74"/>
                    </a:lnTo>
                    <a:close/>
                    <a:moveTo>
                      <a:pt x="8505" y="2694"/>
                    </a:moveTo>
                    <a:lnTo>
                      <a:pt x="8505" y="2789"/>
                    </a:lnTo>
                    <a:lnTo>
                      <a:pt x="6068" y="4834"/>
                    </a:lnTo>
                    <a:lnTo>
                      <a:pt x="6063" y="4831"/>
                    </a:lnTo>
                    <a:cubicBezTo>
                      <a:pt x="6045" y="4816"/>
                      <a:pt x="6027" y="4801"/>
                      <a:pt x="6010" y="4788"/>
                    </a:cubicBezTo>
                    <a:lnTo>
                      <a:pt x="8505" y="2694"/>
                    </a:lnTo>
                    <a:close/>
                    <a:moveTo>
                      <a:pt x="8505" y="2885"/>
                    </a:moveTo>
                    <a:lnTo>
                      <a:pt x="8505" y="4813"/>
                    </a:lnTo>
                    <a:lnTo>
                      <a:pt x="6991" y="5685"/>
                    </a:lnTo>
                    <a:cubicBezTo>
                      <a:pt x="6944" y="5635"/>
                      <a:pt x="6894" y="5585"/>
                      <a:pt x="6846" y="5535"/>
                    </a:cubicBezTo>
                    <a:cubicBezTo>
                      <a:pt x="6829" y="5519"/>
                      <a:pt x="6813" y="5500"/>
                      <a:pt x="6794" y="5482"/>
                    </a:cubicBezTo>
                    <a:cubicBezTo>
                      <a:pt x="6724" y="5410"/>
                      <a:pt x="6651" y="5341"/>
                      <a:pt x="6576" y="5271"/>
                    </a:cubicBezTo>
                    <a:cubicBezTo>
                      <a:pt x="6565" y="5261"/>
                      <a:pt x="6551" y="5249"/>
                      <a:pt x="6540" y="5239"/>
                    </a:cubicBezTo>
                    <a:cubicBezTo>
                      <a:pt x="6476" y="5181"/>
                      <a:pt x="6411" y="5122"/>
                      <a:pt x="6346" y="5066"/>
                    </a:cubicBezTo>
                    <a:cubicBezTo>
                      <a:pt x="6321" y="5044"/>
                      <a:pt x="6296" y="5024"/>
                      <a:pt x="6271" y="5002"/>
                    </a:cubicBezTo>
                    <a:cubicBezTo>
                      <a:pt x="6223" y="4962"/>
                      <a:pt x="6176" y="4921"/>
                      <a:pt x="6127" y="4881"/>
                    </a:cubicBezTo>
                    <a:lnTo>
                      <a:pt x="8505" y="2885"/>
                    </a:lnTo>
                    <a:close/>
                    <a:moveTo>
                      <a:pt x="8505" y="4897"/>
                    </a:moveTo>
                    <a:lnTo>
                      <a:pt x="8505" y="4982"/>
                    </a:lnTo>
                    <a:lnTo>
                      <a:pt x="7092" y="5796"/>
                    </a:lnTo>
                    <a:lnTo>
                      <a:pt x="7083" y="5787"/>
                    </a:lnTo>
                    <a:cubicBezTo>
                      <a:pt x="7069" y="5772"/>
                      <a:pt x="7056" y="5757"/>
                      <a:pt x="7041" y="5742"/>
                    </a:cubicBezTo>
                    <a:lnTo>
                      <a:pt x="8505" y="4897"/>
                    </a:lnTo>
                    <a:close/>
                    <a:moveTo>
                      <a:pt x="8505" y="5067"/>
                    </a:moveTo>
                    <a:lnTo>
                      <a:pt x="8505" y="8177"/>
                    </a:lnTo>
                    <a:cubicBezTo>
                      <a:pt x="8470" y="8074"/>
                      <a:pt x="8433" y="7971"/>
                      <a:pt x="8393" y="7869"/>
                    </a:cubicBezTo>
                    <a:cubicBezTo>
                      <a:pt x="8380" y="7832"/>
                      <a:pt x="8363" y="7797"/>
                      <a:pt x="8348" y="7761"/>
                    </a:cubicBezTo>
                    <a:cubicBezTo>
                      <a:pt x="8322" y="7696"/>
                      <a:pt x="8295" y="7631"/>
                      <a:pt x="8265" y="7566"/>
                    </a:cubicBezTo>
                    <a:cubicBezTo>
                      <a:pt x="8247" y="7524"/>
                      <a:pt x="8225" y="7482"/>
                      <a:pt x="8205" y="7441"/>
                    </a:cubicBezTo>
                    <a:cubicBezTo>
                      <a:pt x="8177" y="7383"/>
                      <a:pt x="8150" y="7324"/>
                      <a:pt x="8119" y="7266"/>
                    </a:cubicBezTo>
                    <a:cubicBezTo>
                      <a:pt x="8097" y="7223"/>
                      <a:pt x="8072" y="7179"/>
                      <a:pt x="8049" y="7136"/>
                    </a:cubicBezTo>
                    <a:cubicBezTo>
                      <a:pt x="8017" y="7081"/>
                      <a:pt x="7989" y="7026"/>
                      <a:pt x="7955" y="6971"/>
                    </a:cubicBezTo>
                    <a:cubicBezTo>
                      <a:pt x="7930" y="6926"/>
                      <a:pt x="7902" y="6883"/>
                      <a:pt x="7874" y="6840"/>
                    </a:cubicBezTo>
                    <a:cubicBezTo>
                      <a:pt x="7840" y="6786"/>
                      <a:pt x="7809" y="6733"/>
                      <a:pt x="7774" y="6680"/>
                    </a:cubicBezTo>
                    <a:cubicBezTo>
                      <a:pt x="7746" y="6636"/>
                      <a:pt x="7714" y="6593"/>
                      <a:pt x="7686" y="6550"/>
                    </a:cubicBezTo>
                    <a:cubicBezTo>
                      <a:pt x="7649" y="6498"/>
                      <a:pt x="7614" y="6445"/>
                      <a:pt x="7576" y="6393"/>
                    </a:cubicBezTo>
                    <a:cubicBezTo>
                      <a:pt x="7544" y="6352"/>
                      <a:pt x="7511" y="6310"/>
                      <a:pt x="7479" y="6268"/>
                    </a:cubicBezTo>
                    <a:cubicBezTo>
                      <a:pt x="7439" y="6217"/>
                      <a:pt x="7401" y="6163"/>
                      <a:pt x="7359" y="6112"/>
                    </a:cubicBezTo>
                    <a:cubicBezTo>
                      <a:pt x="7326" y="6072"/>
                      <a:pt x="7291" y="6032"/>
                      <a:pt x="7257" y="5990"/>
                    </a:cubicBezTo>
                    <a:cubicBezTo>
                      <a:pt x="7217" y="5945"/>
                      <a:pt x="7181" y="5898"/>
                      <a:pt x="7141" y="5854"/>
                    </a:cubicBezTo>
                    <a:lnTo>
                      <a:pt x="8505" y="5067"/>
                    </a:lnTo>
                    <a:close/>
                    <a:moveTo>
                      <a:pt x="8615" y="75"/>
                    </a:moveTo>
                    <a:lnTo>
                      <a:pt x="8615" y="8868"/>
                    </a:lnTo>
                    <a:lnTo>
                      <a:pt x="8572" y="8872"/>
                    </a:lnTo>
                    <a:cubicBezTo>
                      <a:pt x="7922" y="5550"/>
                      <a:pt x="4124" y="2854"/>
                      <a:pt x="75" y="2837"/>
                    </a:cubicBezTo>
                    <a:lnTo>
                      <a:pt x="75" y="2800"/>
                    </a:lnTo>
                    <a:cubicBezTo>
                      <a:pt x="90" y="2800"/>
                      <a:pt x="107" y="2802"/>
                      <a:pt x="122" y="2802"/>
                    </a:cubicBezTo>
                    <a:lnTo>
                      <a:pt x="144" y="2802"/>
                    </a:lnTo>
                    <a:lnTo>
                      <a:pt x="180" y="2804"/>
                    </a:lnTo>
                    <a:cubicBezTo>
                      <a:pt x="537" y="2809"/>
                      <a:pt x="896" y="2835"/>
                      <a:pt x="1251" y="2882"/>
                    </a:cubicBezTo>
                    <a:lnTo>
                      <a:pt x="1271" y="2884"/>
                    </a:lnTo>
                    <a:cubicBezTo>
                      <a:pt x="1313" y="2890"/>
                      <a:pt x="1355" y="2895"/>
                      <a:pt x="1398" y="2902"/>
                    </a:cubicBezTo>
                    <a:cubicBezTo>
                      <a:pt x="1753" y="2954"/>
                      <a:pt x="2109" y="3027"/>
                      <a:pt x="2459" y="3119"/>
                    </a:cubicBezTo>
                    <a:cubicBezTo>
                      <a:pt x="2507" y="3130"/>
                      <a:pt x="2554" y="3144"/>
                      <a:pt x="2602" y="3157"/>
                    </a:cubicBezTo>
                    <a:cubicBezTo>
                      <a:pt x="2954" y="3255"/>
                      <a:pt x="3307" y="3375"/>
                      <a:pt x="3650" y="3513"/>
                    </a:cubicBezTo>
                    <a:cubicBezTo>
                      <a:pt x="3696" y="3532"/>
                      <a:pt x="3741" y="3552"/>
                      <a:pt x="3786" y="3570"/>
                    </a:cubicBezTo>
                    <a:cubicBezTo>
                      <a:pt x="3876" y="3608"/>
                      <a:pt x="3965" y="3647"/>
                      <a:pt x="4053" y="3687"/>
                    </a:cubicBezTo>
                    <a:cubicBezTo>
                      <a:pt x="4316" y="3806"/>
                      <a:pt x="4571" y="3936"/>
                      <a:pt x="4814" y="4075"/>
                    </a:cubicBezTo>
                    <a:lnTo>
                      <a:pt x="4819" y="4078"/>
                    </a:lnTo>
                    <a:cubicBezTo>
                      <a:pt x="4844" y="4091"/>
                      <a:pt x="4867" y="4106"/>
                      <a:pt x="4892" y="4121"/>
                    </a:cubicBezTo>
                    <a:lnTo>
                      <a:pt x="4904" y="4128"/>
                    </a:lnTo>
                    <a:lnTo>
                      <a:pt x="4942" y="4150"/>
                    </a:lnTo>
                    <a:cubicBezTo>
                      <a:pt x="5290" y="4356"/>
                      <a:pt x="5624" y="4579"/>
                      <a:pt x="5928" y="4818"/>
                    </a:cubicBezTo>
                    <a:cubicBezTo>
                      <a:pt x="5957" y="4839"/>
                      <a:pt x="5983" y="4861"/>
                      <a:pt x="6012" y="4884"/>
                    </a:cubicBezTo>
                    <a:lnTo>
                      <a:pt x="6045" y="4911"/>
                    </a:lnTo>
                    <a:cubicBezTo>
                      <a:pt x="6128" y="4977"/>
                      <a:pt x="6210" y="5046"/>
                      <a:pt x="6290" y="5114"/>
                    </a:cubicBezTo>
                    <a:cubicBezTo>
                      <a:pt x="6528" y="5321"/>
                      <a:pt x="6751" y="5535"/>
                      <a:pt x="6956" y="5757"/>
                    </a:cubicBezTo>
                    <a:lnTo>
                      <a:pt x="6959" y="5760"/>
                    </a:lnTo>
                    <a:cubicBezTo>
                      <a:pt x="6981" y="5785"/>
                      <a:pt x="7004" y="5810"/>
                      <a:pt x="7026" y="5835"/>
                    </a:cubicBezTo>
                    <a:lnTo>
                      <a:pt x="7056" y="5869"/>
                    </a:lnTo>
                    <a:cubicBezTo>
                      <a:pt x="7762" y="6663"/>
                      <a:pt x="8250" y="7526"/>
                      <a:pt x="8505" y="8434"/>
                    </a:cubicBezTo>
                    <a:lnTo>
                      <a:pt x="8578" y="8692"/>
                    </a:lnTo>
                    <a:lnTo>
                      <a:pt x="8578" y="75"/>
                    </a:lnTo>
                    <a:close/>
                    <a:moveTo>
                      <a:pt x="144" y="1"/>
                    </a:moveTo>
                    <a:lnTo>
                      <a:pt x="144" y="2729"/>
                    </a:lnTo>
                    <a:lnTo>
                      <a:pt x="125" y="2729"/>
                    </a:lnTo>
                    <a:cubicBezTo>
                      <a:pt x="95" y="2727"/>
                      <a:pt x="67" y="2727"/>
                      <a:pt x="37" y="2727"/>
                    </a:cubicBezTo>
                    <a:lnTo>
                      <a:pt x="0" y="2727"/>
                    </a:lnTo>
                    <a:lnTo>
                      <a:pt x="0" y="2910"/>
                    </a:lnTo>
                    <a:lnTo>
                      <a:pt x="37" y="2910"/>
                    </a:lnTo>
                    <a:cubicBezTo>
                      <a:pt x="4079" y="2910"/>
                      <a:pt x="7879" y="5605"/>
                      <a:pt x="8507" y="8918"/>
                    </a:cubicBezTo>
                    <a:lnTo>
                      <a:pt x="8512" y="8952"/>
                    </a:lnTo>
                    <a:lnTo>
                      <a:pt x="8688" y="8935"/>
                    </a:lnTo>
                    <a:lnTo>
                      <a:pt x="8688" y="1"/>
                    </a:lnTo>
                    <a:lnTo>
                      <a:pt x="8367" y="1"/>
                    </a:lnTo>
                    <a:lnTo>
                      <a:pt x="4952" y="4071"/>
                    </a:lnTo>
                    <a:lnTo>
                      <a:pt x="4931" y="4058"/>
                    </a:lnTo>
                    <a:cubicBezTo>
                      <a:pt x="4917" y="4050"/>
                      <a:pt x="4902" y="4041"/>
                      <a:pt x="4887" y="4033"/>
                    </a:cubicBezTo>
                    <a:lnTo>
                      <a:pt x="8272" y="1"/>
                    </a:lnTo>
                    <a:lnTo>
                      <a:pt x="5800" y="1"/>
                    </a:lnTo>
                    <a:lnTo>
                      <a:pt x="3786" y="3490"/>
                    </a:lnTo>
                    <a:cubicBezTo>
                      <a:pt x="3763" y="3480"/>
                      <a:pt x="3740" y="3472"/>
                      <a:pt x="3716" y="3462"/>
                    </a:cubicBezTo>
                    <a:lnTo>
                      <a:pt x="5715" y="1"/>
                    </a:lnTo>
                    <a:lnTo>
                      <a:pt x="3708" y="1"/>
                    </a:lnTo>
                    <a:lnTo>
                      <a:pt x="2589" y="3077"/>
                    </a:lnTo>
                    <a:cubicBezTo>
                      <a:pt x="2565" y="3070"/>
                      <a:pt x="2540" y="3064"/>
                      <a:pt x="2517" y="3057"/>
                    </a:cubicBezTo>
                    <a:lnTo>
                      <a:pt x="3630" y="1"/>
                    </a:lnTo>
                    <a:lnTo>
                      <a:pt x="1871" y="1"/>
                    </a:lnTo>
                    <a:lnTo>
                      <a:pt x="1373" y="2824"/>
                    </a:lnTo>
                    <a:cubicBezTo>
                      <a:pt x="1348" y="2820"/>
                      <a:pt x="1323" y="2817"/>
                      <a:pt x="1300" y="2814"/>
                    </a:cubicBezTo>
                    <a:lnTo>
                      <a:pt x="1796"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6" name="Google Shape;1196;p61"/>
              <p:cNvSpPr/>
              <p:nvPr/>
            </p:nvSpPr>
            <p:spPr>
              <a:xfrm>
                <a:off x="4300529" y="4291252"/>
                <a:ext cx="66826" cy="85954"/>
              </a:xfrm>
              <a:custGeom>
                <a:rect b="b" l="l" r="r" t="t"/>
                <a:pathLst>
                  <a:path extrusionOk="0" h="2431" w="1890">
                    <a:moveTo>
                      <a:pt x="1786" y="0"/>
                    </a:moveTo>
                    <a:cubicBezTo>
                      <a:pt x="1070" y="705"/>
                      <a:pt x="470" y="1521"/>
                      <a:pt x="0" y="2429"/>
                    </a:cubicBezTo>
                    <a:cubicBezTo>
                      <a:pt x="20" y="2429"/>
                      <a:pt x="40" y="2430"/>
                      <a:pt x="60" y="2430"/>
                    </a:cubicBezTo>
                    <a:cubicBezTo>
                      <a:pt x="1070" y="2430"/>
                      <a:pt x="1889" y="1609"/>
                      <a:pt x="1889" y="601"/>
                    </a:cubicBezTo>
                    <a:cubicBezTo>
                      <a:pt x="1889" y="398"/>
                      <a:pt x="1854" y="197"/>
                      <a:pt x="17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7" name="Google Shape;1197;p61"/>
              <p:cNvSpPr/>
              <p:nvPr/>
            </p:nvSpPr>
            <p:spPr>
              <a:xfrm>
                <a:off x="4368064" y="4227571"/>
                <a:ext cx="91046" cy="69371"/>
              </a:xfrm>
              <a:custGeom>
                <a:rect b="b" l="l" r="r" t="t"/>
                <a:pathLst>
                  <a:path extrusionOk="0" h="1962" w="2575">
                    <a:moveTo>
                      <a:pt x="2544" y="1"/>
                    </a:moveTo>
                    <a:cubicBezTo>
                      <a:pt x="1615" y="399"/>
                      <a:pt x="760" y="963"/>
                      <a:pt x="1" y="1681"/>
                    </a:cubicBezTo>
                    <a:cubicBezTo>
                      <a:pt x="274" y="1865"/>
                      <a:pt x="590" y="1961"/>
                      <a:pt x="918" y="1961"/>
                    </a:cubicBezTo>
                    <a:cubicBezTo>
                      <a:pt x="1831" y="1961"/>
                      <a:pt x="2574" y="1218"/>
                      <a:pt x="2574" y="305"/>
                    </a:cubicBezTo>
                    <a:cubicBezTo>
                      <a:pt x="2574" y="206"/>
                      <a:pt x="2564" y="104"/>
                      <a:pt x="25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8" name="Google Shape;1198;p61"/>
              <p:cNvSpPr/>
              <p:nvPr/>
            </p:nvSpPr>
            <p:spPr>
              <a:xfrm>
                <a:off x="3950868" y="4204376"/>
                <a:ext cx="104446" cy="57173"/>
              </a:xfrm>
              <a:custGeom>
                <a:rect b="b" l="l" r="r" t="t"/>
                <a:pathLst>
                  <a:path extrusionOk="0" h="1617" w="2954">
                    <a:moveTo>
                      <a:pt x="4" y="0"/>
                    </a:moveTo>
                    <a:cubicBezTo>
                      <a:pt x="2" y="32"/>
                      <a:pt x="0" y="64"/>
                      <a:pt x="0" y="97"/>
                    </a:cubicBezTo>
                    <a:cubicBezTo>
                      <a:pt x="0" y="935"/>
                      <a:pt x="683" y="1616"/>
                      <a:pt x="1521" y="1616"/>
                    </a:cubicBezTo>
                    <a:cubicBezTo>
                      <a:pt x="2171" y="1616"/>
                      <a:pt x="2739" y="1213"/>
                      <a:pt x="2954" y="605"/>
                    </a:cubicBezTo>
                    <a:cubicBezTo>
                      <a:pt x="2016" y="220"/>
                      <a:pt x="1023" y="19"/>
                      <a:pt x="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9" name="Google Shape;1199;p61"/>
              <p:cNvSpPr/>
              <p:nvPr/>
            </p:nvSpPr>
            <p:spPr>
              <a:xfrm>
                <a:off x="4063343" y="4229445"/>
                <a:ext cx="88252" cy="67497"/>
              </a:xfrm>
              <a:custGeom>
                <a:rect b="b" l="l" r="r" t="t"/>
                <a:pathLst>
                  <a:path extrusionOk="0" h="1909" w="2496">
                    <a:moveTo>
                      <a:pt x="21" y="1"/>
                    </a:moveTo>
                    <a:cubicBezTo>
                      <a:pt x="7" y="84"/>
                      <a:pt x="1" y="169"/>
                      <a:pt x="1" y="252"/>
                    </a:cubicBezTo>
                    <a:cubicBezTo>
                      <a:pt x="1" y="1165"/>
                      <a:pt x="744" y="1908"/>
                      <a:pt x="1656" y="1908"/>
                    </a:cubicBezTo>
                    <a:cubicBezTo>
                      <a:pt x="1953" y="1908"/>
                      <a:pt x="2243" y="1830"/>
                      <a:pt x="2496" y="1680"/>
                    </a:cubicBezTo>
                    <a:cubicBezTo>
                      <a:pt x="1756" y="969"/>
                      <a:pt x="924" y="406"/>
                      <a:pt x="2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0" name="Google Shape;1200;p61"/>
              <p:cNvSpPr/>
              <p:nvPr/>
            </p:nvSpPr>
            <p:spPr>
              <a:xfrm>
                <a:off x="4155594" y="4295884"/>
                <a:ext cx="63750" cy="84610"/>
              </a:xfrm>
              <a:custGeom>
                <a:rect b="b" l="l" r="r" t="t"/>
                <a:pathLst>
                  <a:path extrusionOk="0" h="2393" w="1803">
                    <a:moveTo>
                      <a:pt x="90" y="1"/>
                    </a:moveTo>
                    <a:cubicBezTo>
                      <a:pt x="30" y="184"/>
                      <a:pt x="0" y="374"/>
                      <a:pt x="0" y="564"/>
                    </a:cubicBezTo>
                    <a:cubicBezTo>
                      <a:pt x="0" y="1565"/>
                      <a:pt x="806" y="2379"/>
                      <a:pt x="1802" y="2393"/>
                    </a:cubicBezTo>
                    <a:cubicBezTo>
                      <a:pt x="1356" y="1508"/>
                      <a:pt x="780" y="704"/>
                      <a:pt x="9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1" name="Google Shape;1201;p61"/>
              <p:cNvSpPr/>
              <p:nvPr/>
            </p:nvSpPr>
            <p:spPr>
              <a:xfrm>
                <a:off x="4266231" y="4166436"/>
                <a:ext cx="307221" cy="349403"/>
              </a:xfrm>
              <a:custGeom>
                <a:rect b="b" l="l" r="r" t="t"/>
                <a:pathLst>
                  <a:path extrusionOk="0" h="9882" w="8689">
                    <a:moveTo>
                      <a:pt x="8615" y="74"/>
                    </a:moveTo>
                    <a:lnTo>
                      <a:pt x="8615" y="112"/>
                    </a:lnTo>
                    <a:cubicBezTo>
                      <a:pt x="4510" y="129"/>
                      <a:pt x="937" y="3049"/>
                      <a:pt x="109" y="7073"/>
                    </a:cubicBezTo>
                    <a:lnTo>
                      <a:pt x="124" y="7826"/>
                    </a:lnTo>
                    <a:cubicBezTo>
                      <a:pt x="111" y="7871"/>
                      <a:pt x="101" y="7914"/>
                      <a:pt x="89" y="7959"/>
                    </a:cubicBezTo>
                    <a:lnTo>
                      <a:pt x="74" y="7070"/>
                    </a:lnTo>
                    <a:cubicBezTo>
                      <a:pt x="904" y="3029"/>
                      <a:pt x="4493" y="92"/>
                      <a:pt x="8615" y="74"/>
                    </a:cubicBezTo>
                    <a:close/>
                    <a:moveTo>
                      <a:pt x="111" y="8139"/>
                    </a:moveTo>
                    <a:lnTo>
                      <a:pt x="111" y="9275"/>
                    </a:lnTo>
                    <a:lnTo>
                      <a:pt x="111" y="9806"/>
                    </a:lnTo>
                    <a:lnTo>
                      <a:pt x="74" y="9806"/>
                    </a:lnTo>
                    <a:lnTo>
                      <a:pt x="74" y="8139"/>
                    </a:lnTo>
                    <a:close/>
                    <a:moveTo>
                      <a:pt x="184" y="9593"/>
                    </a:moveTo>
                    <a:lnTo>
                      <a:pt x="364" y="9806"/>
                    </a:lnTo>
                    <a:lnTo>
                      <a:pt x="184" y="9806"/>
                    </a:lnTo>
                    <a:lnTo>
                      <a:pt x="184" y="9593"/>
                    </a:lnTo>
                    <a:close/>
                    <a:moveTo>
                      <a:pt x="830" y="6149"/>
                    </a:moveTo>
                    <a:lnTo>
                      <a:pt x="2942" y="9806"/>
                    </a:lnTo>
                    <a:lnTo>
                      <a:pt x="654" y="9806"/>
                    </a:lnTo>
                    <a:lnTo>
                      <a:pt x="184" y="9248"/>
                    </a:lnTo>
                    <a:lnTo>
                      <a:pt x="184" y="8066"/>
                    </a:lnTo>
                    <a:lnTo>
                      <a:pt x="141" y="8066"/>
                    </a:lnTo>
                    <a:cubicBezTo>
                      <a:pt x="166" y="7962"/>
                      <a:pt x="194" y="7861"/>
                      <a:pt x="221" y="7759"/>
                    </a:cubicBezTo>
                    <a:cubicBezTo>
                      <a:pt x="237" y="7703"/>
                      <a:pt x="251" y="7646"/>
                      <a:pt x="267" y="7591"/>
                    </a:cubicBezTo>
                    <a:cubicBezTo>
                      <a:pt x="311" y="7444"/>
                      <a:pt x="359" y="7300"/>
                      <a:pt x="409" y="7155"/>
                    </a:cubicBezTo>
                    <a:cubicBezTo>
                      <a:pt x="416" y="7136"/>
                      <a:pt x="422" y="7116"/>
                      <a:pt x="429" y="7096"/>
                    </a:cubicBezTo>
                    <a:cubicBezTo>
                      <a:pt x="487" y="6933"/>
                      <a:pt x="552" y="6770"/>
                      <a:pt x="620" y="6608"/>
                    </a:cubicBezTo>
                    <a:cubicBezTo>
                      <a:pt x="640" y="6560"/>
                      <a:pt x="664" y="6513"/>
                      <a:pt x="685" y="6465"/>
                    </a:cubicBezTo>
                    <a:cubicBezTo>
                      <a:pt x="732" y="6358"/>
                      <a:pt x="780" y="6253"/>
                      <a:pt x="830" y="6149"/>
                    </a:cubicBezTo>
                    <a:close/>
                    <a:moveTo>
                      <a:pt x="8652" y="1"/>
                    </a:moveTo>
                    <a:cubicBezTo>
                      <a:pt x="4478" y="1"/>
                      <a:pt x="840" y="2967"/>
                      <a:pt x="1" y="7063"/>
                    </a:cubicBezTo>
                    <a:lnTo>
                      <a:pt x="18" y="8066"/>
                    </a:lnTo>
                    <a:lnTo>
                      <a:pt x="1" y="8066"/>
                    </a:lnTo>
                    <a:lnTo>
                      <a:pt x="1" y="9881"/>
                    </a:lnTo>
                    <a:lnTo>
                      <a:pt x="522" y="9881"/>
                    </a:lnTo>
                    <a:lnTo>
                      <a:pt x="184" y="9478"/>
                    </a:lnTo>
                    <a:lnTo>
                      <a:pt x="184" y="9363"/>
                    </a:lnTo>
                    <a:lnTo>
                      <a:pt x="619" y="9880"/>
                    </a:lnTo>
                    <a:lnTo>
                      <a:pt x="3071" y="9880"/>
                    </a:lnTo>
                    <a:lnTo>
                      <a:pt x="875" y="6079"/>
                    </a:lnTo>
                    <a:lnTo>
                      <a:pt x="870" y="6069"/>
                    </a:lnTo>
                    <a:cubicBezTo>
                      <a:pt x="1350" y="5106"/>
                      <a:pt x="1976" y="4240"/>
                      <a:pt x="2736" y="3495"/>
                    </a:cubicBezTo>
                    <a:cubicBezTo>
                      <a:pt x="2779" y="3454"/>
                      <a:pt x="2822" y="3412"/>
                      <a:pt x="2866" y="3372"/>
                    </a:cubicBezTo>
                    <a:cubicBezTo>
                      <a:pt x="3662" y="2621"/>
                      <a:pt x="4560" y="2038"/>
                      <a:pt x="5534" y="1641"/>
                    </a:cubicBezTo>
                    <a:cubicBezTo>
                      <a:pt x="6523" y="1238"/>
                      <a:pt x="7573" y="1033"/>
                      <a:pt x="8652" y="1033"/>
                    </a:cubicBezTo>
                    <a:lnTo>
                      <a:pt x="8689" y="1033"/>
                    </a:lnTo>
                    <a:lnTo>
                      <a:pt x="8689" y="904"/>
                    </a:lnTo>
                    <a:lnTo>
                      <a:pt x="8652" y="904"/>
                    </a:lnTo>
                    <a:cubicBezTo>
                      <a:pt x="4217" y="904"/>
                      <a:pt x="1190" y="4258"/>
                      <a:pt x="191" y="7458"/>
                    </a:cubicBezTo>
                    <a:lnTo>
                      <a:pt x="182" y="7080"/>
                    </a:lnTo>
                    <a:cubicBezTo>
                      <a:pt x="1005" y="3085"/>
                      <a:pt x="4566" y="186"/>
                      <a:pt x="8652" y="186"/>
                    </a:cubicBezTo>
                    <a:lnTo>
                      <a:pt x="8689" y="186"/>
                    </a:lnTo>
                    <a:lnTo>
                      <a:pt x="8689"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2" name="Google Shape;1202;p61"/>
              <p:cNvSpPr/>
              <p:nvPr/>
            </p:nvSpPr>
            <p:spPr>
              <a:xfrm>
                <a:off x="4369797" y="4237012"/>
                <a:ext cx="142950" cy="278829"/>
              </a:xfrm>
              <a:custGeom>
                <a:rect b="b" l="l" r="r" t="t"/>
                <a:pathLst>
                  <a:path extrusionOk="0" h="7886" w="4043">
                    <a:moveTo>
                      <a:pt x="2658" y="465"/>
                    </a:moveTo>
                    <a:lnTo>
                      <a:pt x="3954" y="7810"/>
                    </a:lnTo>
                    <a:lnTo>
                      <a:pt x="2347" y="7810"/>
                    </a:lnTo>
                    <a:lnTo>
                      <a:pt x="132" y="1724"/>
                    </a:lnTo>
                    <a:lnTo>
                      <a:pt x="132" y="1724"/>
                    </a:lnTo>
                    <a:cubicBezTo>
                      <a:pt x="365" y="1826"/>
                      <a:pt x="611" y="1879"/>
                      <a:pt x="869" y="1879"/>
                    </a:cubicBezTo>
                    <a:cubicBezTo>
                      <a:pt x="1729" y="1879"/>
                      <a:pt x="2465" y="1284"/>
                      <a:pt x="2658" y="465"/>
                    </a:cubicBezTo>
                    <a:close/>
                    <a:moveTo>
                      <a:pt x="2652" y="0"/>
                    </a:moveTo>
                    <a:lnTo>
                      <a:pt x="2622" y="248"/>
                    </a:lnTo>
                    <a:cubicBezTo>
                      <a:pt x="2517" y="1136"/>
                      <a:pt x="1762" y="1804"/>
                      <a:pt x="869" y="1804"/>
                    </a:cubicBezTo>
                    <a:cubicBezTo>
                      <a:pt x="593" y="1804"/>
                      <a:pt x="328" y="1742"/>
                      <a:pt x="83" y="1619"/>
                    </a:cubicBezTo>
                    <a:lnTo>
                      <a:pt x="0" y="1578"/>
                    </a:lnTo>
                    <a:lnTo>
                      <a:pt x="2287" y="7860"/>
                    </a:lnTo>
                    <a:lnTo>
                      <a:pt x="2295" y="7885"/>
                    </a:lnTo>
                    <a:lnTo>
                      <a:pt x="4042" y="7885"/>
                    </a:lnTo>
                    <a:lnTo>
                      <a:pt x="2652"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3" name="Google Shape;1203;p61"/>
              <p:cNvSpPr/>
              <p:nvPr/>
            </p:nvSpPr>
            <p:spPr>
              <a:xfrm>
                <a:off x="4299999" y="4304017"/>
                <a:ext cx="148183" cy="211756"/>
              </a:xfrm>
              <a:custGeom>
                <a:rect b="b" l="l" r="r" t="t"/>
                <a:pathLst>
                  <a:path extrusionOk="0" h="5989" w="4191">
                    <a:moveTo>
                      <a:pt x="2081" y="407"/>
                    </a:moveTo>
                    <a:lnTo>
                      <a:pt x="4086" y="5915"/>
                    </a:lnTo>
                    <a:lnTo>
                      <a:pt x="2244" y="5915"/>
                    </a:lnTo>
                    <a:lnTo>
                      <a:pt x="128" y="2253"/>
                    </a:lnTo>
                    <a:cubicBezTo>
                      <a:pt x="1158" y="2226"/>
                      <a:pt x="1997" y="1421"/>
                      <a:pt x="2081" y="407"/>
                    </a:cubicBezTo>
                    <a:close/>
                    <a:moveTo>
                      <a:pt x="2012" y="1"/>
                    </a:moveTo>
                    <a:lnTo>
                      <a:pt x="2014" y="216"/>
                    </a:lnTo>
                    <a:lnTo>
                      <a:pt x="2014" y="240"/>
                    </a:lnTo>
                    <a:cubicBezTo>
                      <a:pt x="2014" y="1310"/>
                      <a:pt x="1145" y="2179"/>
                      <a:pt x="75" y="2179"/>
                    </a:cubicBezTo>
                    <a:lnTo>
                      <a:pt x="0" y="2179"/>
                    </a:lnTo>
                    <a:lnTo>
                      <a:pt x="2191" y="5970"/>
                    </a:lnTo>
                    <a:lnTo>
                      <a:pt x="2201" y="5989"/>
                    </a:lnTo>
                    <a:lnTo>
                      <a:pt x="4191" y="5989"/>
                    </a:lnTo>
                    <a:lnTo>
                      <a:pt x="201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4" name="Google Shape;1204;p61"/>
              <p:cNvSpPr/>
              <p:nvPr/>
            </p:nvSpPr>
            <p:spPr>
              <a:xfrm>
                <a:off x="4465123" y="4225874"/>
                <a:ext cx="108159" cy="289967"/>
              </a:xfrm>
              <a:custGeom>
                <a:rect b="b" l="l" r="r" t="t"/>
                <a:pathLst>
                  <a:path extrusionOk="0" h="8201" w="3059">
                    <a:moveTo>
                      <a:pt x="2985" y="327"/>
                    </a:moveTo>
                    <a:lnTo>
                      <a:pt x="2985" y="8125"/>
                    </a:lnTo>
                    <a:lnTo>
                      <a:pt x="1483" y="8125"/>
                    </a:lnTo>
                    <a:lnTo>
                      <a:pt x="139" y="507"/>
                    </a:lnTo>
                    <a:lnTo>
                      <a:pt x="139" y="507"/>
                    </a:lnTo>
                    <a:cubicBezTo>
                      <a:pt x="459" y="933"/>
                      <a:pt x="967" y="1193"/>
                      <a:pt x="1503" y="1193"/>
                    </a:cubicBezTo>
                    <a:cubicBezTo>
                      <a:pt x="2118" y="1193"/>
                      <a:pt x="2684" y="857"/>
                      <a:pt x="2985" y="327"/>
                    </a:cubicBezTo>
                    <a:close/>
                    <a:moveTo>
                      <a:pt x="3059" y="0"/>
                    </a:moveTo>
                    <a:lnTo>
                      <a:pt x="2989" y="157"/>
                    </a:lnTo>
                    <a:cubicBezTo>
                      <a:pt x="2724" y="742"/>
                      <a:pt x="2141" y="1120"/>
                      <a:pt x="1503" y="1120"/>
                    </a:cubicBezTo>
                    <a:cubicBezTo>
                      <a:pt x="933" y="1120"/>
                      <a:pt x="397" y="813"/>
                      <a:pt x="104" y="322"/>
                    </a:cubicBezTo>
                    <a:lnTo>
                      <a:pt x="1" y="149"/>
                    </a:lnTo>
                    <a:lnTo>
                      <a:pt x="1415" y="8169"/>
                    </a:lnTo>
                    <a:lnTo>
                      <a:pt x="1420" y="8200"/>
                    </a:lnTo>
                    <a:lnTo>
                      <a:pt x="3059" y="8200"/>
                    </a:lnTo>
                    <a:lnTo>
                      <a:pt x="3059"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5" name="Google Shape;1205;p61"/>
              <p:cNvSpPr/>
              <p:nvPr/>
            </p:nvSpPr>
            <p:spPr>
              <a:xfrm>
                <a:off x="4466997" y="4204270"/>
                <a:ext cx="105012" cy="57279"/>
              </a:xfrm>
              <a:custGeom>
                <a:rect b="b" l="l" r="r" t="t"/>
                <a:pathLst>
                  <a:path extrusionOk="0" h="1620" w="2970">
                    <a:moveTo>
                      <a:pt x="2966" y="0"/>
                    </a:moveTo>
                    <a:cubicBezTo>
                      <a:pt x="1941" y="2"/>
                      <a:pt x="945" y="188"/>
                      <a:pt x="1" y="555"/>
                    </a:cubicBezTo>
                    <a:cubicBezTo>
                      <a:pt x="199" y="1184"/>
                      <a:pt x="785" y="1619"/>
                      <a:pt x="1450" y="1619"/>
                    </a:cubicBezTo>
                    <a:cubicBezTo>
                      <a:pt x="2288" y="1619"/>
                      <a:pt x="2969" y="938"/>
                      <a:pt x="2969" y="100"/>
                    </a:cubicBezTo>
                    <a:cubicBezTo>
                      <a:pt x="2969" y="67"/>
                      <a:pt x="2969" y="33"/>
                      <a:pt x="296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6" name="Google Shape;1206;p61"/>
              <p:cNvSpPr/>
              <p:nvPr/>
            </p:nvSpPr>
            <p:spPr>
              <a:xfrm>
                <a:off x="4404943" y="4152965"/>
                <a:ext cx="12764" cy="12693"/>
              </a:xfrm>
              <a:custGeom>
                <a:rect b="b" l="l" r="r" t="t"/>
                <a:pathLst>
                  <a:path extrusionOk="0" h="359" w="361">
                    <a:moveTo>
                      <a:pt x="180" y="0"/>
                    </a:moveTo>
                    <a:cubicBezTo>
                      <a:pt x="82" y="0"/>
                      <a:pt x="0" y="80"/>
                      <a:pt x="0" y="180"/>
                    </a:cubicBezTo>
                    <a:cubicBezTo>
                      <a:pt x="0" y="278"/>
                      <a:pt x="82" y="358"/>
                      <a:pt x="180" y="358"/>
                    </a:cubicBezTo>
                    <a:cubicBezTo>
                      <a:pt x="279" y="358"/>
                      <a:pt x="360" y="278"/>
                      <a:pt x="360" y="180"/>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7" name="Google Shape;1207;p61"/>
              <p:cNvSpPr/>
              <p:nvPr/>
            </p:nvSpPr>
            <p:spPr>
              <a:xfrm>
                <a:off x="4358411" y="4179236"/>
                <a:ext cx="12764" cy="12729"/>
              </a:xfrm>
              <a:custGeom>
                <a:rect b="b" l="l" r="r" t="t"/>
                <a:pathLst>
                  <a:path extrusionOk="0" h="360" w="361">
                    <a:moveTo>
                      <a:pt x="180" y="0"/>
                    </a:moveTo>
                    <a:cubicBezTo>
                      <a:pt x="80" y="0"/>
                      <a:pt x="1" y="82"/>
                      <a:pt x="1" y="180"/>
                    </a:cubicBezTo>
                    <a:cubicBezTo>
                      <a:pt x="1" y="280"/>
                      <a:pt x="80" y="360"/>
                      <a:pt x="180" y="360"/>
                    </a:cubicBezTo>
                    <a:cubicBezTo>
                      <a:pt x="279" y="360"/>
                      <a:pt x="360" y="280"/>
                      <a:pt x="360" y="180"/>
                    </a:cubicBezTo>
                    <a:cubicBezTo>
                      <a:pt x="360" y="82"/>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8" name="Google Shape;1208;p61"/>
              <p:cNvSpPr/>
              <p:nvPr/>
            </p:nvSpPr>
            <p:spPr>
              <a:xfrm>
                <a:off x="4498042" y="4124112"/>
                <a:ext cx="12764" cy="12693"/>
              </a:xfrm>
              <a:custGeom>
                <a:rect b="b" l="l" r="r" t="t"/>
                <a:pathLst>
                  <a:path extrusionOk="0" h="359" w="361">
                    <a:moveTo>
                      <a:pt x="181" y="0"/>
                    </a:moveTo>
                    <a:cubicBezTo>
                      <a:pt x="82" y="0"/>
                      <a:pt x="1" y="80"/>
                      <a:pt x="1" y="178"/>
                    </a:cubicBezTo>
                    <a:cubicBezTo>
                      <a:pt x="1" y="278"/>
                      <a:pt x="82" y="358"/>
                      <a:pt x="181" y="358"/>
                    </a:cubicBezTo>
                    <a:cubicBezTo>
                      <a:pt x="279" y="358"/>
                      <a:pt x="360" y="278"/>
                      <a:pt x="360" y="178"/>
                    </a:cubicBezTo>
                    <a:cubicBezTo>
                      <a:pt x="360"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9" name="Google Shape;1209;p61"/>
              <p:cNvSpPr/>
              <p:nvPr/>
            </p:nvSpPr>
            <p:spPr>
              <a:xfrm>
                <a:off x="4319729" y="4213605"/>
                <a:ext cx="12729" cy="12764"/>
              </a:xfrm>
              <a:custGeom>
                <a:rect b="b" l="l" r="r" t="t"/>
                <a:pathLst>
                  <a:path extrusionOk="0" h="361" w="360">
                    <a:moveTo>
                      <a:pt x="180" y="1"/>
                    </a:moveTo>
                    <a:cubicBezTo>
                      <a:pt x="82" y="1"/>
                      <a:pt x="0" y="83"/>
                      <a:pt x="0" y="181"/>
                    </a:cubicBezTo>
                    <a:cubicBezTo>
                      <a:pt x="0" y="279"/>
                      <a:pt x="82" y="361"/>
                      <a:pt x="180" y="361"/>
                    </a:cubicBezTo>
                    <a:cubicBezTo>
                      <a:pt x="280" y="361"/>
                      <a:pt x="360" y="279"/>
                      <a:pt x="360" y="181"/>
                    </a:cubicBezTo>
                    <a:cubicBezTo>
                      <a:pt x="360" y="83"/>
                      <a:pt x="278"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0" name="Google Shape;1210;p61"/>
              <p:cNvSpPr/>
              <p:nvPr/>
            </p:nvSpPr>
            <p:spPr>
              <a:xfrm>
                <a:off x="4544822" y="4117252"/>
                <a:ext cx="12729" cy="12729"/>
              </a:xfrm>
              <a:custGeom>
                <a:rect b="b" l="l" r="r" t="t"/>
                <a:pathLst>
                  <a:path extrusionOk="0" h="360" w="360">
                    <a:moveTo>
                      <a:pt x="180" y="1"/>
                    </a:moveTo>
                    <a:cubicBezTo>
                      <a:pt x="82" y="1"/>
                      <a:pt x="0" y="81"/>
                      <a:pt x="0" y="181"/>
                    </a:cubicBezTo>
                    <a:cubicBezTo>
                      <a:pt x="0" y="279"/>
                      <a:pt x="82" y="359"/>
                      <a:pt x="180" y="359"/>
                    </a:cubicBezTo>
                    <a:cubicBezTo>
                      <a:pt x="280" y="359"/>
                      <a:pt x="360" y="279"/>
                      <a:pt x="360" y="181"/>
                    </a:cubicBezTo>
                    <a:cubicBezTo>
                      <a:pt x="360" y="81"/>
                      <a:pt x="280"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1" name="Google Shape;1211;p61"/>
              <p:cNvSpPr/>
              <p:nvPr/>
            </p:nvSpPr>
            <p:spPr>
              <a:xfrm>
                <a:off x="4450591" y="4135214"/>
                <a:ext cx="12729" cy="12729"/>
              </a:xfrm>
              <a:custGeom>
                <a:rect b="b" l="l" r="r" t="t"/>
                <a:pathLst>
                  <a:path extrusionOk="0" h="360" w="360">
                    <a:moveTo>
                      <a:pt x="180" y="1"/>
                    </a:moveTo>
                    <a:cubicBezTo>
                      <a:pt x="82" y="1"/>
                      <a:pt x="0" y="81"/>
                      <a:pt x="0" y="181"/>
                    </a:cubicBezTo>
                    <a:cubicBezTo>
                      <a:pt x="0" y="279"/>
                      <a:pt x="82" y="359"/>
                      <a:pt x="180" y="359"/>
                    </a:cubicBezTo>
                    <a:cubicBezTo>
                      <a:pt x="278" y="359"/>
                      <a:pt x="360" y="279"/>
                      <a:pt x="360" y="181"/>
                    </a:cubicBezTo>
                    <a:cubicBezTo>
                      <a:pt x="360" y="81"/>
                      <a:pt x="278"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2" name="Google Shape;1212;p61"/>
              <p:cNvSpPr/>
              <p:nvPr/>
            </p:nvSpPr>
            <p:spPr>
              <a:xfrm>
                <a:off x="4266196" y="4047949"/>
                <a:ext cx="307221" cy="335896"/>
              </a:xfrm>
              <a:custGeom>
                <a:rect b="b" l="l" r="r" t="t"/>
                <a:pathLst>
                  <a:path extrusionOk="0" h="9500" w="8689">
                    <a:moveTo>
                      <a:pt x="8611" y="75"/>
                    </a:moveTo>
                    <a:lnTo>
                      <a:pt x="8611" y="2727"/>
                    </a:lnTo>
                    <a:cubicBezTo>
                      <a:pt x="8450" y="2729"/>
                      <a:pt x="8288" y="2732"/>
                      <a:pt x="8128" y="2740"/>
                    </a:cubicBezTo>
                    <a:cubicBezTo>
                      <a:pt x="8120" y="2740"/>
                      <a:pt x="8112" y="2740"/>
                      <a:pt x="8102" y="2742"/>
                    </a:cubicBezTo>
                    <a:cubicBezTo>
                      <a:pt x="7934" y="2750"/>
                      <a:pt x="7765" y="2762"/>
                      <a:pt x="7599" y="2780"/>
                    </a:cubicBezTo>
                    <a:lnTo>
                      <a:pt x="7121" y="75"/>
                    </a:lnTo>
                    <a:close/>
                    <a:moveTo>
                      <a:pt x="6896" y="75"/>
                    </a:moveTo>
                    <a:lnTo>
                      <a:pt x="7379" y="2805"/>
                    </a:lnTo>
                    <a:cubicBezTo>
                      <a:pt x="7221" y="2825"/>
                      <a:pt x="7064" y="2849"/>
                      <a:pt x="6909" y="2875"/>
                    </a:cubicBezTo>
                    <a:cubicBezTo>
                      <a:pt x="6896" y="2879"/>
                      <a:pt x="6881" y="2879"/>
                      <a:pt x="6868" y="2882"/>
                    </a:cubicBezTo>
                    <a:cubicBezTo>
                      <a:pt x="6698" y="2912"/>
                      <a:pt x="6529" y="2945"/>
                      <a:pt x="6363" y="2984"/>
                    </a:cubicBezTo>
                    <a:lnTo>
                      <a:pt x="5304" y="75"/>
                    </a:lnTo>
                    <a:close/>
                    <a:moveTo>
                      <a:pt x="5069" y="75"/>
                    </a:moveTo>
                    <a:lnTo>
                      <a:pt x="6146" y="3037"/>
                    </a:lnTo>
                    <a:cubicBezTo>
                      <a:pt x="6136" y="3039"/>
                      <a:pt x="6128" y="3042"/>
                      <a:pt x="6118" y="3045"/>
                    </a:cubicBezTo>
                    <a:cubicBezTo>
                      <a:pt x="5956" y="3087"/>
                      <a:pt x="5797" y="3132"/>
                      <a:pt x="5638" y="3182"/>
                    </a:cubicBezTo>
                    <a:cubicBezTo>
                      <a:pt x="5635" y="3184"/>
                      <a:pt x="5632" y="3185"/>
                      <a:pt x="5628" y="3185"/>
                    </a:cubicBezTo>
                    <a:cubicBezTo>
                      <a:pt x="5470" y="3237"/>
                      <a:pt x="5315" y="3290"/>
                      <a:pt x="5162" y="3348"/>
                    </a:cubicBezTo>
                    <a:cubicBezTo>
                      <a:pt x="5154" y="3352"/>
                      <a:pt x="5145" y="3355"/>
                      <a:pt x="5137" y="3358"/>
                    </a:cubicBezTo>
                    <a:lnTo>
                      <a:pt x="3241" y="75"/>
                    </a:lnTo>
                    <a:close/>
                    <a:moveTo>
                      <a:pt x="2987" y="75"/>
                    </a:moveTo>
                    <a:lnTo>
                      <a:pt x="4930" y="3442"/>
                    </a:lnTo>
                    <a:cubicBezTo>
                      <a:pt x="4919" y="3447"/>
                      <a:pt x="4910" y="3452"/>
                      <a:pt x="4899" y="3455"/>
                    </a:cubicBezTo>
                    <a:cubicBezTo>
                      <a:pt x="4739" y="3523"/>
                      <a:pt x="4579" y="3593"/>
                      <a:pt x="4426" y="3668"/>
                    </a:cubicBezTo>
                    <a:cubicBezTo>
                      <a:pt x="4424" y="3670"/>
                      <a:pt x="4422" y="3670"/>
                      <a:pt x="4421" y="3672"/>
                    </a:cubicBezTo>
                    <a:cubicBezTo>
                      <a:pt x="4264" y="3748"/>
                      <a:pt x="4113" y="3828"/>
                      <a:pt x="3964" y="3911"/>
                    </a:cubicBezTo>
                    <a:cubicBezTo>
                      <a:pt x="3958" y="3915"/>
                      <a:pt x="3951" y="3918"/>
                      <a:pt x="3944" y="3921"/>
                    </a:cubicBezTo>
                    <a:lnTo>
                      <a:pt x="716" y="75"/>
                    </a:lnTo>
                    <a:close/>
                    <a:moveTo>
                      <a:pt x="427" y="75"/>
                    </a:moveTo>
                    <a:lnTo>
                      <a:pt x="3751" y="4036"/>
                    </a:lnTo>
                    <a:cubicBezTo>
                      <a:pt x="3708" y="4063"/>
                      <a:pt x="3665" y="4091"/>
                      <a:pt x="3620" y="4118"/>
                    </a:cubicBezTo>
                    <a:cubicBezTo>
                      <a:pt x="3586" y="4140"/>
                      <a:pt x="3551" y="4161"/>
                      <a:pt x="3516" y="4183"/>
                    </a:cubicBezTo>
                    <a:cubicBezTo>
                      <a:pt x="3455" y="4223"/>
                      <a:pt x="3395" y="4265"/>
                      <a:pt x="3335" y="4306"/>
                    </a:cubicBezTo>
                    <a:cubicBezTo>
                      <a:pt x="3315" y="4321"/>
                      <a:pt x="3293" y="4334"/>
                      <a:pt x="3271" y="4348"/>
                    </a:cubicBezTo>
                    <a:cubicBezTo>
                      <a:pt x="3192" y="4404"/>
                      <a:pt x="3113" y="4463"/>
                      <a:pt x="3035" y="4519"/>
                    </a:cubicBezTo>
                    <a:cubicBezTo>
                      <a:pt x="3010" y="4539"/>
                      <a:pt x="2987" y="4559"/>
                      <a:pt x="2962" y="4578"/>
                    </a:cubicBezTo>
                    <a:cubicBezTo>
                      <a:pt x="2913" y="4614"/>
                      <a:pt x="2865" y="4651"/>
                      <a:pt x="2818" y="4689"/>
                    </a:cubicBezTo>
                    <a:lnTo>
                      <a:pt x="187" y="2481"/>
                    </a:lnTo>
                    <a:lnTo>
                      <a:pt x="187" y="75"/>
                    </a:lnTo>
                    <a:close/>
                    <a:moveTo>
                      <a:pt x="185" y="2577"/>
                    </a:moveTo>
                    <a:lnTo>
                      <a:pt x="2760" y="4738"/>
                    </a:lnTo>
                    <a:lnTo>
                      <a:pt x="2710" y="4779"/>
                    </a:lnTo>
                    <a:lnTo>
                      <a:pt x="2703" y="4786"/>
                    </a:lnTo>
                    <a:lnTo>
                      <a:pt x="185" y="2674"/>
                    </a:lnTo>
                    <a:lnTo>
                      <a:pt x="185" y="2577"/>
                    </a:lnTo>
                    <a:close/>
                    <a:moveTo>
                      <a:pt x="185" y="2769"/>
                    </a:moveTo>
                    <a:lnTo>
                      <a:pt x="2645" y="4834"/>
                    </a:lnTo>
                    <a:cubicBezTo>
                      <a:pt x="2604" y="4869"/>
                      <a:pt x="2562" y="4907"/>
                      <a:pt x="2520" y="4946"/>
                    </a:cubicBezTo>
                    <a:cubicBezTo>
                      <a:pt x="2490" y="4971"/>
                      <a:pt x="2462" y="4996"/>
                      <a:pt x="2434" y="5021"/>
                    </a:cubicBezTo>
                    <a:cubicBezTo>
                      <a:pt x="2375" y="5076"/>
                      <a:pt x="2317" y="5131"/>
                      <a:pt x="2260" y="5186"/>
                    </a:cubicBezTo>
                    <a:cubicBezTo>
                      <a:pt x="2244" y="5201"/>
                      <a:pt x="2227" y="5216"/>
                      <a:pt x="2210" y="5232"/>
                    </a:cubicBezTo>
                    <a:cubicBezTo>
                      <a:pt x="2139" y="5304"/>
                      <a:pt x="2067" y="5375"/>
                      <a:pt x="1997" y="5450"/>
                    </a:cubicBezTo>
                    <a:cubicBezTo>
                      <a:pt x="1977" y="5470"/>
                      <a:pt x="1959" y="5492"/>
                      <a:pt x="1939" y="5514"/>
                    </a:cubicBezTo>
                    <a:cubicBezTo>
                      <a:pt x="1892" y="5564"/>
                      <a:pt x="1846" y="5614"/>
                      <a:pt x="1801" y="5664"/>
                    </a:cubicBezTo>
                    <a:lnTo>
                      <a:pt x="185" y="4731"/>
                    </a:lnTo>
                    <a:lnTo>
                      <a:pt x="185" y="2769"/>
                    </a:lnTo>
                    <a:close/>
                    <a:moveTo>
                      <a:pt x="185" y="4818"/>
                    </a:moveTo>
                    <a:lnTo>
                      <a:pt x="1751" y="5720"/>
                    </a:lnTo>
                    <a:cubicBezTo>
                      <a:pt x="1734" y="5740"/>
                      <a:pt x="1719" y="5759"/>
                      <a:pt x="1702" y="5777"/>
                    </a:cubicBezTo>
                    <a:lnTo>
                      <a:pt x="185" y="4902"/>
                    </a:lnTo>
                    <a:lnTo>
                      <a:pt x="185" y="4818"/>
                    </a:lnTo>
                    <a:close/>
                    <a:moveTo>
                      <a:pt x="185" y="4987"/>
                    </a:moveTo>
                    <a:lnTo>
                      <a:pt x="1654" y="5835"/>
                    </a:lnTo>
                    <a:cubicBezTo>
                      <a:pt x="1616" y="5880"/>
                      <a:pt x="1581" y="5925"/>
                      <a:pt x="1544" y="5972"/>
                    </a:cubicBezTo>
                    <a:cubicBezTo>
                      <a:pt x="1509" y="6015"/>
                      <a:pt x="1473" y="6058"/>
                      <a:pt x="1439" y="6103"/>
                    </a:cubicBezTo>
                    <a:cubicBezTo>
                      <a:pt x="1399" y="6153"/>
                      <a:pt x="1363" y="6207"/>
                      <a:pt x="1324" y="6258"/>
                    </a:cubicBezTo>
                    <a:cubicBezTo>
                      <a:pt x="1289" y="6305"/>
                      <a:pt x="1254" y="6350"/>
                      <a:pt x="1221" y="6398"/>
                    </a:cubicBezTo>
                    <a:cubicBezTo>
                      <a:pt x="1184" y="6450"/>
                      <a:pt x="1151" y="6503"/>
                      <a:pt x="1114" y="6556"/>
                    </a:cubicBezTo>
                    <a:cubicBezTo>
                      <a:pt x="1083" y="6605"/>
                      <a:pt x="1050" y="6653"/>
                      <a:pt x="1018" y="6701"/>
                    </a:cubicBezTo>
                    <a:cubicBezTo>
                      <a:pt x="983" y="6755"/>
                      <a:pt x="951" y="6810"/>
                      <a:pt x="916" y="6865"/>
                    </a:cubicBezTo>
                    <a:cubicBezTo>
                      <a:pt x="886" y="6915"/>
                      <a:pt x="855" y="6964"/>
                      <a:pt x="825" y="7014"/>
                    </a:cubicBezTo>
                    <a:cubicBezTo>
                      <a:pt x="793" y="7071"/>
                      <a:pt x="761" y="7129"/>
                      <a:pt x="730" y="7186"/>
                    </a:cubicBezTo>
                    <a:cubicBezTo>
                      <a:pt x="701" y="7236"/>
                      <a:pt x="673" y="7286"/>
                      <a:pt x="646" y="7338"/>
                    </a:cubicBezTo>
                    <a:cubicBezTo>
                      <a:pt x="613" y="7398"/>
                      <a:pt x="583" y="7461"/>
                      <a:pt x="551" y="7522"/>
                    </a:cubicBezTo>
                    <a:cubicBezTo>
                      <a:pt x="528" y="7571"/>
                      <a:pt x="503" y="7619"/>
                      <a:pt x="480" y="7667"/>
                    </a:cubicBezTo>
                    <a:cubicBezTo>
                      <a:pt x="447" y="7737"/>
                      <a:pt x="417" y="7807"/>
                      <a:pt x="385" y="7877"/>
                    </a:cubicBezTo>
                    <a:cubicBezTo>
                      <a:pt x="365" y="7921"/>
                      <a:pt x="345" y="7964"/>
                      <a:pt x="325" y="8007"/>
                    </a:cubicBezTo>
                    <a:cubicBezTo>
                      <a:pt x="277" y="8122"/>
                      <a:pt x="230" y="8239"/>
                      <a:pt x="185" y="8355"/>
                    </a:cubicBezTo>
                    <a:lnTo>
                      <a:pt x="185" y="4987"/>
                    </a:lnTo>
                    <a:close/>
                    <a:moveTo>
                      <a:pt x="112" y="75"/>
                    </a:moveTo>
                    <a:lnTo>
                      <a:pt x="112" y="8777"/>
                    </a:lnTo>
                    <a:lnTo>
                      <a:pt x="183" y="8575"/>
                    </a:lnTo>
                    <a:cubicBezTo>
                      <a:pt x="545" y="7559"/>
                      <a:pt x="1068" y="6643"/>
                      <a:pt x="1737" y="5849"/>
                    </a:cubicBezTo>
                    <a:cubicBezTo>
                      <a:pt x="1771" y="5810"/>
                      <a:pt x="1802" y="5774"/>
                      <a:pt x="1836" y="5735"/>
                    </a:cubicBezTo>
                    <a:cubicBezTo>
                      <a:pt x="2111" y="5424"/>
                      <a:pt x="2409" y="5129"/>
                      <a:pt x="2727" y="4862"/>
                    </a:cubicBezTo>
                    <a:lnTo>
                      <a:pt x="2760" y="4834"/>
                    </a:lnTo>
                    <a:cubicBezTo>
                      <a:pt x="2787" y="4811"/>
                      <a:pt x="2813" y="4788"/>
                      <a:pt x="2840" y="4766"/>
                    </a:cubicBezTo>
                    <a:cubicBezTo>
                      <a:pt x="2917" y="4704"/>
                      <a:pt x="2995" y="4643"/>
                      <a:pt x="3075" y="4583"/>
                    </a:cubicBezTo>
                    <a:cubicBezTo>
                      <a:pt x="3313" y="4403"/>
                      <a:pt x="3565" y="4235"/>
                      <a:pt x="3826" y="4078"/>
                    </a:cubicBezTo>
                    <a:lnTo>
                      <a:pt x="3863" y="4055"/>
                    </a:lnTo>
                    <a:lnTo>
                      <a:pt x="3871" y="4050"/>
                    </a:lnTo>
                    <a:cubicBezTo>
                      <a:pt x="3898" y="4033"/>
                      <a:pt x="3926" y="4016"/>
                      <a:pt x="3954" y="4001"/>
                    </a:cubicBezTo>
                    <a:cubicBezTo>
                      <a:pt x="4279" y="3813"/>
                      <a:pt x="4631" y="3643"/>
                      <a:pt x="4997" y="3493"/>
                    </a:cubicBezTo>
                    <a:lnTo>
                      <a:pt x="5035" y="3478"/>
                    </a:lnTo>
                    <a:cubicBezTo>
                      <a:pt x="5069" y="3465"/>
                      <a:pt x="5102" y="3452"/>
                      <a:pt x="5134" y="3438"/>
                    </a:cubicBezTo>
                    <a:cubicBezTo>
                      <a:pt x="5220" y="3405"/>
                      <a:pt x="5309" y="3372"/>
                      <a:pt x="5395" y="3342"/>
                    </a:cubicBezTo>
                    <a:cubicBezTo>
                      <a:pt x="5660" y="3248"/>
                      <a:pt x="5931" y="3167"/>
                      <a:pt x="6205" y="3099"/>
                    </a:cubicBezTo>
                    <a:cubicBezTo>
                      <a:pt x="6241" y="3089"/>
                      <a:pt x="6278" y="3080"/>
                      <a:pt x="6316" y="3072"/>
                    </a:cubicBezTo>
                    <a:lnTo>
                      <a:pt x="6348" y="3064"/>
                    </a:lnTo>
                    <a:cubicBezTo>
                      <a:pt x="6698" y="2982"/>
                      <a:pt x="7061" y="2917"/>
                      <a:pt x="7426" y="2874"/>
                    </a:cubicBezTo>
                    <a:lnTo>
                      <a:pt x="7464" y="2869"/>
                    </a:lnTo>
                    <a:lnTo>
                      <a:pt x="7477" y="2867"/>
                    </a:lnTo>
                    <a:cubicBezTo>
                      <a:pt x="7509" y="2864"/>
                      <a:pt x="7540" y="2860"/>
                      <a:pt x="7572" y="2857"/>
                    </a:cubicBezTo>
                    <a:cubicBezTo>
                      <a:pt x="7745" y="2839"/>
                      <a:pt x="7922" y="2825"/>
                      <a:pt x="8098" y="2815"/>
                    </a:cubicBezTo>
                    <a:cubicBezTo>
                      <a:pt x="8160" y="2812"/>
                      <a:pt x="8225" y="2812"/>
                      <a:pt x="8288" y="2810"/>
                    </a:cubicBezTo>
                    <a:cubicBezTo>
                      <a:pt x="8397" y="2807"/>
                      <a:pt x="8506" y="2802"/>
                      <a:pt x="8615" y="2802"/>
                    </a:cubicBezTo>
                    <a:lnTo>
                      <a:pt x="8615" y="2837"/>
                    </a:lnTo>
                    <a:cubicBezTo>
                      <a:pt x="4546" y="2852"/>
                      <a:pt x="1289" y="5174"/>
                      <a:pt x="110" y="8907"/>
                    </a:cubicBezTo>
                    <a:lnTo>
                      <a:pt x="75" y="9022"/>
                    </a:lnTo>
                    <a:lnTo>
                      <a:pt x="75" y="75"/>
                    </a:lnTo>
                    <a:close/>
                    <a:moveTo>
                      <a:pt x="0" y="1"/>
                    </a:moveTo>
                    <a:lnTo>
                      <a:pt x="0" y="9500"/>
                    </a:lnTo>
                    <a:lnTo>
                      <a:pt x="180" y="8928"/>
                    </a:lnTo>
                    <a:cubicBezTo>
                      <a:pt x="1353" y="5217"/>
                      <a:pt x="4599" y="2912"/>
                      <a:pt x="8651" y="2912"/>
                    </a:cubicBezTo>
                    <a:lnTo>
                      <a:pt x="8688" y="2912"/>
                    </a:lnTo>
                    <a:lnTo>
                      <a:pt x="8688" y="2764"/>
                    </a:lnTo>
                    <a:lnTo>
                      <a:pt x="8685" y="2727"/>
                    </a:lnTo>
                    <a:lnTo>
                      <a:pt x="8685" y="1"/>
                    </a:lnTo>
                    <a:lnTo>
                      <a:pt x="7034" y="1"/>
                    </a:lnTo>
                    <a:lnTo>
                      <a:pt x="7525" y="2789"/>
                    </a:lnTo>
                    <a:cubicBezTo>
                      <a:pt x="7505" y="2790"/>
                      <a:pt x="7487" y="2792"/>
                      <a:pt x="7469" y="2795"/>
                    </a:cubicBezTo>
                    <a:lnTo>
                      <a:pt x="7452" y="2797"/>
                    </a:lnTo>
                    <a:lnTo>
                      <a:pt x="6964" y="32"/>
                    </a:lnTo>
                    <a:lnTo>
                      <a:pt x="6959" y="1"/>
                    </a:lnTo>
                    <a:lnTo>
                      <a:pt x="5199" y="1"/>
                    </a:lnTo>
                    <a:lnTo>
                      <a:pt x="6291" y="3002"/>
                    </a:lnTo>
                    <a:cubicBezTo>
                      <a:pt x="6266" y="3007"/>
                      <a:pt x="6243" y="3012"/>
                      <a:pt x="6218" y="3019"/>
                    </a:cubicBezTo>
                    <a:lnTo>
                      <a:pt x="5120" y="1"/>
                    </a:lnTo>
                    <a:lnTo>
                      <a:pt x="3113" y="1"/>
                    </a:lnTo>
                    <a:lnTo>
                      <a:pt x="5067" y="3385"/>
                    </a:lnTo>
                    <a:cubicBezTo>
                      <a:pt x="5047" y="3393"/>
                      <a:pt x="5025" y="3403"/>
                      <a:pt x="5004" y="3412"/>
                    </a:cubicBezTo>
                    <a:lnTo>
                      <a:pt x="4999" y="3413"/>
                    </a:lnTo>
                    <a:lnTo>
                      <a:pt x="3038" y="19"/>
                    </a:lnTo>
                    <a:lnTo>
                      <a:pt x="3028" y="1"/>
                    </a:lnTo>
                    <a:lnTo>
                      <a:pt x="556" y="1"/>
                    </a:lnTo>
                    <a:lnTo>
                      <a:pt x="3879" y="3960"/>
                    </a:lnTo>
                    <a:lnTo>
                      <a:pt x="3833" y="3986"/>
                    </a:lnTo>
                    <a:lnTo>
                      <a:pt x="3814" y="3998"/>
                    </a:lnTo>
                    <a:lnTo>
                      <a:pt x="472" y="14"/>
                    </a:lnTo>
                    <a:lnTo>
                      <a:pt x="46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3" name="Google Shape;1213;p61"/>
              <p:cNvSpPr/>
              <p:nvPr/>
            </p:nvSpPr>
            <p:spPr>
              <a:xfrm>
                <a:off x="3949559" y="4225768"/>
                <a:ext cx="108053" cy="290073"/>
              </a:xfrm>
              <a:custGeom>
                <a:rect b="b" l="l" r="r" t="t"/>
                <a:pathLst>
                  <a:path extrusionOk="0" h="8204" w="3056">
                    <a:moveTo>
                      <a:pt x="74" y="327"/>
                    </a:moveTo>
                    <a:cubicBezTo>
                      <a:pt x="374" y="860"/>
                      <a:pt x="942" y="1196"/>
                      <a:pt x="1558" y="1196"/>
                    </a:cubicBezTo>
                    <a:cubicBezTo>
                      <a:pt x="2103" y="1196"/>
                      <a:pt x="2599" y="946"/>
                      <a:pt x="2919" y="521"/>
                    </a:cubicBezTo>
                    <a:lnTo>
                      <a:pt x="2919" y="521"/>
                    </a:lnTo>
                    <a:lnTo>
                      <a:pt x="1576" y="8128"/>
                    </a:lnTo>
                    <a:lnTo>
                      <a:pt x="74" y="8128"/>
                    </a:lnTo>
                    <a:lnTo>
                      <a:pt x="74" y="327"/>
                    </a:lnTo>
                    <a:close/>
                    <a:moveTo>
                      <a:pt x="1" y="0"/>
                    </a:moveTo>
                    <a:lnTo>
                      <a:pt x="1" y="8203"/>
                    </a:lnTo>
                    <a:lnTo>
                      <a:pt x="1638" y="8203"/>
                    </a:lnTo>
                    <a:lnTo>
                      <a:pt x="3056" y="167"/>
                    </a:lnTo>
                    <a:lnTo>
                      <a:pt x="2954" y="336"/>
                    </a:lnTo>
                    <a:cubicBezTo>
                      <a:pt x="2657" y="828"/>
                      <a:pt x="2136" y="1123"/>
                      <a:pt x="1558" y="1123"/>
                    </a:cubicBezTo>
                    <a:cubicBezTo>
                      <a:pt x="919" y="1123"/>
                      <a:pt x="334" y="743"/>
                      <a:pt x="71" y="157"/>
                    </a:cubicBez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4" name="Google Shape;1214;p61"/>
              <p:cNvSpPr/>
              <p:nvPr/>
            </p:nvSpPr>
            <p:spPr>
              <a:xfrm>
                <a:off x="4074658" y="4301719"/>
                <a:ext cx="146274" cy="214054"/>
              </a:xfrm>
              <a:custGeom>
                <a:rect b="b" l="l" r="r" t="t"/>
                <a:pathLst>
                  <a:path extrusionOk="0" h="6054" w="4137">
                    <a:moveTo>
                      <a:pt x="2106" y="484"/>
                    </a:moveTo>
                    <a:cubicBezTo>
                      <a:pt x="2149" y="1510"/>
                      <a:pt x="2982" y="2354"/>
                      <a:pt x="4011" y="2408"/>
                    </a:cubicBezTo>
                    <a:lnTo>
                      <a:pt x="1948" y="5980"/>
                    </a:lnTo>
                    <a:lnTo>
                      <a:pt x="106" y="5980"/>
                    </a:lnTo>
                    <a:lnTo>
                      <a:pt x="2106" y="484"/>
                    </a:lnTo>
                    <a:close/>
                    <a:moveTo>
                      <a:pt x="2204" y="1"/>
                    </a:moveTo>
                    <a:lnTo>
                      <a:pt x="1" y="6054"/>
                    </a:lnTo>
                    <a:lnTo>
                      <a:pt x="1991" y="6054"/>
                    </a:lnTo>
                    <a:lnTo>
                      <a:pt x="4106" y="2391"/>
                    </a:lnTo>
                    <a:lnTo>
                      <a:pt x="4136" y="2338"/>
                    </a:lnTo>
                    <a:lnTo>
                      <a:pt x="4075" y="2336"/>
                    </a:lnTo>
                    <a:cubicBezTo>
                      <a:pt x="3029" y="2314"/>
                      <a:pt x="2179" y="1445"/>
                      <a:pt x="2179" y="399"/>
                    </a:cubicBezTo>
                    <a:cubicBezTo>
                      <a:pt x="2179" y="355"/>
                      <a:pt x="2181" y="310"/>
                      <a:pt x="2184" y="264"/>
                    </a:cubicBezTo>
                    <a:lnTo>
                      <a:pt x="220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5" name="Google Shape;1215;p61"/>
              <p:cNvSpPr/>
              <p:nvPr/>
            </p:nvSpPr>
            <p:spPr>
              <a:xfrm>
                <a:off x="4010164" y="4238815"/>
                <a:ext cx="143021" cy="277026"/>
              </a:xfrm>
              <a:custGeom>
                <a:rect b="b" l="l" r="r" t="t"/>
                <a:pathLst>
                  <a:path extrusionOk="0" h="7835" w="4045">
                    <a:moveTo>
                      <a:pt x="1378" y="439"/>
                    </a:moveTo>
                    <a:cubicBezTo>
                      <a:pt x="1583" y="1242"/>
                      <a:pt x="2316" y="1826"/>
                      <a:pt x="3160" y="1826"/>
                    </a:cubicBezTo>
                    <a:cubicBezTo>
                      <a:pt x="3422" y="1826"/>
                      <a:pt x="3673" y="1773"/>
                      <a:pt x="3912" y="1666"/>
                    </a:cubicBezTo>
                    <a:lnTo>
                      <a:pt x="3912" y="1666"/>
                    </a:lnTo>
                    <a:lnTo>
                      <a:pt x="1695" y="7759"/>
                    </a:lnTo>
                    <a:lnTo>
                      <a:pt x="87" y="7759"/>
                    </a:lnTo>
                    <a:lnTo>
                      <a:pt x="1378" y="439"/>
                    </a:lnTo>
                    <a:close/>
                    <a:moveTo>
                      <a:pt x="1382" y="1"/>
                    </a:moveTo>
                    <a:lnTo>
                      <a:pt x="1" y="7834"/>
                    </a:lnTo>
                    <a:lnTo>
                      <a:pt x="1746" y="7834"/>
                    </a:lnTo>
                    <a:lnTo>
                      <a:pt x="4045" y="1518"/>
                    </a:lnTo>
                    <a:lnTo>
                      <a:pt x="3962" y="1561"/>
                    </a:lnTo>
                    <a:cubicBezTo>
                      <a:pt x="3710" y="1688"/>
                      <a:pt x="3440" y="1753"/>
                      <a:pt x="3160" y="1753"/>
                    </a:cubicBezTo>
                    <a:cubicBezTo>
                      <a:pt x="2286" y="1753"/>
                      <a:pt x="1535" y="1098"/>
                      <a:pt x="1413" y="232"/>
                    </a:cubicBezTo>
                    <a:lnTo>
                      <a:pt x="138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6" name="Google Shape;1216;p61"/>
              <p:cNvSpPr/>
              <p:nvPr/>
            </p:nvSpPr>
            <p:spPr>
              <a:xfrm>
                <a:off x="3944503" y="4166436"/>
                <a:ext cx="307221" cy="349332"/>
              </a:xfrm>
              <a:custGeom>
                <a:rect b="b" l="l" r="r" t="t"/>
                <a:pathLst>
                  <a:path extrusionOk="0" h="9880" w="8689">
                    <a:moveTo>
                      <a:pt x="74" y="76"/>
                    </a:moveTo>
                    <a:cubicBezTo>
                      <a:pt x="4196" y="92"/>
                      <a:pt x="7784" y="3024"/>
                      <a:pt x="8613" y="7050"/>
                    </a:cubicBezTo>
                    <a:lnTo>
                      <a:pt x="8613" y="8017"/>
                    </a:lnTo>
                    <a:cubicBezTo>
                      <a:pt x="8602" y="7969"/>
                      <a:pt x="8590" y="7922"/>
                      <a:pt x="8579" y="7874"/>
                    </a:cubicBezTo>
                    <a:lnTo>
                      <a:pt x="8577" y="7055"/>
                    </a:lnTo>
                    <a:cubicBezTo>
                      <a:pt x="7751" y="3044"/>
                      <a:pt x="4178" y="129"/>
                      <a:pt x="74" y="112"/>
                    </a:cubicBezTo>
                    <a:lnTo>
                      <a:pt x="74" y="76"/>
                    </a:lnTo>
                    <a:close/>
                    <a:moveTo>
                      <a:pt x="7919" y="6283"/>
                    </a:moveTo>
                    <a:cubicBezTo>
                      <a:pt x="7961" y="6372"/>
                      <a:pt x="7999" y="6460"/>
                      <a:pt x="8037" y="6548"/>
                    </a:cubicBezTo>
                    <a:cubicBezTo>
                      <a:pt x="8059" y="6600"/>
                      <a:pt x="8084" y="6650"/>
                      <a:pt x="8105" y="6702"/>
                    </a:cubicBezTo>
                    <a:cubicBezTo>
                      <a:pt x="8157" y="6826"/>
                      <a:pt x="8204" y="6953"/>
                      <a:pt x="8250" y="7078"/>
                    </a:cubicBezTo>
                    <a:cubicBezTo>
                      <a:pt x="8260" y="7106"/>
                      <a:pt x="8272" y="7133"/>
                      <a:pt x="8282" y="7161"/>
                    </a:cubicBezTo>
                    <a:cubicBezTo>
                      <a:pt x="8335" y="7314"/>
                      <a:pt x="8385" y="7469"/>
                      <a:pt x="8432" y="7624"/>
                    </a:cubicBezTo>
                    <a:cubicBezTo>
                      <a:pt x="8444" y="7664"/>
                      <a:pt x="8454" y="7706"/>
                      <a:pt x="8464" y="7746"/>
                    </a:cubicBezTo>
                    <a:cubicBezTo>
                      <a:pt x="8494" y="7852"/>
                      <a:pt x="8524" y="7959"/>
                      <a:pt x="8549" y="8066"/>
                    </a:cubicBezTo>
                    <a:lnTo>
                      <a:pt x="8504" y="8066"/>
                    </a:lnTo>
                    <a:lnTo>
                      <a:pt x="8504" y="9413"/>
                    </a:lnTo>
                    <a:lnTo>
                      <a:pt x="8174" y="9806"/>
                    </a:lnTo>
                    <a:lnTo>
                      <a:pt x="5885" y="9806"/>
                    </a:lnTo>
                    <a:lnTo>
                      <a:pt x="7919" y="6283"/>
                    </a:lnTo>
                    <a:close/>
                    <a:moveTo>
                      <a:pt x="8504" y="9758"/>
                    </a:moveTo>
                    <a:lnTo>
                      <a:pt x="8504" y="9806"/>
                    </a:lnTo>
                    <a:lnTo>
                      <a:pt x="8464" y="9806"/>
                    </a:lnTo>
                    <a:lnTo>
                      <a:pt x="8504" y="9758"/>
                    </a:lnTo>
                    <a:close/>
                    <a:moveTo>
                      <a:pt x="8615" y="8139"/>
                    </a:moveTo>
                    <a:lnTo>
                      <a:pt x="8615" y="9806"/>
                    </a:lnTo>
                    <a:lnTo>
                      <a:pt x="8579" y="9806"/>
                    </a:lnTo>
                    <a:lnTo>
                      <a:pt x="8579" y="8139"/>
                    </a:lnTo>
                    <a:close/>
                    <a:moveTo>
                      <a:pt x="1" y="1"/>
                    </a:moveTo>
                    <a:lnTo>
                      <a:pt x="1" y="186"/>
                    </a:lnTo>
                    <a:lnTo>
                      <a:pt x="37" y="186"/>
                    </a:lnTo>
                    <a:cubicBezTo>
                      <a:pt x="4121" y="186"/>
                      <a:pt x="7682" y="3080"/>
                      <a:pt x="8504" y="7061"/>
                    </a:cubicBezTo>
                    <a:lnTo>
                      <a:pt x="8504" y="7419"/>
                    </a:lnTo>
                    <a:cubicBezTo>
                      <a:pt x="7493" y="4236"/>
                      <a:pt x="4463" y="905"/>
                      <a:pt x="37" y="905"/>
                    </a:cubicBezTo>
                    <a:lnTo>
                      <a:pt x="1" y="905"/>
                    </a:lnTo>
                    <a:lnTo>
                      <a:pt x="1" y="1033"/>
                    </a:lnTo>
                    <a:lnTo>
                      <a:pt x="37" y="1033"/>
                    </a:lnTo>
                    <a:cubicBezTo>
                      <a:pt x="64" y="1033"/>
                      <a:pt x="89" y="1035"/>
                      <a:pt x="115" y="1035"/>
                    </a:cubicBezTo>
                    <a:lnTo>
                      <a:pt x="170" y="1037"/>
                    </a:lnTo>
                    <a:cubicBezTo>
                      <a:pt x="1235" y="1053"/>
                      <a:pt x="2267" y="1272"/>
                      <a:pt x="3242" y="1685"/>
                    </a:cubicBezTo>
                    <a:cubicBezTo>
                      <a:pt x="4235" y="2104"/>
                      <a:pt x="5146" y="2716"/>
                      <a:pt x="5947" y="3500"/>
                    </a:cubicBezTo>
                    <a:cubicBezTo>
                      <a:pt x="6740" y="4276"/>
                      <a:pt x="7389" y="5183"/>
                      <a:pt x="7881" y="6202"/>
                    </a:cubicBezTo>
                    <a:lnTo>
                      <a:pt x="5757" y="9880"/>
                    </a:lnTo>
                    <a:lnTo>
                      <a:pt x="8209" y="9880"/>
                    </a:lnTo>
                    <a:lnTo>
                      <a:pt x="8504" y="9528"/>
                    </a:lnTo>
                    <a:lnTo>
                      <a:pt x="8504" y="9643"/>
                    </a:lnTo>
                    <a:lnTo>
                      <a:pt x="8305" y="9880"/>
                    </a:lnTo>
                    <a:lnTo>
                      <a:pt x="8688" y="9880"/>
                    </a:lnTo>
                    <a:lnTo>
                      <a:pt x="8688" y="8102"/>
                    </a:lnTo>
                    <a:lnTo>
                      <a:pt x="8688" y="8066"/>
                    </a:lnTo>
                    <a:lnTo>
                      <a:pt x="8687" y="7043"/>
                    </a:lnTo>
                    <a:cubicBezTo>
                      <a:pt x="7847" y="2962"/>
                      <a:pt x="4210" y="1"/>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7" name="Google Shape;1217;p61"/>
              <p:cNvSpPr/>
              <p:nvPr/>
            </p:nvSpPr>
            <p:spPr>
              <a:xfrm>
                <a:off x="4058747" y="4135214"/>
                <a:ext cx="12764" cy="12729"/>
              </a:xfrm>
              <a:custGeom>
                <a:rect b="b" l="l" r="r" t="t"/>
                <a:pathLst>
                  <a:path extrusionOk="0" h="360" w="361">
                    <a:moveTo>
                      <a:pt x="181" y="1"/>
                    </a:moveTo>
                    <a:cubicBezTo>
                      <a:pt x="81" y="1"/>
                      <a:pt x="1" y="81"/>
                      <a:pt x="1" y="181"/>
                    </a:cubicBezTo>
                    <a:cubicBezTo>
                      <a:pt x="1" y="279"/>
                      <a:pt x="81" y="359"/>
                      <a:pt x="181" y="359"/>
                    </a:cubicBezTo>
                    <a:cubicBezTo>
                      <a:pt x="279" y="359"/>
                      <a:pt x="361" y="279"/>
                      <a:pt x="361" y="181"/>
                    </a:cubicBezTo>
                    <a:cubicBezTo>
                      <a:pt x="361"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8" name="Google Shape;1218;p61"/>
              <p:cNvSpPr/>
              <p:nvPr/>
            </p:nvSpPr>
            <p:spPr>
              <a:xfrm>
                <a:off x="4104395" y="4152965"/>
                <a:ext cx="12764" cy="12693"/>
              </a:xfrm>
              <a:custGeom>
                <a:rect b="b" l="l" r="r" t="t"/>
                <a:pathLst>
                  <a:path extrusionOk="0" h="359" w="361">
                    <a:moveTo>
                      <a:pt x="181" y="0"/>
                    </a:moveTo>
                    <a:cubicBezTo>
                      <a:pt x="81" y="0"/>
                      <a:pt x="1" y="80"/>
                      <a:pt x="1" y="180"/>
                    </a:cubicBezTo>
                    <a:cubicBezTo>
                      <a:pt x="1" y="278"/>
                      <a:pt x="81" y="358"/>
                      <a:pt x="181" y="358"/>
                    </a:cubicBezTo>
                    <a:cubicBezTo>
                      <a:pt x="279" y="358"/>
                      <a:pt x="360" y="278"/>
                      <a:pt x="360" y="180"/>
                    </a:cubicBezTo>
                    <a:cubicBezTo>
                      <a:pt x="360"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9" name="Google Shape;1219;p61"/>
              <p:cNvSpPr/>
              <p:nvPr/>
            </p:nvSpPr>
            <p:spPr>
              <a:xfrm>
                <a:off x="4150927" y="4179236"/>
                <a:ext cx="12764" cy="12729"/>
              </a:xfrm>
              <a:custGeom>
                <a:rect b="b" l="l" r="r" t="t"/>
                <a:pathLst>
                  <a:path extrusionOk="0" h="360" w="361">
                    <a:moveTo>
                      <a:pt x="180" y="0"/>
                    </a:moveTo>
                    <a:cubicBezTo>
                      <a:pt x="82" y="0"/>
                      <a:pt x="1" y="82"/>
                      <a:pt x="1" y="180"/>
                    </a:cubicBezTo>
                    <a:cubicBezTo>
                      <a:pt x="1" y="278"/>
                      <a:pt x="82" y="360"/>
                      <a:pt x="180" y="360"/>
                    </a:cubicBezTo>
                    <a:cubicBezTo>
                      <a:pt x="279" y="360"/>
                      <a:pt x="360" y="278"/>
                      <a:pt x="360" y="180"/>
                    </a:cubicBezTo>
                    <a:cubicBezTo>
                      <a:pt x="360" y="82"/>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0" name="Google Shape;1220;p61"/>
              <p:cNvSpPr/>
              <p:nvPr/>
            </p:nvSpPr>
            <p:spPr>
              <a:xfrm>
                <a:off x="3964516" y="4117252"/>
                <a:ext cx="12764" cy="12729"/>
              </a:xfrm>
              <a:custGeom>
                <a:rect b="b" l="l" r="r" t="t"/>
                <a:pathLst>
                  <a:path extrusionOk="0" h="360" w="361">
                    <a:moveTo>
                      <a:pt x="181" y="1"/>
                    </a:moveTo>
                    <a:cubicBezTo>
                      <a:pt x="82" y="1"/>
                      <a:pt x="1" y="81"/>
                      <a:pt x="1" y="181"/>
                    </a:cubicBezTo>
                    <a:cubicBezTo>
                      <a:pt x="1" y="279"/>
                      <a:pt x="81" y="359"/>
                      <a:pt x="181" y="359"/>
                    </a:cubicBezTo>
                    <a:cubicBezTo>
                      <a:pt x="279" y="359"/>
                      <a:pt x="361" y="279"/>
                      <a:pt x="361" y="181"/>
                    </a:cubicBezTo>
                    <a:cubicBezTo>
                      <a:pt x="361"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1" name="Google Shape;1221;p61"/>
              <p:cNvSpPr/>
              <p:nvPr/>
            </p:nvSpPr>
            <p:spPr>
              <a:xfrm>
                <a:off x="4011295" y="4124112"/>
                <a:ext cx="12764" cy="12693"/>
              </a:xfrm>
              <a:custGeom>
                <a:rect b="b" l="l" r="r" t="t"/>
                <a:pathLst>
                  <a:path extrusionOk="0" h="359" w="361">
                    <a:moveTo>
                      <a:pt x="180" y="0"/>
                    </a:moveTo>
                    <a:cubicBezTo>
                      <a:pt x="82" y="0"/>
                      <a:pt x="0" y="80"/>
                      <a:pt x="0" y="178"/>
                    </a:cubicBezTo>
                    <a:cubicBezTo>
                      <a:pt x="0" y="278"/>
                      <a:pt x="82" y="358"/>
                      <a:pt x="180" y="358"/>
                    </a:cubicBezTo>
                    <a:cubicBezTo>
                      <a:pt x="279" y="358"/>
                      <a:pt x="360" y="278"/>
                      <a:pt x="360" y="178"/>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2" name="Google Shape;1222;p61"/>
              <p:cNvSpPr/>
              <p:nvPr/>
            </p:nvSpPr>
            <p:spPr>
              <a:xfrm>
                <a:off x="4189609" y="4213605"/>
                <a:ext cx="12693" cy="12764"/>
              </a:xfrm>
              <a:custGeom>
                <a:rect b="b" l="l" r="r" t="t"/>
                <a:pathLst>
                  <a:path extrusionOk="0" h="361" w="359">
                    <a:moveTo>
                      <a:pt x="181" y="1"/>
                    </a:moveTo>
                    <a:cubicBezTo>
                      <a:pt x="81" y="1"/>
                      <a:pt x="1" y="81"/>
                      <a:pt x="1" y="181"/>
                    </a:cubicBezTo>
                    <a:cubicBezTo>
                      <a:pt x="1" y="281"/>
                      <a:pt x="81" y="361"/>
                      <a:pt x="181" y="361"/>
                    </a:cubicBezTo>
                    <a:cubicBezTo>
                      <a:pt x="279" y="361"/>
                      <a:pt x="359" y="281"/>
                      <a:pt x="359" y="181"/>
                    </a:cubicBezTo>
                    <a:cubicBezTo>
                      <a:pt x="359"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3" name="Google Shape;1223;p61"/>
              <p:cNvSpPr/>
              <p:nvPr/>
            </p:nvSpPr>
            <p:spPr>
              <a:xfrm>
                <a:off x="3944503" y="4047949"/>
                <a:ext cx="307221" cy="316520"/>
              </a:xfrm>
              <a:custGeom>
                <a:rect b="b" l="l" r="r" t="t"/>
                <a:pathLst>
                  <a:path extrusionOk="0" h="8952" w="8689">
                    <a:moveTo>
                      <a:pt x="1706" y="74"/>
                    </a:moveTo>
                    <a:lnTo>
                      <a:pt x="1225" y="2804"/>
                    </a:lnTo>
                    <a:cubicBezTo>
                      <a:pt x="1058" y="2782"/>
                      <a:pt x="890" y="2765"/>
                      <a:pt x="722" y="2754"/>
                    </a:cubicBezTo>
                    <a:lnTo>
                      <a:pt x="708" y="2754"/>
                    </a:lnTo>
                    <a:cubicBezTo>
                      <a:pt x="544" y="2742"/>
                      <a:pt x="380" y="2734"/>
                      <a:pt x="217" y="2730"/>
                    </a:cubicBezTo>
                    <a:lnTo>
                      <a:pt x="217" y="74"/>
                    </a:lnTo>
                    <a:close/>
                    <a:moveTo>
                      <a:pt x="3523" y="74"/>
                    </a:moveTo>
                    <a:lnTo>
                      <a:pt x="2446" y="3039"/>
                    </a:lnTo>
                    <a:cubicBezTo>
                      <a:pt x="2279" y="2995"/>
                      <a:pt x="2113" y="2957"/>
                      <a:pt x="1946" y="2924"/>
                    </a:cubicBezTo>
                    <a:cubicBezTo>
                      <a:pt x="1934" y="2920"/>
                      <a:pt x="1923" y="2919"/>
                      <a:pt x="1911" y="2917"/>
                    </a:cubicBezTo>
                    <a:cubicBezTo>
                      <a:pt x="1756" y="2885"/>
                      <a:pt x="1600" y="2857"/>
                      <a:pt x="1445" y="2834"/>
                    </a:cubicBezTo>
                    <a:lnTo>
                      <a:pt x="1931" y="74"/>
                    </a:lnTo>
                    <a:close/>
                    <a:moveTo>
                      <a:pt x="5587" y="74"/>
                    </a:moveTo>
                    <a:lnTo>
                      <a:pt x="3647" y="3433"/>
                    </a:lnTo>
                    <a:cubicBezTo>
                      <a:pt x="3485" y="3368"/>
                      <a:pt x="3320" y="3307"/>
                      <a:pt x="3155" y="3252"/>
                    </a:cubicBezTo>
                    <a:cubicBezTo>
                      <a:pt x="3135" y="3243"/>
                      <a:pt x="3115" y="3238"/>
                      <a:pt x="3095" y="3232"/>
                    </a:cubicBezTo>
                    <a:cubicBezTo>
                      <a:pt x="2950" y="3184"/>
                      <a:pt x="2805" y="3137"/>
                      <a:pt x="2661" y="3097"/>
                    </a:cubicBezTo>
                    <a:lnTo>
                      <a:pt x="3760" y="74"/>
                    </a:lnTo>
                    <a:close/>
                    <a:moveTo>
                      <a:pt x="8112" y="74"/>
                    </a:moveTo>
                    <a:lnTo>
                      <a:pt x="4823" y="3995"/>
                    </a:lnTo>
                    <a:cubicBezTo>
                      <a:pt x="4816" y="3991"/>
                      <a:pt x="4808" y="3988"/>
                      <a:pt x="4801" y="3983"/>
                    </a:cubicBezTo>
                    <a:cubicBezTo>
                      <a:pt x="4656" y="3903"/>
                      <a:pt x="4508" y="3823"/>
                      <a:pt x="4354" y="3748"/>
                    </a:cubicBezTo>
                    <a:cubicBezTo>
                      <a:pt x="4353" y="3748"/>
                      <a:pt x="4351" y="3747"/>
                      <a:pt x="4349" y="3747"/>
                    </a:cubicBezTo>
                    <a:cubicBezTo>
                      <a:pt x="4198" y="3672"/>
                      <a:pt x="4041" y="3600"/>
                      <a:pt x="3885" y="3533"/>
                    </a:cubicBezTo>
                    <a:cubicBezTo>
                      <a:pt x="3873" y="3528"/>
                      <a:pt x="3865" y="3523"/>
                      <a:pt x="3853" y="3518"/>
                    </a:cubicBezTo>
                    <a:lnTo>
                      <a:pt x="5842" y="75"/>
                    </a:lnTo>
                    <a:lnTo>
                      <a:pt x="5842" y="74"/>
                    </a:lnTo>
                    <a:close/>
                    <a:moveTo>
                      <a:pt x="8402" y="74"/>
                    </a:moveTo>
                    <a:lnTo>
                      <a:pt x="8402" y="75"/>
                    </a:lnTo>
                    <a:lnTo>
                      <a:pt x="8504" y="75"/>
                    </a:lnTo>
                    <a:lnTo>
                      <a:pt x="8504" y="2597"/>
                    </a:lnTo>
                    <a:lnTo>
                      <a:pt x="5950" y="4741"/>
                    </a:lnTo>
                    <a:cubicBezTo>
                      <a:pt x="5897" y="4699"/>
                      <a:pt x="5842" y="4659"/>
                      <a:pt x="5787" y="4619"/>
                    </a:cubicBezTo>
                    <a:cubicBezTo>
                      <a:pt x="5769" y="4606"/>
                      <a:pt x="5752" y="4593"/>
                      <a:pt x="5734" y="4579"/>
                    </a:cubicBezTo>
                    <a:cubicBezTo>
                      <a:pt x="5655" y="4523"/>
                      <a:pt x="5575" y="4468"/>
                      <a:pt x="5495" y="4413"/>
                    </a:cubicBezTo>
                    <a:cubicBezTo>
                      <a:pt x="5480" y="4403"/>
                      <a:pt x="5464" y="4393"/>
                      <a:pt x="5449" y="4383"/>
                    </a:cubicBezTo>
                    <a:cubicBezTo>
                      <a:pt x="5382" y="4338"/>
                      <a:pt x="5317" y="4295"/>
                      <a:pt x="5249" y="4251"/>
                    </a:cubicBezTo>
                    <a:cubicBezTo>
                      <a:pt x="5219" y="4233"/>
                      <a:pt x="5189" y="4216"/>
                      <a:pt x="5161" y="4196"/>
                    </a:cubicBezTo>
                    <a:cubicBezTo>
                      <a:pt x="5112" y="4168"/>
                      <a:pt x="5064" y="4138"/>
                      <a:pt x="5016" y="4108"/>
                    </a:cubicBezTo>
                    <a:lnTo>
                      <a:pt x="8402" y="74"/>
                    </a:lnTo>
                    <a:close/>
                    <a:moveTo>
                      <a:pt x="8504" y="2694"/>
                    </a:moveTo>
                    <a:lnTo>
                      <a:pt x="8504" y="2789"/>
                    </a:lnTo>
                    <a:lnTo>
                      <a:pt x="6067" y="4834"/>
                    </a:lnTo>
                    <a:lnTo>
                      <a:pt x="6063" y="4831"/>
                    </a:lnTo>
                    <a:cubicBezTo>
                      <a:pt x="6045" y="4816"/>
                      <a:pt x="6027" y="4801"/>
                      <a:pt x="6008" y="4788"/>
                    </a:cubicBezTo>
                    <a:lnTo>
                      <a:pt x="8504" y="2694"/>
                    </a:lnTo>
                    <a:close/>
                    <a:moveTo>
                      <a:pt x="8505" y="2885"/>
                    </a:moveTo>
                    <a:lnTo>
                      <a:pt x="8505" y="4813"/>
                    </a:lnTo>
                    <a:lnTo>
                      <a:pt x="6991" y="5685"/>
                    </a:lnTo>
                    <a:cubicBezTo>
                      <a:pt x="6943" y="5635"/>
                      <a:pt x="6895" y="5585"/>
                      <a:pt x="6846" y="5535"/>
                    </a:cubicBezTo>
                    <a:cubicBezTo>
                      <a:pt x="6828" y="5519"/>
                      <a:pt x="6811" y="5500"/>
                      <a:pt x="6795" y="5482"/>
                    </a:cubicBezTo>
                    <a:cubicBezTo>
                      <a:pt x="6723" y="5410"/>
                      <a:pt x="6650" y="5341"/>
                      <a:pt x="6575" y="5271"/>
                    </a:cubicBezTo>
                    <a:cubicBezTo>
                      <a:pt x="6563" y="5261"/>
                      <a:pt x="6550" y="5249"/>
                      <a:pt x="6538" y="5239"/>
                    </a:cubicBezTo>
                    <a:cubicBezTo>
                      <a:pt x="6475" y="5181"/>
                      <a:pt x="6412" y="5122"/>
                      <a:pt x="6347" y="5066"/>
                    </a:cubicBezTo>
                    <a:cubicBezTo>
                      <a:pt x="6322" y="5044"/>
                      <a:pt x="6295" y="5024"/>
                      <a:pt x="6270" y="5002"/>
                    </a:cubicBezTo>
                    <a:cubicBezTo>
                      <a:pt x="6223" y="4962"/>
                      <a:pt x="6175" y="4921"/>
                      <a:pt x="6127" y="4881"/>
                    </a:cubicBezTo>
                    <a:lnTo>
                      <a:pt x="8505" y="2885"/>
                    </a:lnTo>
                    <a:close/>
                    <a:moveTo>
                      <a:pt x="8504" y="4897"/>
                    </a:moveTo>
                    <a:lnTo>
                      <a:pt x="8504" y="4982"/>
                    </a:lnTo>
                    <a:lnTo>
                      <a:pt x="7091" y="5797"/>
                    </a:lnTo>
                    <a:lnTo>
                      <a:pt x="7083" y="5787"/>
                    </a:lnTo>
                    <a:cubicBezTo>
                      <a:pt x="7069" y="5772"/>
                      <a:pt x="7054" y="5757"/>
                      <a:pt x="7041" y="5742"/>
                    </a:cubicBezTo>
                    <a:lnTo>
                      <a:pt x="8504" y="4897"/>
                    </a:lnTo>
                    <a:close/>
                    <a:moveTo>
                      <a:pt x="8504" y="5067"/>
                    </a:moveTo>
                    <a:lnTo>
                      <a:pt x="8504" y="8177"/>
                    </a:lnTo>
                    <a:cubicBezTo>
                      <a:pt x="8470" y="8074"/>
                      <a:pt x="8434" y="7971"/>
                      <a:pt x="8394" y="7869"/>
                    </a:cubicBezTo>
                    <a:cubicBezTo>
                      <a:pt x="8380" y="7832"/>
                      <a:pt x="8364" y="7797"/>
                      <a:pt x="8349" y="7761"/>
                    </a:cubicBezTo>
                    <a:cubicBezTo>
                      <a:pt x="8320" y="7696"/>
                      <a:pt x="8295" y="7631"/>
                      <a:pt x="8265" y="7566"/>
                    </a:cubicBezTo>
                    <a:cubicBezTo>
                      <a:pt x="8247" y="7524"/>
                      <a:pt x="8225" y="7482"/>
                      <a:pt x="8205" y="7441"/>
                    </a:cubicBezTo>
                    <a:cubicBezTo>
                      <a:pt x="8177" y="7383"/>
                      <a:pt x="8149" y="7324"/>
                      <a:pt x="8119" y="7266"/>
                    </a:cubicBezTo>
                    <a:cubicBezTo>
                      <a:pt x="8097" y="7223"/>
                      <a:pt x="8072" y="7179"/>
                      <a:pt x="8047" y="7136"/>
                    </a:cubicBezTo>
                    <a:cubicBezTo>
                      <a:pt x="8017" y="7081"/>
                      <a:pt x="7987" y="7026"/>
                      <a:pt x="7956" y="6971"/>
                    </a:cubicBezTo>
                    <a:cubicBezTo>
                      <a:pt x="7929" y="6926"/>
                      <a:pt x="7901" y="6883"/>
                      <a:pt x="7874" y="6840"/>
                    </a:cubicBezTo>
                    <a:cubicBezTo>
                      <a:pt x="7841" y="6786"/>
                      <a:pt x="7809" y="6733"/>
                      <a:pt x="7774" y="6680"/>
                    </a:cubicBezTo>
                    <a:cubicBezTo>
                      <a:pt x="7746" y="6636"/>
                      <a:pt x="7714" y="6593"/>
                      <a:pt x="7684" y="6550"/>
                    </a:cubicBezTo>
                    <a:cubicBezTo>
                      <a:pt x="7647" y="6498"/>
                      <a:pt x="7612" y="6445"/>
                      <a:pt x="7574" y="6393"/>
                    </a:cubicBezTo>
                    <a:cubicBezTo>
                      <a:pt x="7544" y="6352"/>
                      <a:pt x="7511" y="6310"/>
                      <a:pt x="7479" y="6268"/>
                    </a:cubicBezTo>
                    <a:cubicBezTo>
                      <a:pt x="7439" y="6217"/>
                      <a:pt x="7399" y="6163"/>
                      <a:pt x="7358" y="6112"/>
                    </a:cubicBezTo>
                    <a:cubicBezTo>
                      <a:pt x="7326" y="6072"/>
                      <a:pt x="7291" y="6032"/>
                      <a:pt x="7256" y="5990"/>
                    </a:cubicBezTo>
                    <a:cubicBezTo>
                      <a:pt x="7218" y="5945"/>
                      <a:pt x="7181" y="5898"/>
                      <a:pt x="7141" y="5854"/>
                    </a:cubicBezTo>
                    <a:lnTo>
                      <a:pt x="8504" y="5067"/>
                    </a:lnTo>
                    <a:close/>
                    <a:moveTo>
                      <a:pt x="8615" y="75"/>
                    </a:moveTo>
                    <a:lnTo>
                      <a:pt x="8615" y="8868"/>
                    </a:lnTo>
                    <a:lnTo>
                      <a:pt x="8572" y="8872"/>
                    </a:lnTo>
                    <a:cubicBezTo>
                      <a:pt x="7922" y="5550"/>
                      <a:pt x="4123" y="2854"/>
                      <a:pt x="74" y="2837"/>
                    </a:cubicBezTo>
                    <a:lnTo>
                      <a:pt x="74" y="2800"/>
                    </a:lnTo>
                    <a:cubicBezTo>
                      <a:pt x="91" y="2800"/>
                      <a:pt x="106" y="2802"/>
                      <a:pt x="122" y="2802"/>
                    </a:cubicBezTo>
                    <a:lnTo>
                      <a:pt x="144" y="2802"/>
                    </a:lnTo>
                    <a:lnTo>
                      <a:pt x="180" y="2804"/>
                    </a:lnTo>
                    <a:cubicBezTo>
                      <a:pt x="535" y="2809"/>
                      <a:pt x="897" y="2835"/>
                      <a:pt x="1251" y="2882"/>
                    </a:cubicBezTo>
                    <a:lnTo>
                      <a:pt x="1271" y="2884"/>
                    </a:lnTo>
                    <a:cubicBezTo>
                      <a:pt x="1313" y="2890"/>
                      <a:pt x="1355" y="2895"/>
                      <a:pt x="1396" y="2902"/>
                    </a:cubicBezTo>
                    <a:cubicBezTo>
                      <a:pt x="1751" y="2954"/>
                      <a:pt x="2109" y="3027"/>
                      <a:pt x="2459" y="3119"/>
                    </a:cubicBezTo>
                    <a:cubicBezTo>
                      <a:pt x="2507" y="3130"/>
                      <a:pt x="2554" y="3144"/>
                      <a:pt x="2601" y="3157"/>
                    </a:cubicBezTo>
                    <a:cubicBezTo>
                      <a:pt x="2954" y="3255"/>
                      <a:pt x="3307" y="3375"/>
                      <a:pt x="3650" y="3513"/>
                    </a:cubicBezTo>
                    <a:cubicBezTo>
                      <a:pt x="3695" y="3532"/>
                      <a:pt x="3742" y="3552"/>
                      <a:pt x="3787" y="3570"/>
                    </a:cubicBezTo>
                    <a:cubicBezTo>
                      <a:pt x="3876" y="3608"/>
                      <a:pt x="3965" y="3647"/>
                      <a:pt x="4053" y="3687"/>
                    </a:cubicBezTo>
                    <a:cubicBezTo>
                      <a:pt x="4316" y="3806"/>
                      <a:pt x="4571" y="3936"/>
                      <a:pt x="4813" y="4075"/>
                    </a:cubicBezTo>
                    <a:lnTo>
                      <a:pt x="4819" y="4078"/>
                    </a:lnTo>
                    <a:cubicBezTo>
                      <a:pt x="4843" y="4091"/>
                      <a:pt x="4868" y="4106"/>
                      <a:pt x="4892" y="4121"/>
                    </a:cubicBezTo>
                    <a:lnTo>
                      <a:pt x="4904" y="4128"/>
                    </a:lnTo>
                    <a:lnTo>
                      <a:pt x="4941" y="4150"/>
                    </a:lnTo>
                    <a:cubicBezTo>
                      <a:pt x="5291" y="4356"/>
                      <a:pt x="5622" y="4579"/>
                      <a:pt x="5929" y="4818"/>
                    </a:cubicBezTo>
                    <a:cubicBezTo>
                      <a:pt x="5955" y="4839"/>
                      <a:pt x="5983" y="4861"/>
                      <a:pt x="6012" y="4884"/>
                    </a:cubicBezTo>
                    <a:lnTo>
                      <a:pt x="6045" y="4911"/>
                    </a:lnTo>
                    <a:cubicBezTo>
                      <a:pt x="6128" y="4977"/>
                      <a:pt x="6210" y="5046"/>
                      <a:pt x="6288" y="5114"/>
                    </a:cubicBezTo>
                    <a:cubicBezTo>
                      <a:pt x="6528" y="5321"/>
                      <a:pt x="6751" y="5535"/>
                      <a:pt x="6956" y="5757"/>
                    </a:cubicBezTo>
                    <a:lnTo>
                      <a:pt x="6958" y="5760"/>
                    </a:lnTo>
                    <a:cubicBezTo>
                      <a:pt x="6981" y="5785"/>
                      <a:pt x="7003" y="5810"/>
                      <a:pt x="7026" y="5835"/>
                    </a:cubicBezTo>
                    <a:lnTo>
                      <a:pt x="7056" y="5869"/>
                    </a:lnTo>
                    <a:cubicBezTo>
                      <a:pt x="7762" y="6663"/>
                      <a:pt x="8250" y="7526"/>
                      <a:pt x="8505" y="8434"/>
                    </a:cubicBezTo>
                    <a:lnTo>
                      <a:pt x="8579" y="8692"/>
                    </a:lnTo>
                    <a:lnTo>
                      <a:pt x="8579" y="75"/>
                    </a:lnTo>
                    <a:close/>
                    <a:moveTo>
                      <a:pt x="144" y="1"/>
                    </a:moveTo>
                    <a:lnTo>
                      <a:pt x="144" y="2729"/>
                    </a:lnTo>
                    <a:lnTo>
                      <a:pt x="124" y="2729"/>
                    </a:lnTo>
                    <a:cubicBezTo>
                      <a:pt x="96" y="2727"/>
                      <a:pt x="66" y="2727"/>
                      <a:pt x="37" y="2727"/>
                    </a:cubicBezTo>
                    <a:lnTo>
                      <a:pt x="1" y="2727"/>
                    </a:lnTo>
                    <a:lnTo>
                      <a:pt x="1" y="2910"/>
                    </a:lnTo>
                    <a:lnTo>
                      <a:pt x="37" y="2910"/>
                    </a:lnTo>
                    <a:cubicBezTo>
                      <a:pt x="4080" y="2910"/>
                      <a:pt x="7879" y="5605"/>
                      <a:pt x="8505" y="8918"/>
                    </a:cubicBezTo>
                    <a:lnTo>
                      <a:pt x="8512" y="8952"/>
                    </a:lnTo>
                    <a:lnTo>
                      <a:pt x="8688" y="8935"/>
                    </a:lnTo>
                    <a:lnTo>
                      <a:pt x="8688" y="1"/>
                    </a:lnTo>
                    <a:lnTo>
                      <a:pt x="8367" y="1"/>
                    </a:lnTo>
                    <a:lnTo>
                      <a:pt x="4952" y="4071"/>
                    </a:lnTo>
                    <a:lnTo>
                      <a:pt x="4931" y="4058"/>
                    </a:lnTo>
                    <a:cubicBezTo>
                      <a:pt x="4916" y="4050"/>
                      <a:pt x="4902" y="4041"/>
                      <a:pt x="4887" y="4033"/>
                    </a:cubicBezTo>
                    <a:lnTo>
                      <a:pt x="8270" y="1"/>
                    </a:lnTo>
                    <a:lnTo>
                      <a:pt x="5800" y="1"/>
                    </a:lnTo>
                    <a:lnTo>
                      <a:pt x="3785" y="3490"/>
                    </a:lnTo>
                    <a:cubicBezTo>
                      <a:pt x="3762" y="3480"/>
                      <a:pt x="3740" y="3472"/>
                      <a:pt x="3717" y="3462"/>
                    </a:cubicBezTo>
                    <a:lnTo>
                      <a:pt x="5715" y="1"/>
                    </a:lnTo>
                    <a:lnTo>
                      <a:pt x="3708" y="1"/>
                    </a:lnTo>
                    <a:lnTo>
                      <a:pt x="2589" y="3077"/>
                    </a:lnTo>
                    <a:cubicBezTo>
                      <a:pt x="2564" y="3070"/>
                      <a:pt x="2541" y="3064"/>
                      <a:pt x="2517" y="3057"/>
                    </a:cubicBezTo>
                    <a:lnTo>
                      <a:pt x="3630" y="1"/>
                    </a:lnTo>
                    <a:lnTo>
                      <a:pt x="1869" y="1"/>
                    </a:lnTo>
                    <a:lnTo>
                      <a:pt x="1371" y="2824"/>
                    </a:lnTo>
                    <a:cubicBezTo>
                      <a:pt x="1348" y="2820"/>
                      <a:pt x="1323" y="2817"/>
                      <a:pt x="1298" y="2814"/>
                    </a:cubicBezTo>
                    <a:lnTo>
                      <a:pt x="179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4" name="Google Shape;1224;p61"/>
              <p:cNvSpPr/>
              <p:nvPr/>
            </p:nvSpPr>
            <p:spPr>
              <a:xfrm>
                <a:off x="4926624" y="4291252"/>
                <a:ext cx="66755" cy="85954"/>
              </a:xfrm>
              <a:custGeom>
                <a:rect b="b" l="l" r="r" t="t"/>
                <a:pathLst>
                  <a:path extrusionOk="0" h="2431" w="1888">
                    <a:moveTo>
                      <a:pt x="1786" y="0"/>
                    </a:moveTo>
                    <a:cubicBezTo>
                      <a:pt x="1070" y="705"/>
                      <a:pt x="468" y="1521"/>
                      <a:pt x="0" y="2429"/>
                    </a:cubicBezTo>
                    <a:cubicBezTo>
                      <a:pt x="20" y="2429"/>
                      <a:pt x="40" y="2430"/>
                      <a:pt x="60" y="2430"/>
                    </a:cubicBezTo>
                    <a:cubicBezTo>
                      <a:pt x="1068" y="2430"/>
                      <a:pt x="1888" y="1609"/>
                      <a:pt x="1888" y="601"/>
                    </a:cubicBezTo>
                    <a:cubicBezTo>
                      <a:pt x="1888" y="398"/>
                      <a:pt x="1854" y="197"/>
                      <a:pt x="17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5" name="Google Shape;1225;p61"/>
              <p:cNvSpPr/>
              <p:nvPr/>
            </p:nvSpPr>
            <p:spPr>
              <a:xfrm>
                <a:off x="4994159" y="4227571"/>
                <a:ext cx="91046" cy="69371"/>
              </a:xfrm>
              <a:custGeom>
                <a:rect b="b" l="l" r="r" t="t"/>
                <a:pathLst>
                  <a:path extrusionOk="0" h="1962" w="2575">
                    <a:moveTo>
                      <a:pt x="2544" y="1"/>
                    </a:moveTo>
                    <a:cubicBezTo>
                      <a:pt x="1615" y="399"/>
                      <a:pt x="759" y="963"/>
                      <a:pt x="1" y="1681"/>
                    </a:cubicBezTo>
                    <a:cubicBezTo>
                      <a:pt x="274" y="1865"/>
                      <a:pt x="589" y="1961"/>
                      <a:pt x="917" y="1961"/>
                    </a:cubicBezTo>
                    <a:cubicBezTo>
                      <a:pt x="1831" y="1961"/>
                      <a:pt x="2574" y="1218"/>
                      <a:pt x="2574" y="305"/>
                    </a:cubicBezTo>
                    <a:cubicBezTo>
                      <a:pt x="2574" y="206"/>
                      <a:pt x="2564" y="104"/>
                      <a:pt x="25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6" name="Google Shape;1226;p61"/>
              <p:cNvSpPr/>
              <p:nvPr/>
            </p:nvSpPr>
            <p:spPr>
              <a:xfrm>
                <a:off x="4576963" y="4204376"/>
                <a:ext cx="104411" cy="57173"/>
              </a:xfrm>
              <a:custGeom>
                <a:rect b="b" l="l" r="r" t="t"/>
                <a:pathLst>
                  <a:path extrusionOk="0" h="1617" w="2953">
                    <a:moveTo>
                      <a:pt x="4" y="0"/>
                    </a:moveTo>
                    <a:cubicBezTo>
                      <a:pt x="1" y="32"/>
                      <a:pt x="1" y="64"/>
                      <a:pt x="1" y="97"/>
                    </a:cubicBezTo>
                    <a:cubicBezTo>
                      <a:pt x="1" y="935"/>
                      <a:pt x="682" y="1616"/>
                      <a:pt x="1520" y="1616"/>
                    </a:cubicBezTo>
                    <a:cubicBezTo>
                      <a:pt x="2171" y="1616"/>
                      <a:pt x="2739" y="1213"/>
                      <a:pt x="2952" y="605"/>
                    </a:cubicBezTo>
                    <a:cubicBezTo>
                      <a:pt x="2014" y="220"/>
                      <a:pt x="1023" y="19"/>
                      <a:pt x="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7" name="Google Shape;1227;p61"/>
              <p:cNvSpPr/>
              <p:nvPr/>
            </p:nvSpPr>
            <p:spPr>
              <a:xfrm>
                <a:off x="4689438" y="4229445"/>
                <a:ext cx="88288" cy="67497"/>
              </a:xfrm>
              <a:custGeom>
                <a:rect b="b" l="l" r="r" t="t"/>
                <a:pathLst>
                  <a:path extrusionOk="0" h="1909" w="2497">
                    <a:moveTo>
                      <a:pt x="19" y="1"/>
                    </a:moveTo>
                    <a:cubicBezTo>
                      <a:pt x="6" y="84"/>
                      <a:pt x="1" y="169"/>
                      <a:pt x="1" y="252"/>
                    </a:cubicBezTo>
                    <a:cubicBezTo>
                      <a:pt x="1" y="1165"/>
                      <a:pt x="744" y="1908"/>
                      <a:pt x="1657" y="1908"/>
                    </a:cubicBezTo>
                    <a:cubicBezTo>
                      <a:pt x="1953" y="1908"/>
                      <a:pt x="2241" y="1830"/>
                      <a:pt x="2496" y="1680"/>
                    </a:cubicBezTo>
                    <a:cubicBezTo>
                      <a:pt x="1757" y="969"/>
                      <a:pt x="924" y="406"/>
                      <a:pt x="1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8" name="Google Shape;1228;p61"/>
              <p:cNvSpPr/>
              <p:nvPr/>
            </p:nvSpPr>
            <p:spPr>
              <a:xfrm>
                <a:off x="4781618" y="4295884"/>
                <a:ext cx="63820" cy="84610"/>
              </a:xfrm>
              <a:custGeom>
                <a:rect b="b" l="l" r="r" t="t"/>
                <a:pathLst>
                  <a:path extrusionOk="0" h="2393" w="1805">
                    <a:moveTo>
                      <a:pt x="92" y="1"/>
                    </a:moveTo>
                    <a:cubicBezTo>
                      <a:pt x="32" y="184"/>
                      <a:pt x="1" y="374"/>
                      <a:pt x="1" y="564"/>
                    </a:cubicBezTo>
                    <a:cubicBezTo>
                      <a:pt x="1" y="1565"/>
                      <a:pt x="807" y="2379"/>
                      <a:pt x="1805" y="2393"/>
                    </a:cubicBezTo>
                    <a:cubicBezTo>
                      <a:pt x="1356" y="1508"/>
                      <a:pt x="782" y="704"/>
                      <a:pt x="92"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9" name="Google Shape;1229;p61"/>
              <p:cNvSpPr/>
              <p:nvPr/>
            </p:nvSpPr>
            <p:spPr>
              <a:xfrm>
                <a:off x="4892291" y="4166436"/>
                <a:ext cx="307221" cy="349403"/>
              </a:xfrm>
              <a:custGeom>
                <a:rect b="b" l="l" r="r" t="t"/>
                <a:pathLst>
                  <a:path extrusionOk="0" h="9882" w="8689">
                    <a:moveTo>
                      <a:pt x="8615" y="74"/>
                    </a:moveTo>
                    <a:lnTo>
                      <a:pt x="8615" y="112"/>
                    </a:lnTo>
                    <a:cubicBezTo>
                      <a:pt x="4511" y="129"/>
                      <a:pt x="938" y="3049"/>
                      <a:pt x="110" y="7073"/>
                    </a:cubicBezTo>
                    <a:lnTo>
                      <a:pt x="124" y="7826"/>
                    </a:lnTo>
                    <a:cubicBezTo>
                      <a:pt x="112" y="7871"/>
                      <a:pt x="100" y="7914"/>
                      <a:pt x="89" y="7959"/>
                    </a:cubicBezTo>
                    <a:lnTo>
                      <a:pt x="74" y="7070"/>
                    </a:lnTo>
                    <a:cubicBezTo>
                      <a:pt x="903" y="3029"/>
                      <a:pt x="4493" y="92"/>
                      <a:pt x="8615" y="74"/>
                    </a:cubicBezTo>
                    <a:close/>
                    <a:moveTo>
                      <a:pt x="112" y="8139"/>
                    </a:moveTo>
                    <a:lnTo>
                      <a:pt x="112" y="9275"/>
                    </a:lnTo>
                    <a:lnTo>
                      <a:pt x="112" y="9806"/>
                    </a:lnTo>
                    <a:lnTo>
                      <a:pt x="74" y="9806"/>
                    </a:lnTo>
                    <a:lnTo>
                      <a:pt x="74" y="8139"/>
                    </a:lnTo>
                    <a:close/>
                    <a:moveTo>
                      <a:pt x="185" y="9593"/>
                    </a:moveTo>
                    <a:lnTo>
                      <a:pt x="365" y="9806"/>
                    </a:lnTo>
                    <a:lnTo>
                      <a:pt x="185" y="9806"/>
                    </a:lnTo>
                    <a:lnTo>
                      <a:pt x="185" y="9593"/>
                    </a:lnTo>
                    <a:close/>
                    <a:moveTo>
                      <a:pt x="832" y="6149"/>
                    </a:moveTo>
                    <a:lnTo>
                      <a:pt x="2944" y="9806"/>
                    </a:lnTo>
                    <a:lnTo>
                      <a:pt x="653" y="9806"/>
                    </a:lnTo>
                    <a:lnTo>
                      <a:pt x="185" y="9248"/>
                    </a:lnTo>
                    <a:lnTo>
                      <a:pt x="185" y="8066"/>
                    </a:lnTo>
                    <a:lnTo>
                      <a:pt x="140" y="8066"/>
                    </a:lnTo>
                    <a:cubicBezTo>
                      <a:pt x="165" y="7962"/>
                      <a:pt x="194" y="7861"/>
                      <a:pt x="222" y="7759"/>
                    </a:cubicBezTo>
                    <a:cubicBezTo>
                      <a:pt x="237" y="7703"/>
                      <a:pt x="250" y="7646"/>
                      <a:pt x="267" y="7591"/>
                    </a:cubicBezTo>
                    <a:cubicBezTo>
                      <a:pt x="310" y="7444"/>
                      <a:pt x="358" y="7300"/>
                      <a:pt x="410" y="7155"/>
                    </a:cubicBezTo>
                    <a:cubicBezTo>
                      <a:pt x="417" y="7136"/>
                      <a:pt x="422" y="7116"/>
                      <a:pt x="430" y="7096"/>
                    </a:cubicBezTo>
                    <a:cubicBezTo>
                      <a:pt x="488" y="6933"/>
                      <a:pt x="552" y="6770"/>
                      <a:pt x="620" y="6608"/>
                    </a:cubicBezTo>
                    <a:cubicBezTo>
                      <a:pt x="642" y="6560"/>
                      <a:pt x="665" y="6513"/>
                      <a:pt x="687" y="6465"/>
                    </a:cubicBezTo>
                    <a:cubicBezTo>
                      <a:pt x="733" y="6358"/>
                      <a:pt x="780" y="6253"/>
                      <a:pt x="832" y="6149"/>
                    </a:cubicBezTo>
                    <a:close/>
                    <a:moveTo>
                      <a:pt x="8652" y="1"/>
                    </a:moveTo>
                    <a:cubicBezTo>
                      <a:pt x="4479" y="1"/>
                      <a:pt x="842" y="2967"/>
                      <a:pt x="0" y="7063"/>
                    </a:cubicBezTo>
                    <a:lnTo>
                      <a:pt x="17" y="8066"/>
                    </a:lnTo>
                    <a:lnTo>
                      <a:pt x="0" y="8066"/>
                    </a:lnTo>
                    <a:lnTo>
                      <a:pt x="0" y="9881"/>
                    </a:lnTo>
                    <a:lnTo>
                      <a:pt x="523" y="9881"/>
                    </a:lnTo>
                    <a:lnTo>
                      <a:pt x="185" y="9478"/>
                    </a:lnTo>
                    <a:lnTo>
                      <a:pt x="185" y="9363"/>
                    </a:lnTo>
                    <a:lnTo>
                      <a:pt x="618" y="9880"/>
                    </a:lnTo>
                    <a:lnTo>
                      <a:pt x="3070" y="9880"/>
                    </a:lnTo>
                    <a:lnTo>
                      <a:pt x="876" y="6079"/>
                    </a:lnTo>
                    <a:lnTo>
                      <a:pt x="870" y="6069"/>
                    </a:lnTo>
                    <a:cubicBezTo>
                      <a:pt x="1350" y="5106"/>
                      <a:pt x="1977" y="4240"/>
                      <a:pt x="2737" y="3495"/>
                    </a:cubicBezTo>
                    <a:cubicBezTo>
                      <a:pt x="2779" y="3454"/>
                      <a:pt x="2822" y="3412"/>
                      <a:pt x="2865" y="3372"/>
                    </a:cubicBezTo>
                    <a:cubicBezTo>
                      <a:pt x="3663" y="2621"/>
                      <a:pt x="4561" y="2038"/>
                      <a:pt x="5535" y="1641"/>
                    </a:cubicBezTo>
                    <a:cubicBezTo>
                      <a:pt x="6525" y="1238"/>
                      <a:pt x="7572" y="1033"/>
                      <a:pt x="8652" y="1033"/>
                    </a:cubicBezTo>
                    <a:lnTo>
                      <a:pt x="8688" y="1033"/>
                    </a:lnTo>
                    <a:lnTo>
                      <a:pt x="8688" y="904"/>
                    </a:lnTo>
                    <a:lnTo>
                      <a:pt x="8652" y="904"/>
                    </a:lnTo>
                    <a:cubicBezTo>
                      <a:pt x="4218" y="904"/>
                      <a:pt x="1191" y="4258"/>
                      <a:pt x="190" y="7458"/>
                    </a:cubicBezTo>
                    <a:lnTo>
                      <a:pt x="184" y="7080"/>
                    </a:lnTo>
                    <a:cubicBezTo>
                      <a:pt x="1005" y="3085"/>
                      <a:pt x="4568" y="186"/>
                      <a:pt x="8652" y="186"/>
                    </a:cubicBezTo>
                    <a:lnTo>
                      <a:pt x="8688" y="186"/>
                    </a:lnTo>
                    <a:lnTo>
                      <a:pt x="8688"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0" name="Google Shape;1230;p61"/>
              <p:cNvSpPr/>
              <p:nvPr/>
            </p:nvSpPr>
            <p:spPr>
              <a:xfrm>
                <a:off x="4995892" y="4237012"/>
                <a:ext cx="142880" cy="278829"/>
              </a:xfrm>
              <a:custGeom>
                <a:rect b="b" l="l" r="r" t="t"/>
                <a:pathLst>
                  <a:path extrusionOk="0" h="7886" w="4041">
                    <a:moveTo>
                      <a:pt x="2659" y="465"/>
                    </a:moveTo>
                    <a:lnTo>
                      <a:pt x="3954" y="7810"/>
                    </a:lnTo>
                    <a:lnTo>
                      <a:pt x="2347" y="7810"/>
                    </a:lnTo>
                    <a:lnTo>
                      <a:pt x="132" y="1724"/>
                    </a:lnTo>
                    <a:lnTo>
                      <a:pt x="132" y="1724"/>
                    </a:lnTo>
                    <a:cubicBezTo>
                      <a:pt x="365" y="1826"/>
                      <a:pt x="611" y="1879"/>
                      <a:pt x="870" y="1879"/>
                    </a:cubicBezTo>
                    <a:cubicBezTo>
                      <a:pt x="1729" y="1879"/>
                      <a:pt x="2464" y="1284"/>
                      <a:pt x="2659" y="465"/>
                    </a:cubicBezTo>
                    <a:close/>
                    <a:moveTo>
                      <a:pt x="2652" y="0"/>
                    </a:moveTo>
                    <a:lnTo>
                      <a:pt x="2622" y="248"/>
                    </a:lnTo>
                    <a:cubicBezTo>
                      <a:pt x="2515" y="1136"/>
                      <a:pt x="1762" y="1804"/>
                      <a:pt x="868" y="1804"/>
                    </a:cubicBezTo>
                    <a:cubicBezTo>
                      <a:pt x="593" y="1804"/>
                      <a:pt x="328" y="1742"/>
                      <a:pt x="83" y="1619"/>
                    </a:cubicBezTo>
                    <a:lnTo>
                      <a:pt x="0" y="1578"/>
                    </a:lnTo>
                    <a:lnTo>
                      <a:pt x="2287" y="7860"/>
                    </a:lnTo>
                    <a:lnTo>
                      <a:pt x="2295" y="7885"/>
                    </a:lnTo>
                    <a:lnTo>
                      <a:pt x="4041" y="7885"/>
                    </a:lnTo>
                    <a:lnTo>
                      <a:pt x="2652"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1" name="Google Shape;1231;p61"/>
              <p:cNvSpPr/>
              <p:nvPr/>
            </p:nvSpPr>
            <p:spPr>
              <a:xfrm>
                <a:off x="4926094" y="4304017"/>
                <a:ext cx="148219" cy="211756"/>
              </a:xfrm>
              <a:custGeom>
                <a:rect b="b" l="l" r="r" t="t"/>
                <a:pathLst>
                  <a:path extrusionOk="0" h="5989" w="4192">
                    <a:moveTo>
                      <a:pt x="2081" y="407"/>
                    </a:moveTo>
                    <a:lnTo>
                      <a:pt x="4085" y="5915"/>
                    </a:lnTo>
                    <a:lnTo>
                      <a:pt x="2242" y="5915"/>
                    </a:lnTo>
                    <a:lnTo>
                      <a:pt x="127" y="2253"/>
                    </a:lnTo>
                    <a:cubicBezTo>
                      <a:pt x="1156" y="2226"/>
                      <a:pt x="1996" y="1421"/>
                      <a:pt x="2081" y="407"/>
                    </a:cubicBezTo>
                    <a:close/>
                    <a:moveTo>
                      <a:pt x="2011" y="1"/>
                    </a:moveTo>
                    <a:lnTo>
                      <a:pt x="2013" y="216"/>
                    </a:lnTo>
                    <a:lnTo>
                      <a:pt x="2014" y="240"/>
                    </a:lnTo>
                    <a:cubicBezTo>
                      <a:pt x="2014" y="1310"/>
                      <a:pt x="1145" y="2179"/>
                      <a:pt x="75" y="2179"/>
                    </a:cubicBezTo>
                    <a:lnTo>
                      <a:pt x="0" y="2179"/>
                    </a:lnTo>
                    <a:lnTo>
                      <a:pt x="2189" y="5970"/>
                    </a:lnTo>
                    <a:lnTo>
                      <a:pt x="2201" y="5989"/>
                    </a:lnTo>
                    <a:lnTo>
                      <a:pt x="4191" y="5989"/>
                    </a:lnTo>
                    <a:lnTo>
                      <a:pt x="201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2" name="Google Shape;1232;p61"/>
              <p:cNvSpPr/>
              <p:nvPr/>
            </p:nvSpPr>
            <p:spPr>
              <a:xfrm>
                <a:off x="5091183" y="4225874"/>
                <a:ext cx="108194" cy="289967"/>
              </a:xfrm>
              <a:custGeom>
                <a:rect b="b" l="l" r="r" t="t"/>
                <a:pathLst>
                  <a:path extrusionOk="0" h="8201" w="3060">
                    <a:moveTo>
                      <a:pt x="2987" y="327"/>
                    </a:moveTo>
                    <a:lnTo>
                      <a:pt x="2987" y="8125"/>
                    </a:lnTo>
                    <a:lnTo>
                      <a:pt x="1483" y="8125"/>
                    </a:lnTo>
                    <a:lnTo>
                      <a:pt x="140" y="507"/>
                    </a:lnTo>
                    <a:lnTo>
                      <a:pt x="140" y="507"/>
                    </a:lnTo>
                    <a:cubicBezTo>
                      <a:pt x="458" y="933"/>
                      <a:pt x="966" y="1193"/>
                      <a:pt x="1504" y="1193"/>
                    </a:cubicBezTo>
                    <a:cubicBezTo>
                      <a:pt x="2119" y="1193"/>
                      <a:pt x="2685" y="857"/>
                      <a:pt x="2987" y="327"/>
                    </a:cubicBezTo>
                    <a:close/>
                    <a:moveTo>
                      <a:pt x="3060" y="0"/>
                    </a:moveTo>
                    <a:lnTo>
                      <a:pt x="2988" y="157"/>
                    </a:lnTo>
                    <a:cubicBezTo>
                      <a:pt x="2725" y="742"/>
                      <a:pt x="2142" y="1120"/>
                      <a:pt x="1503" y="1120"/>
                    </a:cubicBezTo>
                    <a:cubicBezTo>
                      <a:pt x="933" y="1120"/>
                      <a:pt x="397" y="813"/>
                      <a:pt x="103" y="322"/>
                    </a:cubicBezTo>
                    <a:lnTo>
                      <a:pt x="0" y="149"/>
                    </a:lnTo>
                    <a:lnTo>
                      <a:pt x="1416" y="8169"/>
                    </a:lnTo>
                    <a:lnTo>
                      <a:pt x="1421" y="8200"/>
                    </a:lnTo>
                    <a:lnTo>
                      <a:pt x="3060" y="8200"/>
                    </a:lnTo>
                    <a:lnTo>
                      <a:pt x="306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3" name="Google Shape;1233;p61"/>
              <p:cNvSpPr/>
              <p:nvPr/>
            </p:nvSpPr>
            <p:spPr>
              <a:xfrm>
                <a:off x="5093128" y="4204270"/>
                <a:ext cx="104976" cy="57279"/>
              </a:xfrm>
              <a:custGeom>
                <a:rect b="b" l="l" r="r" t="t"/>
                <a:pathLst>
                  <a:path extrusionOk="0" h="1620" w="2969">
                    <a:moveTo>
                      <a:pt x="2965" y="0"/>
                    </a:moveTo>
                    <a:cubicBezTo>
                      <a:pt x="1941" y="2"/>
                      <a:pt x="943" y="188"/>
                      <a:pt x="0" y="555"/>
                    </a:cubicBezTo>
                    <a:cubicBezTo>
                      <a:pt x="198" y="1184"/>
                      <a:pt x="785" y="1619"/>
                      <a:pt x="1449" y="1619"/>
                    </a:cubicBezTo>
                    <a:cubicBezTo>
                      <a:pt x="2287" y="1619"/>
                      <a:pt x="2968" y="938"/>
                      <a:pt x="2968" y="100"/>
                    </a:cubicBezTo>
                    <a:cubicBezTo>
                      <a:pt x="2968" y="67"/>
                      <a:pt x="2967" y="33"/>
                      <a:pt x="29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4" name="Google Shape;1234;p61"/>
              <p:cNvSpPr/>
              <p:nvPr/>
            </p:nvSpPr>
            <p:spPr>
              <a:xfrm>
                <a:off x="5031038" y="4152965"/>
                <a:ext cx="12693" cy="12693"/>
              </a:xfrm>
              <a:custGeom>
                <a:rect b="b" l="l" r="r" t="t"/>
                <a:pathLst>
                  <a:path extrusionOk="0" h="359" w="359">
                    <a:moveTo>
                      <a:pt x="180" y="0"/>
                    </a:moveTo>
                    <a:cubicBezTo>
                      <a:pt x="81" y="0"/>
                      <a:pt x="1" y="80"/>
                      <a:pt x="1" y="180"/>
                    </a:cubicBezTo>
                    <a:cubicBezTo>
                      <a:pt x="1" y="278"/>
                      <a:pt x="81" y="358"/>
                      <a:pt x="180" y="358"/>
                    </a:cubicBezTo>
                    <a:cubicBezTo>
                      <a:pt x="279" y="358"/>
                      <a:pt x="359" y="278"/>
                      <a:pt x="359" y="180"/>
                    </a:cubicBezTo>
                    <a:cubicBezTo>
                      <a:pt x="359"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5" name="Google Shape;1235;p61"/>
              <p:cNvSpPr/>
              <p:nvPr/>
            </p:nvSpPr>
            <p:spPr>
              <a:xfrm>
                <a:off x="4984506" y="4179236"/>
                <a:ext cx="12693" cy="12729"/>
              </a:xfrm>
              <a:custGeom>
                <a:rect b="b" l="l" r="r" t="t"/>
                <a:pathLst>
                  <a:path extrusionOk="0" h="360" w="359">
                    <a:moveTo>
                      <a:pt x="181" y="0"/>
                    </a:moveTo>
                    <a:cubicBezTo>
                      <a:pt x="81" y="0"/>
                      <a:pt x="1" y="82"/>
                      <a:pt x="1" y="180"/>
                    </a:cubicBezTo>
                    <a:cubicBezTo>
                      <a:pt x="1" y="280"/>
                      <a:pt x="81" y="360"/>
                      <a:pt x="181" y="360"/>
                    </a:cubicBezTo>
                    <a:cubicBezTo>
                      <a:pt x="279" y="360"/>
                      <a:pt x="359" y="280"/>
                      <a:pt x="359" y="180"/>
                    </a:cubicBezTo>
                    <a:cubicBezTo>
                      <a:pt x="359" y="82"/>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6" name="Google Shape;1236;p61"/>
              <p:cNvSpPr/>
              <p:nvPr/>
            </p:nvSpPr>
            <p:spPr>
              <a:xfrm>
                <a:off x="5124137" y="4124112"/>
                <a:ext cx="12729" cy="12693"/>
              </a:xfrm>
              <a:custGeom>
                <a:rect b="b" l="l" r="r" t="t"/>
                <a:pathLst>
                  <a:path extrusionOk="0" h="359" w="360">
                    <a:moveTo>
                      <a:pt x="179" y="0"/>
                    </a:moveTo>
                    <a:cubicBezTo>
                      <a:pt x="81" y="0"/>
                      <a:pt x="1" y="80"/>
                      <a:pt x="1" y="178"/>
                    </a:cubicBezTo>
                    <a:cubicBezTo>
                      <a:pt x="1" y="278"/>
                      <a:pt x="81" y="358"/>
                      <a:pt x="179" y="358"/>
                    </a:cubicBezTo>
                    <a:cubicBezTo>
                      <a:pt x="279" y="358"/>
                      <a:pt x="359" y="278"/>
                      <a:pt x="359" y="178"/>
                    </a:cubicBezTo>
                    <a:cubicBezTo>
                      <a:pt x="359" y="80"/>
                      <a:pt x="279"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7" name="Google Shape;1237;p61"/>
              <p:cNvSpPr/>
              <p:nvPr/>
            </p:nvSpPr>
            <p:spPr>
              <a:xfrm>
                <a:off x="4945824" y="4213605"/>
                <a:ext cx="12693" cy="12764"/>
              </a:xfrm>
              <a:custGeom>
                <a:rect b="b" l="l" r="r" t="t"/>
                <a:pathLst>
                  <a:path extrusionOk="0" h="361" w="359">
                    <a:moveTo>
                      <a:pt x="180" y="1"/>
                    </a:moveTo>
                    <a:cubicBezTo>
                      <a:pt x="82" y="1"/>
                      <a:pt x="0" y="83"/>
                      <a:pt x="0" y="181"/>
                    </a:cubicBezTo>
                    <a:cubicBezTo>
                      <a:pt x="0" y="279"/>
                      <a:pt x="80" y="361"/>
                      <a:pt x="180" y="361"/>
                    </a:cubicBezTo>
                    <a:cubicBezTo>
                      <a:pt x="279" y="361"/>
                      <a:pt x="359" y="279"/>
                      <a:pt x="359" y="181"/>
                    </a:cubicBezTo>
                    <a:cubicBezTo>
                      <a:pt x="359" y="83"/>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8" name="Google Shape;1238;p61"/>
              <p:cNvSpPr/>
              <p:nvPr/>
            </p:nvSpPr>
            <p:spPr>
              <a:xfrm>
                <a:off x="5170917" y="4117252"/>
                <a:ext cx="12693" cy="12729"/>
              </a:xfrm>
              <a:custGeom>
                <a:rect b="b" l="l" r="r" t="t"/>
                <a:pathLst>
                  <a:path extrusionOk="0" h="360" w="359">
                    <a:moveTo>
                      <a:pt x="180" y="1"/>
                    </a:moveTo>
                    <a:cubicBezTo>
                      <a:pt x="80" y="1"/>
                      <a:pt x="0" y="81"/>
                      <a:pt x="0" y="181"/>
                    </a:cubicBezTo>
                    <a:cubicBezTo>
                      <a:pt x="0" y="279"/>
                      <a:pt x="80" y="359"/>
                      <a:pt x="180" y="359"/>
                    </a:cubicBezTo>
                    <a:cubicBezTo>
                      <a:pt x="279" y="359"/>
                      <a:pt x="359" y="279"/>
                      <a:pt x="359" y="181"/>
                    </a:cubicBezTo>
                    <a:cubicBezTo>
                      <a:pt x="359"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9" name="Google Shape;1239;p61"/>
              <p:cNvSpPr/>
              <p:nvPr/>
            </p:nvSpPr>
            <p:spPr>
              <a:xfrm>
                <a:off x="5076686" y="4135214"/>
                <a:ext cx="12693" cy="12729"/>
              </a:xfrm>
              <a:custGeom>
                <a:rect b="b" l="l" r="r" t="t"/>
                <a:pathLst>
                  <a:path extrusionOk="0" h="360" w="359">
                    <a:moveTo>
                      <a:pt x="180" y="1"/>
                    </a:moveTo>
                    <a:cubicBezTo>
                      <a:pt x="82" y="1"/>
                      <a:pt x="0" y="81"/>
                      <a:pt x="0" y="181"/>
                    </a:cubicBezTo>
                    <a:cubicBezTo>
                      <a:pt x="0" y="279"/>
                      <a:pt x="80" y="359"/>
                      <a:pt x="180" y="359"/>
                    </a:cubicBezTo>
                    <a:cubicBezTo>
                      <a:pt x="279" y="359"/>
                      <a:pt x="359" y="279"/>
                      <a:pt x="359" y="181"/>
                    </a:cubicBezTo>
                    <a:cubicBezTo>
                      <a:pt x="359"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0" name="Google Shape;1240;p61"/>
              <p:cNvSpPr/>
              <p:nvPr/>
            </p:nvSpPr>
            <p:spPr>
              <a:xfrm>
                <a:off x="4892291" y="4047949"/>
                <a:ext cx="307221" cy="335896"/>
              </a:xfrm>
              <a:custGeom>
                <a:rect b="b" l="l" r="r" t="t"/>
                <a:pathLst>
                  <a:path extrusionOk="0" h="9500" w="8689">
                    <a:moveTo>
                      <a:pt x="8610" y="75"/>
                    </a:moveTo>
                    <a:lnTo>
                      <a:pt x="8610" y="2727"/>
                    </a:lnTo>
                    <a:cubicBezTo>
                      <a:pt x="8450" y="2729"/>
                      <a:pt x="8288" y="2732"/>
                      <a:pt x="8127" y="2740"/>
                    </a:cubicBezTo>
                    <a:cubicBezTo>
                      <a:pt x="8119" y="2740"/>
                      <a:pt x="8110" y="2740"/>
                      <a:pt x="8102" y="2742"/>
                    </a:cubicBezTo>
                    <a:cubicBezTo>
                      <a:pt x="7932" y="2750"/>
                      <a:pt x="7764" y="2762"/>
                      <a:pt x="7597" y="2780"/>
                    </a:cubicBezTo>
                    <a:lnTo>
                      <a:pt x="7121" y="75"/>
                    </a:lnTo>
                    <a:close/>
                    <a:moveTo>
                      <a:pt x="6896" y="75"/>
                    </a:moveTo>
                    <a:lnTo>
                      <a:pt x="7377" y="2805"/>
                    </a:lnTo>
                    <a:cubicBezTo>
                      <a:pt x="7221" y="2825"/>
                      <a:pt x="7064" y="2849"/>
                      <a:pt x="6908" y="2875"/>
                    </a:cubicBezTo>
                    <a:cubicBezTo>
                      <a:pt x="6894" y="2879"/>
                      <a:pt x="6881" y="2879"/>
                      <a:pt x="6866" y="2882"/>
                    </a:cubicBezTo>
                    <a:cubicBezTo>
                      <a:pt x="6696" y="2912"/>
                      <a:pt x="6528" y="2945"/>
                      <a:pt x="6363" y="2984"/>
                    </a:cubicBezTo>
                    <a:lnTo>
                      <a:pt x="5304" y="75"/>
                    </a:lnTo>
                    <a:close/>
                    <a:moveTo>
                      <a:pt x="5067" y="75"/>
                    </a:moveTo>
                    <a:lnTo>
                      <a:pt x="6147" y="3037"/>
                    </a:lnTo>
                    <a:cubicBezTo>
                      <a:pt x="6137" y="3039"/>
                      <a:pt x="6127" y="3042"/>
                      <a:pt x="6117" y="3045"/>
                    </a:cubicBezTo>
                    <a:cubicBezTo>
                      <a:pt x="5957" y="3087"/>
                      <a:pt x="5795" y="3132"/>
                      <a:pt x="5637" y="3182"/>
                    </a:cubicBezTo>
                    <a:cubicBezTo>
                      <a:pt x="5633" y="3184"/>
                      <a:pt x="5630" y="3185"/>
                      <a:pt x="5627" y="3185"/>
                    </a:cubicBezTo>
                    <a:cubicBezTo>
                      <a:pt x="5470" y="3237"/>
                      <a:pt x="5315" y="3290"/>
                      <a:pt x="5162" y="3348"/>
                    </a:cubicBezTo>
                    <a:cubicBezTo>
                      <a:pt x="5154" y="3352"/>
                      <a:pt x="5145" y="3355"/>
                      <a:pt x="5137" y="3358"/>
                    </a:cubicBezTo>
                    <a:lnTo>
                      <a:pt x="3240" y="75"/>
                    </a:lnTo>
                    <a:close/>
                    <a:moveTo>
                      <a:pt x="2985" y="75"/>
                    </a:moveTo>
                    <a:lnTo>
                      <a:pt x="4929" y="3442"/>
                    </a:lnTo>
                    <a:cubicBezTo>
                      <a:pt x="4919" y="3447"/>
                      <a:pt x="4909" y="3452"/>
                      <a:pt x="4899" y="3455"/>
                    </a:cubicBezTo>
                    <a:cubicBezTo>
                      <a:pt x="4737" y="3523"/>
                      <a:pt x="4579" y="3593"/>
                      <a:pt x="4424" y="3668"/>
                    </a:cubicBezTo>
                    <a:cubicBezTo>
                      <a:pt x="4423" y="3670"/>
                      <a:pt x="4421" y="3670"/>
                      <a:pt x="4419" y="3672"/>
                    </a:cubicBezTo>
                    <a:cubicBezTo>
                      <a:pt x="4263" y="3748"/>
                      <a:pt x="4111" y="3828"/>
                      <a:pt x="3965" y="3911"/>
                    </a:cubicBezTo>
                    <a:cubicBezTo>
                      <a:pt x="3958" y="3915"/>
                      <a:pt x="3950" y="3918"/>
                      <a:pt x="3943" y="3921"/>
                    </a:cubicBezTo>
                    <a:lnTo>
                      <a:pt x="715" y="75"/>
                    </a:lnTo>
                    <a:close/>
                    <a:moveTo>
                      <a:pt x="427" y="75"/>
                    </a:moveTo>
                    <a:lnTo>
                      <a:pt x="3751" y="4036"/>
                    </a:lnTo>
                    <a:cubicBezTo>
                      <a:pt x="3706" y="4063"/>
                      <a:pt x="3663" y="4091"/>
                      <a:pt x="3620" y="4118"/>
                    </a:cubicBezTo>
                    <a:cubicBezTo>
                      <a:pt x="3585" y="4140"/>
                      <a:pt x="3550" y="4161"/>
                      <a:pt x="3516" y="4183"/>
                    </a:cubicBezTo>
                    <a:cubicBezTo>
                      <a:pt x="3455" y="4223"/>
                      <a:pt x="3395" y="4265"/>
                      <a:pt x="3335" y="4306"/>
                    </a:cubicBezTo>
                    <a:cubicBezTo>
                      <a:pt x="3313" y="4321"/>
                      <a:pt x="3292" y="4334"/>
                      <a:pt x="3272" y="4348"/>
                    </a:cubicBezTo>
                    <a:cubicBezTo>
                      <a:pt x="3192" y="4404"/>
                      <a:pt x="3112" y="4463"/>
                      <a:pt x="3035" y="4519"/>
                    </a:cubicBezTo>
                    <a:cubicBezTo>
                      <a:pt x="3010" y="4539"/>
                      <a:pt x="2985" y="4559"/>
                      <a:pt x="2962" y="4578"/>
                    </a:cubicBezTo>
                    <a:cubicBezTo>
                      <a:pt x="2914" y="4614"/>
                      <a:pt x="2865" y="4651"/>
                      <a:pt x="2817" y="4689"/>
                    </a:cubicBezTo>
                    <a:lnTo>
                      <a:pt x="185" y="2481"/>
                    </a:lnTo>
                    <a:lnTo>
                      <a:pt x="185" y="75"/>
                    </a:lnTo>
                    <a:close/>
                    <a:moveTo>
                      <a:pt x="185" y="2577"/>
                    </a:moveTo>
                    <a:lnTo>
                      <a:pt x="2759" y="4738"/>
                    </a:lnTo>
                    <a:lnTo>
                      <a:pt x="2709" y="4779"/>
                    </a:lnTo>
                    <a:lnTo>
                      <a:pt x="2702" y="4786"/>
                    </a:lnTo>
                    <a:lnTo>
                      <a:pt x="185" y="2674"/>
                    </a:lnTo>
                    <a:lnTo>
                      <a:pt x="185" y="2577"/>
                    </a:lnTo>
                    <a:close/>
                    <a:moveTo>
                      <a:pt x="185" y="2769"/>
                    </a:moveTo>
                    <a:lnTo>
                      <a:pt x="2645" y="4834"/>
                    </a:lnTo>
                    <a:cubicBezTo>
                      <a:pt x="2602" y="4869"/>
                      <a:pt x="2560" y="4907"/>
                      <a:pt x="2519" y="4946"/>
                    </a:cubicBezTo>
                    <a:cubicBezTo>
                      <a:pt x="2490" y="4971"/>
                      <a:pt x="2460" y="4996"/>
                      <a:pt x="2432" y="5021"/>
                    </a:cubicBezTo>
                    <a:cubicBezTo>
                      <a:pt x="2374" y="5076"/>
                      <a:pt x="2317" y="5131"/>
                      <a:pt x="2259" y="5186"/>
                    </a:cubicBezTo>
                    <a:cubicBezTo>
                      <a:pt x="2244" y="5201"/>
                      <a:pt x="2226" y="5216"/>
                      <a:pt x="2211" y="5232"/>
                    </a:cubicBezTo>
                    <a:cubicBezTo>
                      <a:pt x="2137" y="5304"/>
                      <a:pt x="2066" y="5375"/>
                      <a:pt x="1996" y="5450"/>
                    </a:cubicBezTo>
                    <a:cubicBezTo>
                      <a:pt x="1976" y="5470"/>
                      <a:pt x="1957" y="5492"/>
                      <a:pt x="1937" y="5514"/>
                    </a:cubicBezTo>
                    <a:cubicBezTo>
                      <a:pt x="1893" y="5564"/>
                      <a:pt x="1846" y="5614"/>
                      <a:pt x="1799" y="5664"/>
                    </a:cubicBezTo>
                    <a:lnTo>
                      <a:pt x="185" y="4731"/>
                    </a:lnTo>
                    <a:lnTo>
                      <a:pt x="185" y="2769"/>
                    </a:lnTo>
                    <a:close/>
                    <a:moveTo>
                      <a:pt x="185" y="4818"/>
                    </a:moveTo>
                    <a:lnTo>
                      <a:pt x="1751" y="5720"/>
                    </a:lnTo>
                    <a:cubicBezTo>
                      <a:pt x="1734" y="5740"/>
                      <a:pt x="1718" y="5759"/>
                      <a:pt x="1701" y="5777"/>
                    </a:cubicBezTo>
                    <a:lnTo>
                      <a:pt x="185" y="4902"/>
                    </a:lnTo>
                    <a:lnTo>
                      <a:pt x="185" y="4818"/>
                    </a:lnTo>
                    <a:close/>
                    <a:moveTo>
                      <a:pt x="185" y="4987"/>
                    </a:moveTo>
                    <a:lnTo>
                      <a:pt x="1653" y="5835"/>
                    </a:lnTo>
                    <a:cubicBezTo>
                      <a:pt x="1616" y="5880"/>
                      <a:pt x="1579" y="5925"/>
                      <a:pt x="1544" y="5972"/>
                    </a:cubicBezTo>
                    <a:cubicBezTo>
                      <a:pt x="1508" y="6015"/>
                      <a:pt x="1473" y="6058"/>
                      <a:pt x="1438" y="6103"/>
                    </a:cubicBezTo>
                    <a:cubicBezTo>
                      <a:pt x="1399" y="6153"/>
                      <a:pt x="1361" y="6207"/>
                      <a:pt x="1325" y="6258"/>
                    </a:cubicBezTo>
                    <a:cubicBezTo>
                      <a:pt x="1290" y="6305"/>
                      <a:pt x="1255" y="6350"/>
                      <a:pt x="1221" y="6398"/>
                    </a:cubicBezTo>
                    <a:cubicBezTo>
                      <a:pt x="1185" y="6450"/>
                      <a:pt x="1150" y="6503"/>
                      <a:pt x="1115" y="6556"/>
                    </a:cubicBezTo>
                    <a:cubicBezTo>
                      <a:pt x="1081" y="6605"/>
                      <a:pt x="1048" y="6653"/>
                      <a:pt x="1016" y="6701"/>
                    </a:cubicBezTo>
                    <a:cubicBezTo>
                      <a:pt x="983" y="6755"/>
                      <a:pt x="950" y="6810"/>
                      <a:pt x="916" y="6865"/>
                    </a:cubicBezTo>
                    <a:cubicBezTo>
                      <a:pt x="886" y="6915"/>
                      <a:pt x="855" y="6964"/>
                      <a:pt x="825" y="7014"/>
                    </a:cubicBezTo>
                    <a:cubicBezTo>
                      <a:pt x="792" y="7071"/>
                      <a:pt x="762" y="7129"/>
                      <a:pt x="730" y="7186"/>
                    </a:cubicBezTo>
                    <a:cubicBezTo>
                      <a:pt x="702" y="7236"/>
                      <a:pt x="673" y="7286"/>
                      <a:pt x="645" y="7338"/>
                    </a:cubicBezTo>
                    <a:cubicBezTo>
                      <a:pt x="613" y="7398"/>
                      <a:pt x="583" y="7461"/>
                      <a:pt x="552" y="7522"/>
                    </a:cubicBezTo>
                    <a:cubicBezTo>
                      <a:pt x="528" y="7571"/>
                      <a:pt x="502" y="7619"/>
                      <a:pt x="478" y="7667"/>
                    </a:cubicBezTo>
                    <a:cubicBezTo>
                      <a:pt x="445" y="7737"/>
                      <a:pt x="415" y="7807"/>
                      <a:pt x="383" y="7877"/>
                    </a:cubicBezTo>
                    <a:cubicBezTo>
                      <a:pt x="365" y="7921"/>
                      <a:pt x="343" y="7964"/>
                      <a:pt x="325" y="8007"/>
                    </a:cubicBezTo>
                    <a:cubicBezTo>
                      <a:pt x="277" y="8122"/>
                      <a:pt x="229" y="8239"/>
                      <a:pt x="185" y="8355"/>
                    </a:cubicBezTo>
                    <a:lnTo>
                      <a:pt x="185" y="4987"/>
                    </a:lnTo>
                    <a:close/>
                    <a:moveTo>
                      <a:pt x="110" y="75"/>
                    </a:moveTo>
                    <a:lnTo>
                      <a:pt x="110" y="8777"/>
                    </a:lnTo>
                    <a:lnTo>
                      <a:pt x="182" y="8575"/>
                    </a:lnTo>
                    <a:cubicBezTo>
                      <a:pt x="543" y="7559"/>
                      <a:pt x="1066" y="6643"/>
                      <a:pt x="1738" y="5849"/>
                    </a:cubicBezTo>
                    <a:cubicBezTo>
                      <a:pt x="1769" y="5810"/>
                      <a:pt x="1803" y="5774"/>
                      <a:pt x="1836" y="5735"/>
                    </a:cubicBezTo>
                    <a:cubicBezTo>
                      <a:pt x="2109" y="5424"/>
                      <a:pt x="2409" y="5129"/>
                      <a:pt x="2725" y="4862"/>
                    </a:cubicBezTo>
                    <a:lnTo>
                      <a:pt x="2759" y="4834"/>
                    </a:lnTo>
                    <a:cubicBezTo>
                      <a:pt x="2785" y="4811"/>
                      <a:pt x="2812" y="4788"/>
                      <a:pt x="2840" y="4766"/>
                    </a:cubicBezTo>
                    <a:cubicBezTo>
                      <a:pt x="2917" y="4704"/>
                      <a:pt x="2993" y="4643"/>
                      <a:pt x="3073" y="4583"/>
                    </a:cubicBezTo>
                    <a:cubicBezTo>
                      <a:pt x="3312" y="4403"/>
                      <a:pt x="3563" y="4235"/>
                      <a:pt x="3825" y="4078"/>
                    </a:cubicBezTo>
                    <a:lnTo>
                      <a:pt x="3863" y="4055"/>
                    </a:lnTo>
                    <a:lnTo>
                      <a:pt x="3871" y="4050"/>
                    </a:lnTo>
                    <a:cubicBezTo>
                      <a:pt x="3898" y="4033"/>
                      <a:pt x="3925" y="4016"/>
                      <a:pt x="3953" y="4001"/>
                    </a:cubicBezTo>
                    <a:cubicBezTo>
                      <a:pt x="4279" y="3813"/>
                      <a:pt x="4631" y="3643"/>
                      <a:pt x="4996" y="3493"/>
                    </a:cubicBezTo>
                    <a:lnTo>
                      <a:pt x="5036" y="3478"/>
                    </a:lnTo>
                    <a:cubicBezTo>
                      <a:pt x="5067" y="3465"/>
                      <a:pt x="5100" y="3452"/>
                      <a:pt x="5134" y="3438"/>
                    </a:cubicBezTo>
                    <a:cubicBezTo>
                      <a:pt x="5220" y="3405"/>
                      <a:pt x="5307" y="3372"/>
                      <a:pt x="5395" y="3342"/>
                    </a:cubicBezTo>
                    <a:cubicBezTo>
                      <a:pt x="5658" y="3248"/>
                      <a:pt x="5930" y="3167"/>
                      <a:pt x="6203" y="3099"/>
                    </a:cubicBezTo>
                    <a:cubicBezTo>
                      <a:pt x="6240" y="3089"/>
                      <a:pt x="6278" y="3080"/>
                      <a:pt x="6315" y="3072"/>
                    </a:cubicBezTo>
                    <a:lnTo>
                      <a:pt x="6348" y="3064"/>
                    </a:lnTo>
                    <a:cubicBezTo>
                      <a:pt x="6698" y="2982"/>
                      <a:pt x="7059" y="2917"/>
                      <a:pt x="7424" y="2874"/>
                    </a:cubicBezTo>
                    <a:lnTo>
                      <a:pt x="7464" y="2869"/>
                    </a:lnTo>
                    <a:lnTo>
                      <a:pt x="7477" y="2867"/>
                    </a:lnTo>
                    <a:cubicBezTo>
                      <a:pt x="7507" y="2864"/>
                      <a:pt x="7539" y="2860"/>
                      <a:pt x="7571" y="2857"/>
                    </a:cubicBezTo>
                    <a:cubicBezTo>
                      <a:pt x="7744" y="2839"/>
                      <a:pt x="7920" y="2825"/>
                      <a:pt x="8097" y="2815"/>
                    </a:cubicBezTo>
                    <a:cubicBezTo>
                      <a:pt x="8160" y="2812"/>
                      <a:pt x="8224" y="2812"/>
                      <a:pt x="8287" y="2810"/>
                    </a:cubicBezTo>
                    <a:cubicBezTo>
                      <a:pt x="8397" y="2807"/>
                      <a:pt x="8505" y="2802"/>
                      <a:pt x="8615" y="2802"/>
                    </a:cubicBezTo>
                    <a:lnTo>
                      <a:pt x="8615" y="2837"/>
                    </a:lnTo>
                    <a:cubicBezTo>
                      <a:pt x="4546" y="2852"/>
                      <a:pt x="1288" y="5174"/>
                      <a:pt x="110" y="8907"/>
                    </a:cubicBezTo>
                    <a:lnTo>
                      <a:pt x="74" y="9022"/>
                    </a:lnTo>
                    <a:lnTo>
                      <a:pt x="74" y="75"/>
                    </a:lnTo>
                    <a:close/>
                    <a:moveTo>
                      <a:pt x="0" y="1"/>
                    </a:moveTo>
                    <a:lnTo>
                      <a:pt x="0" y="9500"/>
                    </a:lnTo>
                    <a:lnTo>
                      <a:pt x="180" y="8928"/>
                    </a:lnTo>
                    <a:cubicBezTo>
                      <a:pt x="1351" y="5217"/>
                      <a:pt x="4597" y="2912"/>
                      <a:pt x="8652" y="2912"/>
                    </a:cubicBezTo>
                    <a:lnTo>
                      <a:pt x="8688" y="2912"/>
                    </a:lnTo>
                    <a:lnTo>
                      <a:pt x="8688" y="2764"/>
                    </a:lnTo>
                    <a:lnTo>
                      <a:pt x="8683" y="2727"/>
                    </a:lnTo>
                    <a:lnTo>
                      <a:pt x="8685" y="2727"/>
                    </a:lnTo>
                    <a:lnTo>
                      <a:pt x="8685" y="1"/>
                    </a:lnTo>
                    <a:lnTo>
                      <a:pt x="7033" y="1"/>
                    </a:lnTo>
                    <a:lnTo>
                      <a:pt x="7524" y="2789"/>
                    </a:lnTo>
                    <a:cubicBezTo>
                      <a:pt x="7506" y="2790"/>
                      <a:pt x="7487" y="2792"/>
                      <a:pt x="7467" y="2795"/>
                    </a:cubicBezTo>
                    <a:lnTo>
                      <a:pt x="7451" y="2797"/>
                    </a:lnTo>
                    <a:lnTo>
                      <a:pt x="6963" y="32"/>
                    </a:lnTo>
                    <a:lnTo>
                      <a:pt x="6958" y="1"/>
                    </a:lnTo>
                    <a:lnTo>
                      <a:pt x="5199" y="1"/>
                    </a:lnTo>
                    <a:lnTo>
                      <a:pt x="6290" y="3002"/>
                    </a:lnTo>
                    <a:cubicBezTo>
                      <a:pt x="6266" y="3007"/>
                      <a:pt x="6241" y="3012"/>
                      <a:pt x="6218" y="3019"/>
                    </a:cubicBezTo>
                    <a:lnTo>
                      <a:pt x="5119" y="1"/>
                    </a:lnTo>
                    <a:lnTo>
                      <a:pt x="3113" y="1"/>
                    </a:lnTo>
                    <a:lnTo>
                      <a:pt x="5067" y="3385"/>
                    </a:lnTo>
                    <a:cubicBezTo>
                      <a:pt x="5046" y="3393"/>
                      <a:pt x="5024" y="3403"/>
                      <a:pt x="5004" y="3412"/>
                    </a:cubicBezTo>
                    <a:lnTo>
                      <a:pt x="4997" y="3413"/>
                    </a:lnTo>
                    <a:lnTo>
                      <a:pt x="3038" y="19"/>
                    </a:lnTo>
                    <a:lnTo>
                      <a:pt x="3028" y="1"/>
                    </a:lnTo>
                    <a:lnTo>
                      <a:pt x="557" y="1"/>
                    </a:lnTo>
                    <a:lnTo>
                      <a:pt x="3878" y="3960"/>
                    </a:lnTo>
                    <a:lnTo>
                      <a:pt x="3831" y="3986"/>
                    </a:lnTo>
                    <a:lnTo>
                      <a:pt x="3815" y="3998"/>
                    </a:lnTo>
                    <a:lnTo>
                      <a:pt x="472" y="14"/>
                    </a:lnTo>
                    <a:lnTo>
                      <a:pt x="460"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1" name="Google Shape;1241;p61"/>
              <p:cNvSpPr/>
              <p:nvPr/>
            </p:nvSpPr>
            <p:spPr>
              <a:xfrm>
                <a:off x="4575619" y="4225768"/>
                <a:ext cx="108088" cy="290073"/>
              </a:xfrm>
              <a:custGeom>
                <a:rect b="b" l="l" r="r" t="t"/>
                <a:pathLst>
                  <a:path extrusionOk="0" h="8204" w="3057">
                    <a:moveTo>
                      <a:pt x="75" y="327"/>
                    </a:moveTo>
                    <a:cubicBezTo>
                      <a:pt x="375" y="860"/>
                      <a:pt x="941" y="1196"/>
                      <a:pt x="1558" y="1196"/>
                    </a:cubicBezTo>
                    <a:cubicBezTo>
                      <a:pt x="2102" y="1196"/>
                      <a:pt x="2600" y="946"/>
                      <a:pt x="2919" y="521"/>
                    </a:cubicBezTo>
                    <a:lnTo>
                      <a:pt x="2919" y="521"/>
                    </a:lnTo>
                    <a:lnTo>
                      <a:pt x="1578" y="8128"/>
                    </a:lnTo>
                    <a:lnTo>
                      <a:pt x="75" y="8128"/>
                    </a:lnTo>
                    <a:lnTo>
                      <a:pt x="75" y="327"/>
                    </a:lnTo>
                    <a:close/>
                    <a:moveTo>
                      <a:pt x="0" y="0"/>
                    </a:moveTo>
                    <a:lnTo>
                      <a:pt x="0" y="8203"/>
                    </a:lnTo>
                    <a:lnTo>
                      <a:pt x="1639" y="8203"/>
                    </a:lnTo>
                    <a:lnTo>
                      <a:pt x="3057" y="167"/>
                    </a:lnTo>
                    <a:lnTo>
                      <a:pt x="2953" y="336"/>
                    </a:lnTo>
                    <a:cubicBezTo>
                      <a:pt x="2659" y="828"/>
                      <a:pt x="2137" y="1123"/>
                      <a:pt x="1558" y="1123"/>
                    </a:cubicBezTo>
                    <a:cubicBezTo>
                      <a:pt x="918" y="1123"/>
                      <a:pt x="335" y="743"/>
                      <a:pt x="72" y="157"/>
                    </a:cubicBez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2" name="Google Shape;1242;p61"/>
              <p:cNvSpPr/>
              <p:nvPr/>
            </p:nvSpPr>
            <p:spPr>
              <a:xfrm>
                <a:off x="4700718" y="4301719"/>
                <a:ext cx="146309" cy="214054"/>
              </a:xfrm>
              <a:custGeom>
                <a:rect b="b" l="l" r="r" t="t"/>
                <a:pathLst>
                  <a:path extrusionOk="0" h="6054" w="4138">
                    <a:moveTo>
                      <a:pt x="2107" y="484"/>
                    </a:moveTo>
                    <a:cubicBezTo>
                      <a:pt x="2150" y="1510"/>
                      <a:pt x="2983" y="2354"/>
                      <a:pt x="4011" y="2408"/>
                    </a:cubicBezTo>
                    <a:lnTo>
                      <a:pt x="1949" y="5980"/>
                    </a:lnTo>
                    <a:lnTo>
                      <a:pt x="105" y="5980"/>
                    </a:lnTo>
                    <a:lnTo>
                      <a:pt x="2107" y="484"/>
                    </a:lnTo>
                    <a:close/>
                    <a:moveTo>
                      <a:pt x="2204" y="1"/>
                    </a:moveTo>
                    <a:lnTo>
                      <a:pt x="0" y="6054"/>
                    </a:lnTo>
                    <a:lnTo>
                      <a:pt x="1992" y="6054"/>
                    </a:lnTo>
                    <a:lnTo>
                      <a:pt x="4106" y="2391"/>
                    </a:lnTo>
                    <a:lnTo>
                      <a:pt x="4138" y="2338"/>
                    </a:lnTo>
                    <a:lnTo>
                      <a:pt x="4074" y="2336"/>
                    </a:lnTo>
                    <a:cubicBezTo>
                      <a:pt x="3030" y="2314"/>
                      <a:pt x="2179" y="1445"/>
                      <a:pt x="2179" y="399"/>
                    </a:cubicBezTo>
                    <a:cubicBezTo>
                      <a:pt x="2179" y="355"/>
                      <a:pt x="2182" y="310"/>
                      <a:pt x="2185" y="264"/>
                    </a:cubicBezTo>
                    <a:lnTo>
                      <a:pt x="220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3" name="Google Shape;1243;p61"/>
              <p:cNvSpPr/>
              <p:nvPr/>
            </p:nvSpPr>
            <p:spPr>
              <a:xfrm>
                <a:off x="4636224" y="4238815"/>
                <a:ext cx="143021" cy="277026"/>
              </a:xfrm>
              <a:custGeom>
                <a:rect b="b" l="l" r="r" t="t"/>
                <a:pathLst>
                  <a:path extrusionOk="0" h="7835" w="4045">
                    <a:moveTo>
                      <a:pt x="1379" y="439"/>
                    </a:moveTo>
                    <a:cubicBezTo>
                      <a:pt x="1583" y="1242"/>
                      <a:pt x="2317" y="1826"/>
                      <a:pt x="3162" y="1826"/>
                    </a:cubicBezTo>
                    <a:cubicBezTo>
                      <a:pt x="3421" y="1826"/>
                      <a:pt x="3675" y="1773"/>
                      <a:pt x="3913" y="1666"/>
                    </a:cubicBezTo>
                    <a:lnTo>
                      <a:pt x="3913" y="1666"/>
                    </a:lnTo>
                    <a:lnTo>
                      <a:pt x="1694" y="7759"/>
                    </a:lnTo>
                    <a:lnTo>
                      <a:pt x="89" y="7759"/>
                    </a:lnTo>
                    <a:lnTo>
                      <a:pt x="1379" y="439"/>
                    </a:lnTo>
                    <a:close/>
                    <a:moveTo>
                      <a:pt x="1381" y="1"/>
                    </a:moveTo>
                    <a:lnTo>
                      <a:pt x="0" y="7834"/>
                    </a:lnTo>
                    <a:lnTo>
                      <a:pt x="1746" y="7834"/>
                    </a:lnTo>
                    <a:lnTo>
                      <a:pt x="4044" y="1518"/>
                    </a:lnTo>
                    <a:lnTo>
                      <a:pt x="3961" y="1561"/>
                    </a:lnTo>
                    <a:cubicBezTo>
                      <a:pt x="3710" y="1688"/>
                      <a:pt x="3441" y="1753"/>
                      <a:pt x="3162" y="1753"/>
                    </a:cubicBezTo>
                    <a:cubicBezTo>
                      <a:pt x="2285" y="1753"/>
                      <a:pt x="1534" y="1098"/>
                      <a:pt x="1414" y="232"/>
                    </a:cubicBezTo>
                    <a:lnTo>
                      <a:pt x="138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4" name="Google Shape;1244;p61"/>
              <p:cNvSpPr/>
              <p:nvPr/>
            </p:nvSpPr>
            <p:spPr>
              <a:xfrm>
                <a:off x="4570563" y="4166436"/>
                <a:ext cx="307257" cy="349332"/>
              </a:xfrm>
              <a:custGeom>
                <a:rect b="b" l="l" r="r" t="t"/>
                <a:pathLst>
                  <a:path extrusionOk="0" h="9880" w="8690">
                    <a:moveTo>
                      <a:pt x="75" y="76"/>
                    </a:moveTo>
                    <a:cubicBezTo>
                      <a:pt x="4196" y="92"/>
                      <a:pt x="7785" y="3024"/>
                      <a:pt x="8615" y="7050"/>
                    </a:cubicBezTo>
                    <a:lnTo>
                      <a:pt x="8615" y="8017"/>
                    </a:lnTo>
                    <a:cubicBezTo>
                      <a:pt x="8603" y="7969"/>
                      <a:pt x="8591" y="7922"/>
                      <a:pt x="8578" y="7874"/>
                    </a:cubicBezTo>
                    <a:lnTo>
                      <a:pt x="8578" y="7055"/>
                    </a:lnTo>
                    <a:cubicBezTo>
                      <a:pt x="7752" y="3044"/>
                      <a:pt x="4179" y="129"/>
                      <a:pt x="75" y="112"/>
                    </a:cubicBezTo>
                    <a:lnTo>
                      <a:pt x="75" y="76"/>
                    </a:lnTo>
                    <a:close/>
                    <a:moveTo>
                      <a:pt x="7918" y="6283"/>
                    </a:moveTo>
                    <a:cubicBezTo>
                      <a:pt x="7960" y="6372"/>
                      <a:pt x="7998" y="6460"/>
                      <a:pt x="8037" y="6548"/>
                    </a:cubicBezTo>
                    <a:cubicBezTo>
                      <a:pt x="8060" y="6600"/>
                      <a:pt x="8083" y="6650"/>
                      <a:pt x="8105" y="6702"/>
                    </a:cubicBezTo>
                    <a:cubicBezTo>
                      <a:pt x="8157" y="6826"/>
                      <a:pt x="8205" y="6953"/>
                      <a:pt x="8250" y="7078"/>
                    </a:cubicBezTo>
                    <a:cubicBezTo>
                      <a:pt x="8260" y="7106"/>
                      <a:pt x="8272" y="7133"/>
                      <a:pt x="8282" y="7161"/>
                    </a:cubicBezTo>
                    <a:cubicBezTo>
                      <a:pt x="8337" y="7314"/>
                      <a:pt x="8386" y="7469"/>
                      <a:pt x="8431" y="7624"/>
                    </a:cubicBezTo>
                    <a:cubicBezTo>
                      <a:pt x="8445" y="7664"/>
                      <a:pt x="8453" y="7706"/>
                      <a:pt x="8465" y="7746"/>
                    </a:cubicBezTo>
                    <a:cubicBezTo>
                      <a:pt x="8495" y="7852"/>
                      <a:pt x="8523" y="7959"/>
                      <a:pt x="8550" y="8066"/>
                    </a:cubicBezTo>
                    <a:lnTo>
                      <a:pt x="8505" y="8066"/>
                    </a:lnTo>
                    <a:lnTo>
                      <a:pt x="8505" y="9413"/>
                    </a:lnTo>
                    <a:lnTo>
                      <a:pt x="8175" y="9806"/>
                    </a:lnTo>
                    <a:lnTo>
                      <a:pt x="5885" y="9806"/>
                    </a:lnTo>
                    <a:lnTo>
                      <a:pt x="7918" y="6283"/>
                    </a:lnTo>
                    <a:close/>
                    <a:moveTo>
                      <a:pt x="8505" y="9758"/>
                    </a:moveTo>
                    <a:lnTo>
                      <a:pt x="8505" y="9806"/>
                    </a:lnTo>
                    <a:lnTo>
                      <a:pt x="8463" y="9806"/>
                    </a:lnTo>
                    <a:lnTo>
                      <a:pt x="8505" y="9758"/>
                    </a:lnTo>
                    <a:close/>
                    <a:moveTo>
                      <a:pt x="8615" y="8139"/>
                    </a:moveTo>
                    <a:lnTo>
                      <a:pt x="8615" y="9806"/>
                    </a:lnTo>
                    <a:lnTo>
                      <a:pt x="8578" y="9806"/>
                    </a:lnTo>
                    <a:lnTo>
                      <a:pt x="8578" y="8139"/>
                    </a:lnTo>
                    <a:close/>
                    <a:moveTo>
                      <a:pt x="0" y="1"/>
                    </a:moveTo>
                    <a:lnTo>
                      <a:pt x="0" y="186"/>
                    </a:lnTo>
                    <a:lnTo>
                      <a:pt x="38" y="186"/>
                    </a:lnTo>
                    <a:cubicBezTo>
                      <a:pt x="4123" y="186"/>
                      <a:pt x="7684" y="3080"/>
                      <a:pt x="8505" y="7061"/>
                    </a:cubicBezTo>
                    <a:lnTo>
                      <a:pt x="8505" y="7419"/>
                    </a:lnTo>
                    <a:cubicBezTo>
                      <a:pt x="7494" y="4236"/>
                      <a:pt x="4464" y="905"/>
                      <a:pt x="38" y="905"/>
                    </a:cubicBezTo>
                    <a:lnTo>
                      <a:pt x="0" y="905"/>
                    </a:lnTo>
                    <a:lnTo>
                      <a:pt x="0" y="1033"/>
                    </a:lnTo>
                    <a:lnTo>
                      <a:pt x="38" y="1033"/>
                    </a:lnTo>
                    <a:cubicBezTo>
                      <a:pt x="63" y="1033"/>
                      <a:pt x="90" y="1035"/>
                      <a:pt x="115" y="1035"/>
                    </a:cubicBezTo>
                    <a:lnTo>
                      <a:pt x="172" y="1037"/>
                    </a:lnTo>
                    <a:cubicBezTo>
                      <a:pt x="1236" y="1053"/>
                      <a:pt x="2269" y="1272"/>
                      <a:pt x="3241" y="1685"/>
                    </a:cubicBezTo>
                    <a:cubicBezTo>
                      <a:pt x="4236" y="2104"/>
                      <a:pt x="5145" y="2716"/>
                      <a:pt x="5946" y="3500"/>
                    </a:cubicBezTo>
                    <a:cubicBezTo>
                      <a:pt x="6741" y="4276"/>
                      <a:pt x="7390" y="5183"/>
                      <a:pt x="7882" y="6202"/>
                    </a:cubicBezTo>
                    <a:lnTo>
                      <a:pt x="5756" y="9880"/>
                    </a:lnTo>
                    <a:lnTo>
                      <a:pt x="8210" y="9880"/>
                    </a:lnTo>
                    <a:lnTo>
                      <a:pt x="8505" y="9528"/>
                    </a:lnTo>
                    <a:lnTo>
                      <a:pt x="8505" y="9643"/>
                    </a:lnTo>
                    <a:lnTo>
                      <a:pt x="8305" y="9880"/>
                    </a:lnTo>
                    <a:lnTo>
                      <a:pt x="8690" y="9880"/>
                    </a:lnTo>
                    <a:lnTo>
                      <a:pt x="8690" y="8102"/>
                    </a:lnTo>
                    <a:lnTo>
                      <a:pt x="8688" y="8066"/>
                    </a:lnTo>
                    <a:lnTo>
                      <a:pt x="8686" y="7043"/>
                    </a:lnTo>
                    <a:cubicBezTo>
                      <a:pt x="7847" y="2962"/>
                      <a:pt x="4209" y="1"/>
                      <a:pt x="3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5" name="Google Shape;1245;p61"/>
              <p:cNvSpPr/>
              <p:nvPr/>
            </p:nvSpPr>
            <p:spPr>
              <a:xfrm>
                <a:off x="4684807" y="4135214"/>
                <a:ext cx="12764" cy="12729"/>
              </a:xfrm>
              <a:custGeom>
                <a:rect b="b" l="l" r="r" t="t"/>
                <a:pathLst>
                  <a:path extrusionOk="0" h="360" w="361">
                    <a:moveTo>
                      <a:pt x="180" y="1"/>
                    </a:moveTo>
                    <a:cubicBezTo>
                      <a:pt x="82" y="1"/>
                      <a:pt x="0" y="81"/>
                      <a:pt x="0" y="181"/>
                    </a:cubicBezTo>
                    <a:cubicBezTo>
                      <a:pt x="0" y="279"/>
                      <a:pt x="82" y="359"/>
                      <a:pt x="180" y="359"/>
                    </a:cubicBezTo>
                    <a:cubicBezTo>
                      <a:pt x="280" y="359"/>
                      <a:pt x="360" y="279"/>
                      <a:pt x="360" y="181"/>
                    </a:cubicBezTo>
                    <a:cubicBezTo>
                      <a:pt x="360" y="81"/>
                      <a:pt x="280"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6" name="Google Shape;1246;p61"/>
              <p:cNvSpPr/>
              <p:nvPr/>
            </p:nvSpPr>
            <p:spPr>
              <a:xfrm>
                <a:off x="4730454" y="4152965"/>
                <a:ext cx="12764" cy="12693"/>
              </a:xfrm>
              <a:custGeom>
                <a:rect b="b" l="l" r="r" t="t"/>
                <a:pathLst>
                  <a:path extrusionOk="0" h="359" w="361">
                    <a:moveTo>
                      <a:pt x="180" y="0"/>
                    </a:moveTo>
                    <a:cubicBezTo>
                      <a:pt x="82" y="0"/>
                      <a:pt x="0" y="80"/>
                      <a:pt x="0" y="180"/>
                    </a:cubicBezTo>
                    <a:cubicBezTo>
                      <a:pt x="0" y="278"/>
                      <a:pt x="82" y="358"/>
                      <a:pt x="180" y="358"/>
                    </a:cubicBezTo>
                    <a:cubicBezTo>
                      <a:pt x="280" y="358"/>
                      <a:pt x="360" y="278"/>
                      <a:pt x="360" y="180"/>
                    </a:cubicBezTo>
                    <a:cubicBezTo>
                      <a:pt x="360" y="80"/>
                      <a:pt x="280"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7" name="Google Shape;1247;p61"/>
              <p:cNvSpPr/>
              <p:nvPr/>
            </p:nvSpPr>
            <p:spPr>
              <a:xfrm>
                <a:off x="4777022" y="4179236"/>
                <a:ext cx="12693" cy="12729"/>
              </a:xfrm>
              <a:custGeom>
                <a:rect b="b" l="l" r="r" t="t"/>
                <a:pathLst>
                  <a:path extrusionOk="0" h="360" w="359">
                    <a:moveTo>
                      <a:pt x="181" y="0"/>
                    </a:moveTo>
                    <a:cubicBezTo>
                      <a:pt x="81" y="0"/>
                      <a:pt x="1" y="82"/>
                      <a:pt x="1" y="180"/>
                    </a:cubicBezTo>
                    <a:cubicBezTo>
                      <a:pt x="1" y="278"/>
                      <a:pt x="81" y="360"/>
                      <a:pt x="181" y="360"/>
                    </a:cubicBezTo>
                    <a:cubicBezTo>
                      <a:pt x="279" y="360"/>
                      <a:pt x="359" y="278"/>
                      <a:pt x="359" y="180"/>
                    </a:cubicBezTo>
                    <a:cubicBezTo>
                      <a:pt x="359" y="82"/>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8" name="Google Shape;1248;p61"/>
              <p:cNvSpPr/>
              <p:nvPr/>
            </p:nvSpPr>
            <p:spPr>
              <a:xfrm>
                <a:off x="4590646" y="4117252"/>
                <a:ext cx="12693" cy="12729"/>
              </a:xfrm>
              <a:custGeom>
                <a:rect b="b" l="l" r="r" t="t"/>
                <a:pathLst>
                  <a:path extrusionOk="0" h="360" w="359">
                    <a:moveTo>
                      <a:pt x="178" y="1"/>
                    </a:moveTo>
                    <a:cubicBezTo>
                      <a:pt x="80" y="1"/>
                      <a:pt x="0" y="81"/>
                      <a:pt x="0" y="181"/>
                    </a:cubicBezTo>
                    <a:cubicBezTo>
                      <a:pt x="0" y="279"/>
                      <a:pt x="80" y="359"/>
                      <a:pt x="178" y="359"/>
                    </a:cubicBezTo>
                    <a:cubicBezTo>
                      <a:pt x="278" y="359"/>
                      <a:pt x="358" y="279"/>
                      <a:pt x="358" y="181"/>
                    </a:cubicBezTo>
                    <a:cubicBezTo>
                      <a:pt x="358" y="81"/>
                      <a:pt x="278" y="1"/>
                      <a:pt x="17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9" name="Google Shape;1249;p61"/>
              <p:cNvSpPr/>
              <p:nvPr/>
            </p:nvSpPr>
            <p:spPr>
              <a:xfrm>
                <a:off x="4637391" y="4124112"/>
                <a:ext cx="12693" cy="12693"/>
              </a:xfrm>
              <a:custGeom>
                <a:rect b="b" l="l" r="r" t="t"/>
                <a:pathLst>
                  <a:path extrusionOk="0" h="359" w="359">
                    <a:moveTo>
                      <a:pt x="180" y="0"/>
                    </a:moveTo>
                    <a:cubicBezTo>
                      <a:pt x="81" y="0"/>
                      <a:pt x="1" y="80"/>
                      <a:pt x="1" y="178"/>
                    </a:cubicBezTo>
                    <a:cubicBezTo>
                      <a:pt x="1" y="278"/>
                      <a:pt x="81" y="358"/>
                      <a:pt x="180" y="358"/>
                    </a:cubicBezTo>
                    <a:cubicBezTo>
                      <a:pt x="279" y="358"/>
                      <a:pt x="359" y="278"/>
                      <a:pt x="359" y="178"/>
                    </a:cubicBezTo>
                    <a:cubicBezTo>
                      <a:pt x="359"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0" name="Google Shape;1250;p61"/>
              <p:cNvSpPr/>
              <p:nvPr/>
            </p:nvSpPr>
            <p:spPr>
              <a:xfrm>
                <a:off x="4815739" y="4213605"/>
                <a:ext cx="12693" cy="12764"/>
              </a:xfrm>
              <a:custGeom>
                <a:rect b="b" l="l" r="r" t="t"/>
                <a:pathLst>
                  <a:path extrusionOk="0" h="361" w="359">
                    <a:moveTo>
                      <a:pt x="178" y="1"/>
                    </a:moveTo>
                    <a:cubicBezTo>
                      <a:pt x="80" y="1"/>
                      <a:pt x="0" y="81"/>
                      <a:pt x="0" y="181"/>
                    </a:cubicBezTo>
                    <a:cubicBezTo>
                      <a:pt x="0" y="281"/>
                      <a:pt x="80" y="361"/>
                      <a:pt x="178" y="361"/>
                    </a:cubicBezTo>
                    <a:cubicBezTo>
                      <a:pt x="278" y="361"/>
                      <a:pt x="358" y="281"/>
                      <a:pt x="358" y="181"/>
                    </a:cubicBezTo>
                    <a:cubicBezTo>
                      <a:pt x="358" y="81"/>
                      <a:pt x="278" y="1"/>
                      <a:pt x="17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1" name="Google Shape;1251;p61"/>
              <p:cNvSpPr/>
              <p:nvPr/>
            </p:nvSpPr>
            <p:spPr>
              <a:xfrm>
                <a:off x="4570563" y="4047949"/>
                <a:ext cx="307257" cy="316520"/>
              </a:xfrm>
              <a:custGeom>
                <a:rect b="b" l="l" r="r" t="t"/>
                <a:pathLst>
                  <a:path extrusionOk="0" h="8952" w="8690">
                    <a:moveTo>
                      <a:pt x="1707" y="74"/>
                    </a:moveTo>
                    <a:lnTo>
                      <a:pt x="1226" y="2804"/>
                    </a:lnTo>
                    <a:cubicBezTo>
                      <a:pt x="1058" y="2782"/>
                      <a:pt x="890" y="2765"/>
                      <a:pt x="721" y="2754"/>
                    </a:cubicBezTo>
                    <a:lnTo>
                      <a:pt x="708" y="2754"/>
                    </a:lnTo>
                    <a:cubicBezTo>
                      <a:pt x="545" y="2742"/>
                      <a:pt x="380" y="2734"/>
                      <a:pt x="217" y="2730"/>
                    </a:cubicBezTo>
                    <a:lnTo>
                      <a:pt x="217" y="74"/>
                    </a:lnTo>
                    <a:close/>
                    <a:moveTo>
                      <a:pt x="3525" y="74"/>
                    </a:moveTo>
                    <a:lnTo>
                      <a:pt x="2445" y="3039"/>
                    </a:lnTo>
                    <a:cubicBezTo>
                      <a:pt x="2280" y="2995"/>
                      <a:pt x="2114" y="2957"/>
                      <a:pt x="1946" y="2924"/>
                    </a:cubicBezTo>
                    <a:cubicBezTo>
                      <a:pt x="1934" y="2920"/>
                      <a:pt x="1922" y="2919"/>
                      <a:pt x="1911" y="2917"/>
                    </a:cubicBezTo>
                    <a:cubicBezTo>
                      <a:pt x="1756" y="2885"/>
                      <a:pt x="1601" y="2857"/>
                      <a:pt x="1446" y="2834"/>
                    </a:cubicBezTo>
                    <a:lnTo>
                      <a:pt x="1932" y="74"/>
                    </a:lnTo>
                    <a:close/>
                    <a:moveTo>
                      <a:pt x="5587" y="74"/>
                    </a:moveTo>
                    <a:lnTo>
                      <a:pt x="3648" y="3433"/>
                    </a:lnTo>
                    <a:cubicBezTo>
                      <a:pt x="3486" y="3368"/>
                      <a:pt x="3321" y="3307"/>
                      <a:pt x="3156" y="3252"/>
                    </a:cubicBezTo>
                    <a:cubicBezTo>
                      <a:pt x="3135" y="3243"/>
                      <a:pt x="3115" y="3238"/>
                      <a:pt x="3095" y="3232"/>
                    </a:cubicBezTo>
                    <a:cubicBezTo>
                      <a:pt x="2950" y="3184"/>
                      <a:pt x="2805" y="3137"/>
                      <a:pt x="2660" y="3097"/>
                    </a:cubicBezTo>
                    <a:lnTo>
                      <a:pt x="3759" y="74"/>
                    </a:lnTo>
                    <a:close/>
                    <a:moveTo>
                      <a:pt x="8113" y="74"/>
                    </a:moveTo>
                    <a:lnTo>
                      <a:pt x="4824" y="3995"/>
                    </a:lnTo>
                    <a:cubicBezTo>
                      <a:pt x="4815" y="3991"/>
                      <a:pt x="4809" y="3988"/>
                      <a:pt x="4802" y="3983"/>
                    </a:cubicBezTo>
                    <a:cubicBezTo>
                      <a:pt x="4657" y="3903"/>
                      <a:pt x="4507" y="3823"/>
                      <a:pt x="4354" y="3748"/>
                    </a:cubicBezTo>
                    <a:cubicBezTo>
                      <a:pt x="4352" y="3748"/>
                      <a:pt x="4351" y="3747"/>
                      <a:pt x="4349" y="3747"/>
                    </a:cubicBezTo>
                    <a:cubicBezTo>
                      <a:pt x="4197" y="3672"/>
                      <a:pt x="4043" y="3600"/>
                      <a:pt x="3884" y="3533"/>
                    </a:cubicBezTo>
                    <a:cubicBezTo>
                      <a:pt x="3874" y="3528"/>
                      <a:pt x="3864" y="3523"/>
                      <a:pt x="3854" y="3518"/>
                    </a:cubicBezTo>
                    <a:lnTo>
                      <a:pt x="5843" y="75"/>
                    </a:lnTo>
                    <a:lnTo>
                      <a:pt x="5843" y="74"/>
                    </a:lnTo>
                    <a:close/>
                    <a:moveTo>
                      <a:pt x="8401" y="74"/>
                    </a:moveTo>
                    <a:lnTo>
                      <a:pt x="8401" y="75"/>
                    </a:lnTo>
                    <a:lnTo>
                      <a:pt x="8505" y="75"/>
                    </a:lnTo>
                    <a:lnTo>
                      <a:pt x="8505" y="2597"/>
                    </a:lnTo>
                    <a:lnTo>
                      <a:pt x="5950" y="4741"/>
                    </a:lnTo>
                    <a:cubicBezTo>
                      <a:pt x="5896" y="4699"/>
                      <a:pt x="5841" y="4659"/>
                      <a:pt x="5786" y="4619"/>
                    </a:cubicBezTo>
                    <a:cubicBezTo>
                      <a:pt x="5770" y="4606"/>
                      <a:pt x="5751" y="4593"/>
                      <a:pt x="5733" y="4579"/>
                    </a:cubicBezTo>
                    <a:cubicBezTo>
                      <a:pt x="5655" y="4523"/>
                      <a:pt x="5577" y="4468"/>
                      <a:pt x="5495" y="4413"/>
                    </a:cubicBezTo>
                    <a:cubicBezTo>
                      <a:pt x="5480" y="4403"/>
                      <a:pt x="5465" y="4393"/>
                      <a:pt x="5450" y="4383"/>
                    </a:cubicBezTo>
                    <a:cubicBezTo>
                      <a:pt x="5383" y="4338"/>
                      <a:pt x="5317" y="4295"/>
                      <a:pt x="5250" y="4251"/>
                    </a:cubicBezTo>
                    <a:cubicBezTo>
                      <a:pt x="5220" y="4233"/>
                      <a:pt x="5190" y="4216"/>
                      <a:pt x="5160" y="4196"/>
                    </a:cubicBezTo>
                    <a:cubicBezTo>
                      <a:pt x="5112" y="4168"/>
                      <a:pt x="5065" y="4138"/>
                      <a:pt x="5017" y="4108"/>
                    </a:cubicBezTo>
                    <a:lnTo>
                      <a:pt x="8401" y="74"/>
                    </a:lnTo>
                    <a:close/>
                    <a:moveTo>
                      <a:pt x="8505" y="2694"/>
                    </a:moveTo>
                    <a:lnTo>
                      <a:pt x="8505" y="2789"/>
                    </a:lnTo>
                    <a:lnTo>
                      <a:pt x="6068" y="4834"/>
                    </a:lnTo>
                    <a:lnTo>
                      <a:pt x="6063" y="4831"/>
                    </a:lnTo>
                    <a:cubicBezTo>
                      <a:pt x="6045" y="4816"/>
                      <a:pt x="6028" y="4801"/>
                      <a:pt x="6010" y="4788"/>
                    </a:cubicBezTo>
                    <a:lnTo>
                      <a:pt x="8505" y="2694"/>
                    </a:lnTo>
                    <a:close/>
                    <a:moveTo>
                      <a:pt x="8505" y="2885"/>
                    </a:moveTo>
                    <a:lnTo>
                      <a:pt x="8505" y="4813"/>
                    </a:lnTo>
                    <a:lnTo>
                      <a:pt x="6991" y="5685"/>
                    </a:lnTo>
                    <a:cubicBezTo>
                      <a:pt x="6944" y="5635"/>
                      <a:pt x="6894" y="5585"/>
                      <a:pt x="6846" y="5535"/>
                    </a:cubicBezTo>
                    <a:cubicBezTo>
                      <a:pt x="6829" y="5519"/>
                      <a:pt x="6812" y="5500"/>
                      <a:pt x="6794" y="5482"/>
                    </a:cubicBezTo>
                    <a:cubicBezTo>
                      <a:pt x="6724" y="5410"/>
                      <a:pt x="6651" y="5341"/>
                      <a:pt x="6576" y="5271"/>
                    </a:cubicBezTo>
                    <a:cubicBezTo>
                      <a:pt x="6564" y="5261"/>
                      <a:pt x="6551" y="5249"/>
                      <a:pt x="6539" y="5239"/>
                    </a:cubicBezTo>
                    <a:cubicBezTo>
                      <a:pt x="6476" y="5181"/>
                      <a:pt x="6411" y="5122"/>
                      <a:pt x="6346" y="5066"/>
                    </a:cubicBezTo>
                    <a:cubicBezTo>
                      <a:pt x="6321" y="5044"/>
                      <a:pt x="6296" y="5024"/>
                      <a:pt x="6271" y="5002"/>
                    </a:cubicBezTo>
                    <a:cubicBezTo>
                      <a:pt x="6223" y="4962"/>
                      <a:pt x="6176" y="4921"/>
                      <a:pt x="6126" y="4881"/>
                    </a:cubicBezTo>
                    <a:lnTo>
                      <a:pt x="8505" y="2885"/>
                    </a:lnTo>
                    <a:close/>
                    <a:moveTo>
                      <a:pt x="8505" y="4897"/>
                    </a:moveTo>
                    <a:lnTo>
                      <a:pt x="8505" y="4982"/>
                    </a:lnTo>
                    <a:lnTo>
                      <a:pt x="7092" y="5796"/>
                    </a:lnTo>
                    <a:lnTo>
                      <a:pt x="7082" y="5787"/>
                    </a:lnTo>
                    <a:cubicBezTo>
                      <a:pt x="7069" y="5772"/>
                      <a:pt x="7056" y="5757"/>
                      <a:pt x="7042" y="5742"/>
                    </a:cubicBezTo>
                    <a:lnTo>
                      <a:pt x="8505" y="4897"/>
                    </a:lnTo>
                    <a:close/>
                    <a:moveTo>
                      <a:pt x="8505" y="5067"/>
                    </a:moveTo>
                    <a:lnTo>
                      <a:pt x="8505" y="8177"/>
                    </a:lnTo>
                    <a:cubicBezTo>
                      <a:pt x="8471" y="8074"/>
                      <a:pt x="8433" y="7971"/>
                      <a:pt x="8395" y="7869"/>
                    </a:cubicBezTo>
                    <a:cubicBezTo>
                      <a:pt x="8380" y="7832"/>
                      <a:pt x="8363" y="7797"/>
                      <a:pt x="8348" y="7761"/>
                    </a:cubicBezTo>
                    <a:cubicBezTo>
                      <a:pt x="8322" y="7696"/>
                      <a:pt x="8295" y="7631"/>
                      <a:pt x="8265" y="7566"/>
                    </a:cubicBezTo>
                    <a:cubicBezTo>
                      <a:pt x="8247" y="7524"/>
                      <a:pt x="8225" y="7482"/>
                      <a:pt x="8205" y="7441"/>
                    </a:cubicBezTo>
                    <a:cubicBezTo>
                      <a:pt x="8177" y="7383"/>
                      <a:pt x="8150" y="7324"/>
                      <a:pt x="8120" y="7266"/>
                    </a:cubicBezTo>
                    <a:cubicBezTo>
                      <a:pt x="8097" y="7223"/>
                      <a:pt x="8072" y="7179"/>
                      <a:pt x="8048" y="7136"/>
                    </a:cubicBezTo>
                    <a:cubicBezTo>
                      <a:pt x="8017" y="7081"/>
                      <a:pt x="7988" y="7026"/>
                      <a:pt x="7955" y="6971"/>
                    </a:cubicBezTo>
                    <a:cubicBezTo>
                      <a:pt x="7930" y="6926"/>
                      <a:pt x="7902" y="6883"/>
                      <a:pt x="7873" y="6840"/>
                    </a:cubicBezTo>
                    <a:cubicBezTo>
                      <a:pt x="7842" y="6786"/>
                      <a:pt x="7809" y="6733"/>
                      <a:pt x="7774" y="6680"/>
                    </a:cubicBezTo>
                    <a:cubicBezTo>
                      <a:pt x="7745" y="6636"/>
                      <a:pt x="7715" y="6593"/>
                      <a:pt x="7685" y="6550"/>
                    </a:cubicBezTo>
                    <a:cubicBezTo>
                      <a:pt x="7649" y="6498"/>
                      <a:pt x="7614" y="6445"/>
                      <a:pt x="7575" y="6393"/>
                    </a:cubicBezTo>
                    <a:cubicBezTo>
                      <a:pt x="7544" y="6352"/>
                      <a:pt x="7512" y="6310"/>
                      <a:pt x="7479" y="6268"/>
                    </a:cubicBezTo>
                    <a:cubicBezTo>
                      <a:pt x="7439" y="6217"/>
                      <a:pt x="7400" y="6163"/>
                      <a:pt x="7359" y="6112"/>
                    </a:cubicBezTo>
                    <a:cubicBezTo>
                      <a:pt x="7325" y="6072"/>
                      <a:pt x="7291" y="6032"/>
                      <a:pt x="7257" y="5990"/>
                    </a:cubicBezTo>
                    <a:cubicBezTo>
                      <a:pt x="7219" y="5945"/>
                      <a:pt x="7181" y="5898"/>
                      <a:pt x="7141" y="5854"/>
                    </a:cubicBezTo>
                    <a:lnTo>
                      <a:pt x="8505" y="5067"/>
                    </a:lnTo>
                    <a:close/>
                    <a:moveTo>
                      <a:pt x="8615" y="75"/>
                    </a:moveTo>
                    <a:lnTo>
                      <a:pt x="8615" y="8868"/>
                    </a:lnTo>
                    <a:lnTo>
                      <a:pt x="8573" y="8872"/>
                    </a:lnTo>
                    <a:cubicBezTo>
                      <a:pt x="7922" y="5550"/>
                      <a:pt x="4124" y="2854"/>
                      <a:pt x="75" y="2837"/>
                    </a:cubicBezTo>
                    <a:lnTo>
                      <a:pt x="75" y="2800"/>
                    </a:lnTo>
                    <a:cubicBezTo>
                      <a:pt x="90" y="2800"/>
                      <a:pt x="107" y="2802"/>
                      <a:pt x="123" y="2802"/>
                    </a:cubicBezTo>
                    <a:lnTo>
                      <a:pt x="143" y="2802"/>
                    </a:lnTo>
                    <a:lnTo>
                      <a:pt x="180" y="2804"/>
                    </a:lnTo>
                    <a:cubicBezTo>
                      <a:pt x="536" y="2809"/>
                      <a:pt x="896" y="2835"/>
                      <a:pt x="1251" y="2882"/>
                    </a:cubicBezTo>
                    <a:lnTo>
                      <a:pt x="1273" y="2884"/>
                    </a:lnTo>
                    <a:cubicBezTo>
                      <a:pt x="1314" y="2890"/>
                      <a:pt x="1356" y="2895"/>
                      <a:pt x="1398" y="2902"/>
                    </a:cubicBezTo>
                    <a:cubicBezTo>
                      <a:pt x="1752" y="2954"/>
                      <a:pt x="2109" y="3027"/>
                      <a:pt x="2459" y="3119"/>
                    </a:cubicBezTo>
                    <a:cubicBezTo>
                      <a:pt x="2507" y="3130"/>
                      <a:pt x="2555" y="3144"/>
                      <a:pt x="2602" y="3157"/>
                    </a:cubicBezTo>
                    <a:cubicBezTo>
                      <a:pt x="2955" y="3255"/>
                      <a:pt x="3306" y="3375"/>
                      <a:pt x="3649" y="3513"/>
                    </a:cubicBezTo>
                    <a:cubicBezTo>
                      <a:pt x="3696" y="3532"/>
                      <a:pt x="3741" y="3552"/>
                      <a:pt x="3786" y="3570"/>
                    </a:cubicBezTo>
                    <a:cubicBezTo>
                      <a:pt x="3876" y="3608"/>
                      <a:pt x="3966" y="3647"/>
                      <a:pt x="4053" y="3687"/>
                    </a:cubicBezTo>
                    <a:cubicBezTo>
                      <a:pt x="4317" y="3806"/>
                      <a:pt x="4571" y="3936"/>
                      <a:pt x="4814" y="4075"/>
                    </a:cubicBezTo>
                    <a:lnTo>
                      <a:pt x="4819" y="4078"/>
                    </a:lnTo>
                    <a:cubicBezTo>
                      <a:pt x="4844" y="4091"/>
                      <a:pt x="4869" y="4106"/>
                      <a:pt x="4892" y="4121"/>
                    </a:cubicBezTo>
                    <a:lnTo>
                      <a:pt x="4904" y="4128"/>
                    </a:lnTo>
                    <a:lnTo>
                      <a:pt x="4942" y="4150"/>
                    </a:lnTo>
                    <a:cubicBezTo>
                      <a:pt x="5292" y="4356"/>
                      <a:pt x="5623" y="4579"/>
                      <a:pt x="5928" y="4818"/>
                    </a:cubicBezTo>
                    <a:cubicBezTo>
                      <a:pt x="5956" y="4839"/>
                      <a:pt x="5985" y="4861"/>
                      <a:pt x="6011" y="4884"/>
                    </a:cubicBezTo>
                    <a:lnTo>
                      <a:pt x="6045" y="4911"/>
                    </a:lnTo>
                    <a:cubicBezTo>
                      <a:pt x="6128" y="4977"/>
                      <a:pt x="6210" y="5046"/>
                      <a:pt x="6289" y="5114"/>
                    </a:cubicBezTo>
                    <a:cubicBezTo>
                      <a:pt x="6528" y="5321"/>
                      <a:pt x="6753" y="5535"/>
                      <a:pt x="6956" y="5757"/>
                    </a:cubicBezTo>
                    <a:lnTo>
                      <a:pt x="6959" y="5760"/>
                    </a:lnTo>
                    <a:cubicBezTo>
                      <a:pt x="6982" y="5785"/>
                      <a:pt x="7004" y="5810"/>
                      <a:pt x="7026" y="5835"/>
                    </a:cubicBezTo>
                    <a:lnTo>
                      <a:pt x="7056" y="5869"/>
                    </a:lnTo>
                    <a:cubicBezTo>
                      <a:pt x="7764" y="6663"/>
                      <a:pt x="8250" y="7526"/>
                      <a:pt x="8506" y="8434"/>
                    </a:cubicBezTo>
                    <a:lnTo>
                      <a:pt x="8578" y="8692"/>
                    </a:lnTo>
                    <a:lnTo>
                      <a:pt x="8578" y="75"/>
                    </a:lnTo>
                    <a:close/>
                    <a:moveTo>
                      <a:pt x="143" y="1"/>
                    </a:moveTo>
                    <a:lnTo>
                      <a:pt x="143" y="2729"/>
                    </a:lnTo>
                    <a:lnTo>
                      <a:pt x="125" y="2729"/>
                    </a:lnTo>
                    <a:cubicBezTo>
                      <a:pt x="95" y="2727"/>
                      <a:pt x="67" y="2727"/>
                      <a:pt x="37" y="2727"/>
                    </a:cubicBezTo>
                    <a:lnTo>
                      <a:pt x="0" y="2727"/>
                    </a:lnTo>
                    <a:lnTo>
                      <a:pt x="0" y="2910"/>
                    </a:lnTo>
                    <a:lnTo>
                      <a:pt x="37" y="2910"/>
                    </a:lnTo>
                    <a:cubicBezTo>
                      <a:pt x="4079" y="2910"/>
                      <a:pt x="7878" y="5605"/>
                      <a:pt x="8506" y="8918"/>
                    </a:cubicBezTo>
                    <a:lnTo>
                      <a:pt x="8513" y="8952"/>
                    </a:lnTo>
                    <a:lnTo>
                      <a:pt x="8690" y="8935"/>
                    </a:lnTo>
                    <a:lnTo>
                      <a:pt x="8690" y="1"/>
                    </a:lnTo>
                    <a:lnTo>
                      <a:pt x="8368" y="1"/>
                    </a:lnTo>
                    <a:lnTo>
                      <a:pt x="4952" y="4071"/>
                    </a:lnTo>
                    <a:lnTo>
                      <a:pt x="4930" y="4058"/>
                    </a:lnTo>
                    <a:cubicBezTo>
                      <a:pt x="4917" y="4050"/>
                      <a:pt x="4902" y="4041"/>
                      <a:pt x="4889" y="4033"/>
                    </a:cubicBezTo>
                    <a:lnTo>
                      <a:pt x="8272" y="1"/>
                    </a:lnTo>
                    <a:lnTo>
                      <a:pt x="5800" y="1"/>
                    </a:lnTo>
                    <a:lnTo>
                      <a:pt x="3786" y="3490"/>
                    </a:lnTo>
                    <a:cubicBezTo>
                      <a:pt x="3763" y="3480"/>
                      <a:pt x="3739" y="3472"/>
                      <a:pt x="3716" y="3462"/>
                    </a:cubicBezTo>
                    <a:lnTo>
                      <a:pt x="5715" y="1"/>
                    </a:lnTo>
                    <a:lnTo>
                      <a:pt x="3709" y="1"/>
                    </a:lnTo>
                    <a:lnTo>
                      <a:pt x="2588" y="3077"/>
                    </a:lnTo>
                    <a:cubicBezTo>
                      <a:pt x="2565" y="3070"/>
                      <a:pt x="2542" y="3064"/>
                      <a:pt x="2517" y="3057"/>
                    </a:cubicBezTo>
                    <a:lnTo>
                      <a:pt x="3629" y="1"/>
                    </a:lnTo>
                    <a:lnTo>
                      <a:pt x="1871" y="1"/>
                    </a:lnTo>
                    <a:lnTo>
                      <a:pt x="1373" y="2824"/>
                    </a:lnTo>
                    <a:cubicBezTo>
                      <a:pt x="1348" y="2820"/>
                      <a:pt x="1324" y="2817"/>
                      <a:pt x="1299" y="2814"/>
                    </a:cubicBezTo>
                    <a:lnTo>
                      <a:pt x="1796"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2" name="Google Shape;1252;p61"/>
              <p:cNvSpPr/>
              <p:nvPr/>
            </p:nvSpPr>
            <p:spPr>
              <a:xfrm>
                <a:off x="5552649" y="4291252"/>
                <a:ext cx="66826" cy="85954"/>
              </a:xfrm>
              <a:custGeom>
                <a:rect b="b" l="l" r="r" t="t"/>
                <a:pathLst>
                  <a:path extrusionOk="0" h="2431" w="1890">
                    <a:moveTo>
                      <a:pt x="1787" y="0"/>
                    </a:moveTo>
                    <a:cubicBezTo>
                      <a:pt x="1070" y="705"/>
                      <a:pt x="471" y="1521"/>
                      <a:pt x="1" y="2429"/>
                    </a:cubicBezTo>
                    <a:cubicBezTo>
                      <a:pt x="21" y="2429"/>
                      <a:pt x="41" y="2430"/>
                      <a:pt x="61" y="2430"/>
                    </a:cubicBezTo>
                    <a:cubicBezTo>
                      <a:pt x="1070" y="2430"/>
                      <a:pt x="1890" y="1609"/>
                      <a:pt x="1890" y="601"/>
                    </a:cubicBezTo>
                    <a:cubicBezTo>
                      <a:pt x="1890" y="398"/>
                      <a:pt x="1855" y="197"/>
                      <a:pt x="178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3" name="Google Shape;1253;p61"/>
              <p:cNvSpPr/>
              <p:nvPr/>
            </p:nvSpPr>
            <p:spPr>
              <a:xfrm>
                <a:off x="5620219" y="4227571"/>
                <a:ext cx="91010" cy="69371"/>
              </a:xfrm>
              <a:custGeom>
                <a:rect b="b" l="l" r="r" t="t"/>
                <a:pathLst>
                  <a:path extrusionOk="0" h="1962" w="2574">
                    <a:moveTo>
                      <a:pt x="2544" y="1"/>
                    </a:moveTo>
                    <a:cubicBezTo>
                      <a:pt x="1614" y="399"/>
                      <a:pt x="760" y="963"/>
                      <a:pt x="0" y="1681"/>
                    </a:cubicBezTo>
                    <a:cubicBezTo>
                      <a:pt x="274" y="1865"/>
                      <a:pt x="590" y="1961"/>
                      <a:pt x="918" y="1961"/>
                    </a:cubicBezTo>
                    <a:cubicBezTo>
                      <a:pt x="1831" y="1961"/>
                      <a:pt x="2574" y="1218"/>
                      <a:pt x="2574" y="305"/>
                    </a:cubicBezTo>
                    <a:cubicBezTo>
                      <a:pt x="2574" y="206"/>
                      <a:pt x="2564" y="104"/>
                      <a:pt x="25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4" name="Google Shape;1254;p61"/>
              <p:cNvSpPr/>
              <p:nvPr/>
            </p:nvSpPr>
            <p:spPr>
              <a:xfrm>
                <a:off x="5203058" y="4204376"/>
                <a:ext cx="104411" cy="57173"/>
              </a:xfrm>
              <a:custGeom>
                <a:rect b="b" l="l" r="r" t="t"/>
                <a:pathLst>
                  <a:path extrusionOk="0" h="1617" w="2953">
                    <a:moveTo>
                      <a:pt x="3" y="0"/>
                    </a:moveTo>
                    <a:cubicBezTo>
                      <a:pt x="1" y="32"/>
                      <a:pt x="1" y="64"/>
                      <a:pt x="1" y="97"/>
                    </a:cubicBezTo>
                    <a:cubicBezTo>
                      <a:pt x="1" y="935"/>
                      <a:pt x="682" y="1616"/>
                      <a:pt x="1520" y="1616"/>
                    </a:cubicBezTo>
                    <a:cubicBezTo>
                      <a:pt x="2171" y="1616"/>
                      <a:pt x="2737" y="1213"/>
                      <a:pt x="2952" y="605"/>
                    </a:cubicBezTo>
                    <a:cubicBezTo>
                      <a:pt x="2015" y="220"/>
                      <a:pt x="1022" y="19"/>
                      <a:pt x="3"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5" name="Google Shape;1255;p61"/>
              <p:cNvSpPr/>
              <p:nvPr/>
            </p:nvSpPr>
            <p:spPr>
              <a:xfrm>
                <a:off x="5315498" y="4229445"/>
                <a:ext cx="88323" cy="67497"/>
              </a:xfrm>
              <a:custGeom>
                <a:rect b="b" l="l" r="r" t="t"/>
                <a:pathLst>
                  <a:path extrusionOk="0" h="1909" w="2498">
                    <a:moveTo>
                      <a:pt x="20" y="1"/>
                    </a:moveTo>
                    <a:cubicBezTo>
                      <a:pt x="7" y="84"/>
                      <a:pt x="1" y="169"/>
                      <a:pt x="1" y="252"/>
                    </a:cubicBezTo>
                    <a:cubicBezTo>
                      <a:pt x="1" y="1165"/>
                      <a:pt x="743" y="1908"/>
                      <a:pt x="1656" y="1908"/>
                    </a:cubicBezTo>
                    <a:cubicBezTo>
                      <a:pt x="1954" y="1908"/>
                      <a:pt x="2242" y="1830"/>
                      <a:pt x="2497" y="1680"/>
                    </a:cubicBezTo>
                    <a:cubicBezTo>
                      <a:pt x="1756" y="969"/>
                      <a:pt x="923" y="406"/>
                      <a:pt x="2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6" name="Google Shape;1256;p61"/>
              <p:cNvSpPr/>
              <p:nvPr/>
            </p:nvSpPr>
            <p:spPr>
              <a:xfrm>
                <a:off x="5407714" y="4295884"/>
                <a:ext cx="63785" cy="84610"/>
              </a:xfrm>
              <a:custGeom>
                <a:rect b="b" l="l" r="r" t="t"/>
                <a:pathLst>
                  <a:path extrusionOk="0" h="2393" w="1804">
                    <a:moveTo>
                      <a:pt x="91" y="1"/>
                    </a:moveTo>
                    <a:cubicBezTo>
                      <a:pt x="31" y="184"/>
                      <a:pt x="1" y="374"/>
                      <a:pt x="1" y="564"/>
                    </a:cubicBezTo>
                    <a:cubicBezTo>
                      <a:pt x="1" y="1565"/>
                      <a:pt x="807" y="2379"/>
                      <a:pt x="1803" y="2393"/>
                    </a:cubicBezTo>
                    <a:cubicBezTo>
                      <a:pt x="1357" y="1508"/>
                      <a:pt x="780" y="704"/>
                      <a:pt x="9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7" name="Google Shape;1257;p61"/>
              <p:cNvSpPr/>
              <p:nvPr/>
            </p:nvSpPr>
            <p:spPr>
              <a:xfrm>
                <a:off x="5518386" y="4166436"/>
                <a:ext cx="307221" cy="349403"/>
              </a:xfrm>
              <a:custGeom>
                <a:rect b="b" l="l" r="r" t="t"/>
                <a:pathLst>
                  <a:path extrusionOk="0" h="9882" w="8689">
                    <a:moveTo>
                      <a:pt x="8615" y="74"/>
                    </a:moveTo>
                    <a:lnTo>
                      <a:pt x="8615" y="112"/>
                    </a:lnTo>
                    <a:cubicBezTo>
                      <a:pt x="4509" y="129"/>
                      <a:pt x="937" y="3049"/>
                      <a:pt x="109" y="7073"/>
                    </a:cubicBezTo>
                    <a:lnTo>
                      <a:pt x="124" y="7826"/>
                    </a:lnTo>
                    <a:cubicBezTo>
                      <a:pt x="111" y="7871"/>
                      <a:pt x="101" y="7914"/>
                      <a:pt x="89" y="7959"/>
                    </a:cubicBezTo>
                    <a:lnTo>
                      <a:pt x="74" y="7070"/>
                    </a:lnTo>
                    <a:cubicBezTo>
                      <a:pt x="903" y="3029"/>
                      <a:pt x="4493" y="92"/>
                      <a:pt x="8615" y="74"/>
                    </a:cubicBezTo>
                    <a:close/>
                    <a:moveTo>
                      <a:pt x="111" y="8139"/>
                    </a:moveTo>
                    <a:lnTo>
                      <a:pt x="111" y="9275"/>
                    </a:lnTo>
                    <a:lnTo>
                      <a:pt x="111" y="9806"/>
                    </a:lnTo>
                    <a:lnTo>
                      <a:pt x="74" y="9806"/>
                    </a:lnTo>
                    <a:lnTo>
                      <a:pt x="74" y="8139"/>
                    </a:lnTo>
                    <a:close/>
                    <a:moveTo>
                      <a:pt x="184" y="9593"/>
                    </a:moveTo>
                    <a:lnTo>
                      <a:pt x="364" y="9806"/>
                    </a:lnTo>
                    <a:lnTo>
                      <a:pt x="184" y="9806"/>
                    </a:lnTo>
                    <a:lnTo>
                      <a:pt x="184" y="9593"/>
                    </a:lnTo>
                    <a:close/>
                    <a:moveTo>
                      <a:pt x="830" y="6149"/>
                    </a:moveTo>
                    <a:lnTo>
                      <a:pt x="2942" y="9806"/>
                    </a:lnTo>
                    <a:lnTo>
                      <a:pt x="653" y="9806"/>
                    </a:lnTo>
                    <a:lnTo>
                      <a:pt x="184" y="9248"/>
                    </a:lnTo>
                    <a:lnTo>
                      <a:pt x="184" y="8066"/>
                    </a:lnTo>
                    <a:lnTo>
                      <a:pt x="140" y="8066"/>
                    </a:lnTo>
                    <a:cubicBezTo>
                      <a:pt x="165" y="7962"/>
                      <a:pt x="194" y="7861"/>
                      <a:pt x="220" y="7759"/>
                    </a:cubicBezTo>
                    <a:lnTo>
                      <a:pt x="222" y="7759"/>
                    </a:lnTo>
                    <a:cubicBezTo>
                      <a:pt x="237" y="7703"/>
                      <a:pt x="250" y="7646"/>
                      <a:pt x="267" y="7591"/>
                    </a:cubicBezTo>
                    <a:cubicBezTo>
                      <a:pt x="310" y="7444"/>
                      <a:pt x="359" y="7300"/>
                      <a:pt x="409" y="7155"/>
                    </a:cubicBezTo>
                    <a:cubicBezTo>
                      <a:pt x="417" y="7136"/>
                      <a:pt x="422" y="7116"/>
                      <a:pt x="429" y="7096"/>
                    </a:cubicBezTo>
                    <a:cubicBezTo>
                      <a:pt x="487" y="6933"/>
                      <a:pt x="552" y="6770"/>
                      <a:pt x="620" y="6608"/>
                    </a:cubicBezTo>
                    <a:cubicBezTo>
                      <a:pt x="640" y="6560"/>
                      <a:pt x="663" y="6513"/>
                      <a:pt x="685" y="6465"/>
                    </a:cubicBezTo>
                    <a:cubicBezTo>
                      <a:pt x="732" y="6358"/>
                      <a:pt x="780" y="6253"/>
                      <a:pt x="830" y="6149"/>
                    </a:cubicBezTo>
                    <a:close/>
                    <a:moveTo>
                      <a:pt x="8652" y="1"/>
                    </a:moveTo>
                    <a:cubicBezTo>
                      <a:pt x="4478" y="1"/>
                      <a:pt x="840" y="2967"/>
                      <a:pt x="1" y="7063"/>
                    </a:cubicBezTo>
                    <a:lnTo>
                      <a:pt x="17" y="8066"/>
                    </a:lnTo>
                    <a:lnTo>
                      <a:pt x="1" y="8066"/>
                    </a:lnTo>
                    <a:lnTo>
                      <a:pt x="1" y="9881"/>
                    </a:lnTo>
                    <a:lnTo>
                      <a:pt x="522" y="9881"/>
                    </a:lnTo>
                    <a:lnTo>
                      <a:pt x="184" y="9478"/>
                    </a:lnTo>
                    <a:lnTo>
                      <a:pt x="184" y="9363"/>
                    </a:lnTo>
                    <a:lnTo>
                      <a:pt x="619" y="9880"/>
                    </a:lnTo>
                    <a:lnTo>
                      <a:pt x="3070" y="9880"/>
                    </a:lnTo>
                    <a:lnTo>
                      <a:pt x="875" y="6079"/>
                    </a:lnTo>
                    <a:lnTo>
                      <a:pt x="870" y="6069"/>
                    </a:lnTo>
                    <a:cubicBezTo>
                      <a:pt x="1350" y="5106"/>
                      <a:pt x="1976" y="4240"/>
                      <a:pt x="2736" y="3495"/>
                    </a:cubicBezTo>
                    <a:cubicBezTo>
                      <a:pt x="2779" y="3454"/>
                      <a:pt x="2822" y="3412"/>
                      <a:pt x="2865" y="3372"/>
                    </a:cubicBezTo>
                    <a:cubicBezTo>
                      <a:pt x="3662" y="2621"/>
                      <a:pt x="4559" y="2038"/>
                      <a:pt x="5534" y="1641"/>
                    </a:cubicBezTo>
                    <a:cubicBezTo>
                      <a:pt x="6523" y="1238"/>
                      <a:pt x="7572" y="1033"/>
                      <a:pt x="8652" y="1033"/>
                    </a:cubicBezTo>
                    <a:lnTo>
                      <a:pt x="8688" y="1033"/>
                    </a:lnTo>
                    <a:lnTo>
                      <a:pt x="8688" y="904"/>
                    </a:lnTo>
                    <a:lnTo>
                      <a:pt x="8652" y="904"/>
                    </a:lnTo>
                    <a:cubicBezTo>
                      <a:pt x="4216" y="904"/>
                      <a:pt x="1190" y="4258"/>
                      <a:pt x="190" y="7458"/>
                    </a:cubicBezTo>
                    <a:lnTo>
                      <a:pt x="182" y="7080"/>
                    </a:lnTo>
                    <a:cubicBezTo>
                      <a:pt x="1005" y="3085"/>
                      <a:pt x="4566" y="186"/>
                      <a:pt x="8652" y="186"/>
                    </a:cubicBezTo>
                    <a:lnTo>
                      <a:pt x="8688" y="186"/>
                    </a:lnTo>
                    <a:lnTo>
                      <a:pt x="8688"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8" name="Google Shape;1258;p61"/>
              <p:cNvSpPr/>
              <p:nvPr/>
            </p:nvSpPr>
            <p:spPr>
              <a:xfrm>
                <a:off x="5621916" y="4237012"/>
                <a:ext cx="142986" cy="278829"/>
              </a:xfrm>
              <a:custGeom>
                <a:rect b="b" l="l" r="r" t="t"/>
                <a:pathLst>
                  <a:path extrusionOk="0" h="7886" w="4044">
                    <a:moveTo>
                      <a:pt x="2659" y="465"/>
                    </a:moveTo>
                    <a:lnTo>
                      <a:pt x="3955" y="7810"/>
                    </a:lnTo>
                    <a:lnTo>
                      <a:pt x="2349" y="7810"/>
                    </a:lnTo>
                    <a:lnTo>
                      <a:pt x="132" y="1724"/>
                    </a:lnTo>
                    <a:lnTo>
                      <a:pt x="132" y="1724"/>
                    </a:lnTo>
                    <a:cubicBezTo>
                      <a:pt x="365" y="1826"/>
                      <a:pt x="614" y="1879"/>
                      <a:pt x="870" y="1879"/>
                    </a:cubicBezTo>
                    <a:cubicBezTo>
                      <a:pt x="1730" y="1879"/>
                      <a:pt x="2466" y="1284"/>
                      <a:pt x="2659" y="465"/>
                    </a:cubicBezTo>
                    <a:close/>
                    <a:moveTo>
                      <a:pt x="2652" y="0"/>
                    </a:moveTo>
                    <a:lnTo>
                      <a:pt x="2622" y="248"/>
                    </a:lnTo>
                    <a:cubicBezTo>
                      <a:pt x="2517" y="1136"/>
                      <a:pt x="1763" y="1804"/>
                      <a:pt x="870" y="1804"/>
                    </a:cubicBezTo>
                    <a:cubicBezTo>
                      <a:pt x="594" y="1804"/>
                      <a:pt x="329" y="1742"/>
                      <a:pt x="84" y="1619"/>
                    </a:cubicBezTo>
                    <a:lnTo>
                      <a:pt x="1" y="1578"/>
                    </a:lnTo>
                    <a:lnTo>
                      <a:pt x="2288" y="7860"/>
                    </a:lnTo>
                    <a:lnTo>
                      <a:pt x="2296" y="7885"/>
                    </a:lnTo>
                    <a:lnTo>
                      <a:pt x="4043" y="7885"/>
                    </a:lnTo>
                    <a:lnTo>
                      <a:pt x="2652"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9" name="Google Shape;1259;p61"/>
              <p:cNvSpPr/>
              <p:nvPr/>
            </p:nvSpPr>
            <p:spPr>
              <a:xfrm>
                <a:off x="5552118" y="4304017"/>
                <a:ext cx="148219" cy="211756"/>
              </a:xfrm>
              <a:custGeom>
                <a:rect b="b" l="l" r="r" t="t"/>
                <a:pathLst>
                  <a:path extrusionOk="0" h="5989" w="4192">
                    <a:moveTo>
                      <a:pt x="2081" y="407"/>
                    </a:moveTo>
                    <a:lnTo>
                      <a:pt x="4087" y="5915"/>
                    </a:lnTo>
                    <a:lnTo>
                      <a:pt x="2245" y="5915"/>
                    </a:lnTo>
                    <a:lnTo>
                      <a:pt x="129" y="2253"/>
                    </a:lnTo>
                    <a:cubicBezTo>
                      <a:pt x="1159" y="2226"/>
                      <a:pt x="1998" y="1421"/>
                      <a:pt x="2081" y="407"/>
                    </a:cubicBezTo>
                    <a:close/>
                    <a:moveTo>
                      <a:pt x="2013" y="1"/>
                    </a:moveTo>
                    <a:lnTo>
                      <a:pt x="2015" y="216"/>
                    </a:lnTo>
                    <a:lnTo>
                      <a:pt x="2015" y="240"/>
                    </a:lnTo>
                    <a:cubicBezTo>
                      <a:pt x="2015" y="1310"/>
                      <a:pt x="1145" y="2179"/>
                      <a:pt x="76" y="2179"/>
                    </a:cubicBezTo>
                    <a:lnTo>
                      <a:pt x="1" y="2179"/>
                    </a:lnTo>
                    <a:lnTo>
                      <a:pt x="2191" y="5970"/>
                    </a:lnTo>
                    <a:lnTo>
                      <a:pt x="2201" y="5989"/>
                    </a:lnTo>
                    <a:lnTo>
                      <a:pt x="4192" y="5989"/>
                    </a:lnTo>
                    <a:lnTo>
                      <a:pt x="2013"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0" name="Google Shape;1260;p61"/>
              <p:cNvSpPr/>
              <p:nvPr/>
            </p:nvSpPr>
            <p:spPr>
              <a:xfrm>
                <a:off x="5717278" y="4225874"/>
                <a:ext cx="108159" cy="289967"/>
              </a:xfrm>
              <a:custGeom>
                <a:rect b="b" l="l" r="r" t="t"/>
                <a:pathLst>
                  <a:path extrusionOk="0" h="8201" w="3059">
                    <a:moveTo>
                      <a:pt x="2985" y="327"/>
                    </a:moveTo>
                    <a:lnTo>
                      <a:pt x="2985" y="8125"/>
                    </a:lnTo>
                    <a:lnTo>
                      <a:pt x="1483" y="8125"/>
                    </a:lnTo>
                    <a:lnTo>
                      <a:pt x="139" y="507"/>
                    </a:lnTo>
                    <a:lnTo>
                      <a:pt x="139" y="507"/>
                    </a:lnTo>
                    <a:cubicBezTo>
                      <a:pt x="458" y="933"/>
                      <a:pt x="966" y="1193"/>
                      <a:pt x="1503" y="1193"/>
                    </a:cubicBezTo>
                    <a:cubicBezTo>
                      <a:pt x="2119" y="1193"/>
                      <a:pt x="2684" y="857"/>
                      <a:pt x="2985" y="327"/>
                    </a:cubicBezTo>
                    <a:close/>
                    <a:moveTo>
                      <a:pt x="3058" y="0"/>
                    </a:moveTo>
                    <a:lnTo>
                      <a:pt x="2988" y="157"/>
                    </a:lnTo>
                    <a:cubicBezTo>
                      <a:pt x="2724" y="742"/>
                      <a:pt x="2141" y="1120"/>
                      <a:pt x="1503" y="1120"/>
                    </a:cubicBezTo>
                    <a:cubicBezTo>
                      <a:pt x="933" y="1120"/>
                      <a:pt x="397" y="813"/>
                      <a:pt x="104" y="322"/>
                    </a:cubicBezTo>
                    <a:lnTo>
                      <a:pt x="0" y="149"/>
                    </a:lnTo>
                    <a:lnTo>
                      <a:pt x="1414" y="8169"/>
                    </a:lnTo>
                    <a:lnTo>
                      <a:pt x="1421" y="8200"/>
                    </a:lnTo>
                    <a:lnTo>
                      <a:pt x="3058" y="8200"/>
                    </a:lnTo>
                    <a:lnTo>
                      <a:pt x="3058"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1" name="Google Shape;1261;p61"/>
              <p:cNvSpPr/>
              <p:nvPr/>
            </p:nvSpPr>
            <p:spPr>
              <a:xfrm>
                <a:off x="5719152" y="4204270"/>
                <a:ext cx="105047" cy="57279"/>
              </a:xfrm>
              <a:custGeom>
                <a:rect b="b" l="l" r="r" t="t"/>
                <a:pathLst>
                  <a:path extrusionOk="0" h="1620" w="2971">
                    <a:moveTo>
                      <a:pt x="2965" y="0"/>
                    </a:moveTo>
                    <a:cubicBezTo>
                      <a:pt x="1941" y="2"/>
                      <a:pt x="945" y="188"/>
                      <a:pt x="1" y="555"/>
                    </a:cubicBezTo>
                    <a:cubicBezTo>
                      <a:pt x="199" y="1184"/>
                      <a:pt x="785" y="1619"/>
                      <a:pt x="1450" y="1619"/>
                    </a:cubicBezTo>
                    <a:cubicBezTo>
                      <a:pt x="2288" y="1619"/>
                      <a:pt x="2970" y="938"/>
                      <a:pt x="2970" y="100"/>
                    </a:cubicBezTo>
                    <a:cubicBezTo>
                      <a:pt x="2970" y="67"/>
                      <a:pt x="2969" y="33"/>
                      <a:pt x="29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2" name="Google Shape;1262;p61"/>
              <p:cNvSpPr/>
              <p:nvPr/>
            </p:nvSpPr>
            <p:spPr>
              <a:xfrm>
                <a:off x="5657133" y="4152965"/>
                <a:ext cx="12693" cy="12693"/>
              </a:xfrm>
              <a:custGeom>
                <a:rect b="b" l="l" r="r" t="t"/>
                <a:pathLst>
                  <a:path extrusionOk="0" h="359" w="359">
                    <a:moveTo>
                      <a:pt x="179" y="0"/>
                    </a:moveTo>
                    <a:cubicBezTo>
                      <a:pt x="81" y="0"/>
                      <a:pt x="1" y="80"/>
                      <a:pt x="1" y="180"/>
                    </a:cubicBezTo>
                    <a:cubicBezTo>
                      <a:pt x="1" y="278"/>
                      <a:pt x="81" y="358"/>
                      <a:pt x="179" y="358"/>
                    </a:cubicBezTo>
                    <a:cubicBezTo>
                      <a:pt x="279" y="358"/>
                      <a:pt x="359" y="278"/>
                      <a:pt x="359" y="180"/>
                    </a:cubicBezTo>
                    <a:cubicBezTo>
                      <a:pt x="359" y="80"/>
                      <a:pt x="279"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3" name="Google Shape;1263;p61"/>
              <p:cNvSpPr/>
              <p:nvPr/>
            </p:nvSpPr>
            <p:spPr>
              <a:xfrm>
                <a:off x="5610566" y="4179236"/>
                <a:ext cx="12764" cy="12729"/>
              </a:xfrm>
              <a:custGeom>
                <a:rect b="b" l="l" r="r" t="t"/>
                <a:pathLst>
                  <a:path extrusionOk="0" h="360" w="361">
                    <a:moveTo>
                      <a:pt x="180" y="0"/>
                    </a:moveTo>
                    <a:cubicBezTo>
                      <a:pt x="80" y="0"/>
                      <a:pt x="0" y="82"/>
                      <a:pt x="0" y="180"/>
                    </a:cubicBezTo>
                    <a:cubicBezTo>
                      <a:pt x="0" y="280"/>
                      <a:pt x="80" y="360"/>
                      <a:pt x="180" y="360"/>
                    </a:cubicBezTo>
                    <a:cubicBezTo>
                      <a:pt x="280" y="360"/>
                      <a:pt x="360" y="280"/>
                      <a:pt x="360" y="180"/>
                    </a:cubicBezTo>
                    <a:cubicBezTo>
                      <a:pt x="360" y="82"/>
                      <a:pt x="280"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4" name="Google Shape;1264;p61"/>
              <p:cNvSpPr/>
              <p:nvPr/>
            </p:nvSpPr>
            <p:spPr>
              <a:xfrm>
                <a:off x="5750197" y="4124112"/>
                <a:ext cx="12764" cy="12693"/>
              </a:xfrm>
              <a:custGeom>
                <a:rect b="b" l="l" r="r" t="t"/>
                <a:pathLst>
                  <a:path extrusionOk="0" h="359" w="361">
                    <a:moveTo>
                      <a:pt x="180" y="0"/>
                    </a:moveTo>
                    <a:cubicBezTo>
                      <a:pt x="82" y="0"/>
                      <a:pt x="0" y="80"/>
                      <a:pt x="0" y="178"/>
                    </a:cubicBezTo>
                    <a:cubicBezTo>
                      <a:pt x="0" y="278"/>
                      <a:pt x="82" y="358"/>
                      <a:pt x="180" y="358"/>
                    </a:cubicBezTo>
                    <a:cubicBezTo>
                      <a:pt x="279" y="358"/>
                      <a:pt x="360" y="278"/>
                      <a:pt x="360" y="178"/>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5" name="Google Shape;1265;p61"/>
              <p:cNvSpPr/>
              <p:nvPr/>
            </p:nvSpPr>
            <p:spPr>
              <a:xfrm>
                <a:off x="5571848" y="4213605"/>
                <a:ext cx="12764" cy="12764"/>
              </a:xfrm>
              <a:custGeom>
                <a:rect b="b" l="l" r="r" t="t"/>
                <a:pathLst>
                  <a:path extrusionOk="0" h="361" w="361">
                    <a:moveTo>
                      <a:pt x="181" y="1"/>
                    </a:moveTo>
                    <a:cubicBezTo>
                      <a:pt x="83" y="1"/>
                      <a:pt x="1" y="83"/>
                      <a:pt x="1" y="181"/>
                    </a:cubicBezTo>
                    <a:cubicBezTo>
                      <a:pt x="1" y="279"/>
                      <a:pt x="83" y="361"/>
                      <a:pt x="181" y="361"/>
                    </a:cubicBezTo>
                    <a:cubicBezTo>
                      <a:pt x="281" y="361"/>
                      <a:pt x="361" y="279"/>
                      <a:pt x="361" y="181"/>
                    </a:cubicBezTo>
                    <a:cubicBezTo>
                      <a:pt x="361" y="83"/>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6" name="Google Shape;1266;p61"/>
              <p:cNvSpPr/>
              <p:nvPr/>
            </p:nvSpPr>
            <p:spPr>
              <a:xfrm>
                <a:off x="5796941" y="4117252"/>
                <a:ext cx="12764" cy="12729"/>
              </a:xfrm>
              <a:custGeom>
                <a:rect b="b" l="l" r="r" t="t"/>
                <a:pathLst>
                  <a:path extrusionOk="0" h="360" w="361">
                    <a:moveTo>
                      <a:pt x="181" y="1"/>
                    </a:moveTo>
                    <a:cubicBezTo>
                      <a:pt x="83" y="1"/>
                      <a:pt x="1" y="81"/>
                      <a:pt x="1" y="181"/>
                    </a:cubicBezTo>
                    <a:cubicBezTo>
                      <a:pt x="1" y="279"/>
                      <a:pt x="83" y="359"/>
                      <a:pt x="181" y="359"/>
                    </a:cubicBezTo>
                    <a:cubicBezTo>
                      <a:pt x="281" y="359"/>
                      <a:pt x="361" y="279"/>
                      <a:pt x="361" y="181"/>
                    </a:cubicBezTo>
                    <a:cubicBezTo>
                      <a:pt x="361" y="81"/>
                      <a:pt x="281"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7" name="Google Shape;1267;p61"/>
              <p:cNvSpPr/>
              <p:nvPr/>
            </p:nvSpPr>
            <p:spPr>
              <a:xfrm>
                <a:off x="5702781" y="4135214"/>
                <a:ext cx="12693" cy="12729"/>
              </a:xfrm>
              <a:custGeom>
                <a:rect b="b" l="l" r="r" t="t"/>
                <a:pathLst>
                  <a:path extrusionOk="0" h="360" w="359">
                    <a:moveTo>
                      <a:pt x="179" y="1"/>
                    </a:moveTo>
                    <a:cubicBezTo>
                      <a:pt x="81" y="1"/>
                      <a:pt x="1" y="81"/>
                      <a:pt x="1" y="181"/>
                    </a:cubicBezTo>
                    <a:cubicBezTo>
                      <a:pt x="1" y="279"/>
                      <a:pt x="81" y="359"/>
                      <a:pt x="179" y="359"/>
                    </a:cubicBezTo>
                    <a:cubicBezTo>
                      <a:pt x="279" y="359"/>
                      <a:pt x="359" y="279"/>
                      <a:pt x="359" y="181"/>
                    </a:cubicBezTo>
                    <a:cubicBezTo>
                      <a:pt x="359" y="81"/>
                      <a:pt x="279" y="1"/>
                      <a:pt x="1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8" name="Google Shape;1268;p61"/>
              <p:cNvSpPr/>
              <p:nvPr/>
            </p:nvSpPr>
            <p:spPr>
              <a:xfrm>
                <a:off x="5518315" y="4047949"/>
                <a:ext cx="307292" cy="335896"/>
              </a:xfrm>
              <a:custGeom>
                <a:rect b="b" l="l" r="r" t="t"/>
                <a:pathLst>
                  <a:path extrusionOk="0" h="9500" w="8691">
                    <a:moveTo>
                      <a:pt x="8612" y="75"/>
                    </a:moveTo>
                    <a:lnTo>
                      <a:pt x="8612" y="2727"/>
                    </a:lnTo>
                    <a:cubicBezTo>
                      <a:pt x="8451" y="2729"/>
                      <a:pt x="8291" y="2732"/>
                      <a:pt x="8129" y="2740"/>
                    </a:cubicBezTo>
                    <a:cubicBezTo>
                      <a:pt x="8121" y="2740"/>
                      <a:pt x="8112" y="2740"/>
                      <a:pt x="8104" y="2742"/>
                    </a:cubicBezTo>
                    <a:cubicBezTo>
                      <a:pt x="7934" y="2750"/>
                      <a:pt x="7766" y="2762"/>
                      <a:pt x="7599" y="2780"/>
                    </a:cubicBezTo>
                    <a:lnTo>
                      <a:pt x="7123" y="75"/>
                    </a:lnTo>
                    <a:close/>
                    <a:moveTo>
                      <a:pt x="6898" y="75"/>
                    </a:moveTo>
                    <a:lnTo>
                      <a:pt x="7380" y="2805"/>
                    </a:lnTo>
                    <a:cubicBezTo>
                      <a:pt x="7221" y="2825"/>
                      <a:pt x="7065" y="2849"/>
                      <a:pt x="6910" y="2875"/>
                    </a:cubicBezTo>
                    <a:cubicBezTo>
                      <a:pt x="6897" y="2879"/>
                      <a:pt x="6882" y="2879"/>
                      <a:pt x="6868" y="2882"/>
                    </a:cubicBezTo>
                    <a:cubicBezTo>
                      <a:pt x="6698" y="2912"/>
                      <a:pt x="6530" y="2945"/>
                      <a:pt x="6364" y="2984"/>
                    </a:cubicBezTo>
                    <a:lnTo>
                      <a:pt x="5306" y="75"/>
                    </a:lnTo>
                    <a:close/>
                    <a:moveTo>
                      <a:pt x="5069" y="75"/>
                    </a:moveTo>
                    <a:lnTo>
                      <a:pt x="6147" y="3037"/>
                    </a:lnTo>
                    <a:cubicBezTo>
                      <a:pt x="6139" y="3039"/>
                      <a:pt x="6129" y="3042"/>
                      <a:pt x="6119" y="3045"/>
                    </a:cubicBezTo>
                    <a:cubicBezTo>
                      <a:pt x="5957" y="3087"/>
                      <a:pt x="5797" y="3132"/>
                      <a:pt x="5639" y="3182"/>
                    </a:cubicBezTo>
                    <a:cubicBezTo>
                      <a:pt x="5636" y="3184"/>
                      <a:pt x="5632" y="3185"/>
                      <a:pt x="5629" y="3185"/>
                    </a:cubicBezTo>
                    <a:cubicBezTo>
                      <a:pt x="5472" y="3237"/>
                      <a:pt x="5316" y="3290"/>
                      <a:pt x="5163" y="3348"/>
                    </a:cubicBezTo>
                    <a:cubicBezTo>
                      <a:pt x="5154" y="3352"/>
                      <a:pt x="5146" y="3355"/>
                      <a:pt x="5138" y="3358"/>
                    </a:cubicBezTo>
                    <a:lnTo>
                      <a:pt x="3242" y="75"/>
                    </a:lnTo>
                    <a:close/>
                    <a:moveTo>
                      <a:pt x="2987" y="75"/>
                    </a:moveTo>
                    <a:lnTo>
                      <a:pt x="4931" y="3442"/>
                    </a:lnTo>
                    <a:cubicBezTo>
                      <a:pt x="4921" y="3447"/>
                      <a:pt x="4911" y="3452"/>
                      <a:pt x="4899" y="3455"/>
                    </a:cubicBezTo>
                    <a:cubicBezTo>
                      <a:pt x="4740" y="3523"/>
                      <a:pt x="4580" y="3593"/>
                      <a:pt x="4426" y="3668"/>
                    </a:cubicBezTo>
                    <a:cubicBezTo>
                      <a:pt x="4425" y="3670"/>
                      <a:pt x="4423" y="3670"/>
                      <a:pt x="4421" y="3672"/>
                    </a:cubicBezTo>
                    <a:cubicBezTo>
                      <a:pt x="4265" y="3748"/>
                      <a:pt x="4113" y="3828"/>
                      <a:pt x="3965" y="3911"/>
                    </a:cubicBezTo>
                    <a:cubicBezTo>
                      <a:pt x="3958" y="3915"/>
                      <a:pt x="3952" y="3918"/>
                      <a:pt x="3945" y="3921"/>
                    </a:cubicBezTo>
                    <a:lnTo>
                      <a:pt x="717" y="75"/>
                    </a:lnTo>
                    <a:close/>
                    <a:moveTo>
                      <a:pt x="427" y="75"/>
                    </a:moveTo>
                    <a:lnTo>
                      <a:pt x="3752" y="4036"/>
                    </a:lnTo>
                    <a:cubicBezTo>
                      <a:pt x="3709" y="4063"/>
                      <a:pt x="3665" y="4091"/>
                      <a:pt x="3622" y="4118"/>
                    </a:cubicBezTo>
                    <a:cubicBezTo>
                      <a:pt x="3587" y="4140"/>
                      <a:pt x="3552" y="4161"/>
                      <a:pt x="3519" y="4183"/>
                    </a:cubicBezTo>
                    <a:cubicBezTo>
                      <a:pt x="3457" y="4223"/>
                      <a:pt x="3395" y="4265"/>
                      <a:pt x="3335" y="4306"/>
                    </a:cubicBezTo>
                    <a:cubicBezTo>
                      <a:pt x="3315" y="4321"/>
                      <a:pt x="3294" y="4334"/>
                      <a:pt x="3274" y="4348"/>
                    </a:cubicBezTo>
                    <a:cubicBezTo>
                      <a:pt x="3192" y="4404"/>
                      <a:pt x="3114" y="4463"/>
                      <a:pt x="3037" y="4519"/>
                    </a:cubicBezTo>
                    <a:cubicBezTo>
                      <a:pt x="3011" y="4539"/>
                      <a:pt x="2987" y="4559"/>
                      <a:pt x="2962" y="4578"/>
                    </a:cubicBezTo>
                    <a:cubicBezTo>
                      <a:pt x="2914" y="4614"/>
                      <a:pt x="2866" y="4651"/>
                      <a:pt x="2819" y="4689"/>
                    </a:cubicBezTo>
                    <a:lnTo>
                      <a:pt x="187" y="2481"/>
                    </a:lnTo>
                    <a:lnTo>
                      <a:pt x="187" y="75"/>
                    </a:lnTo>
                    <a:close/>
                    <a:moveTo>
                      <a:pt x="186" y="2577"/>
                    </a:moveTo>
                    <a:lnTo>
                      <a:pt x="2761" y="4738"/>
                    </a:lnTo>
                    <a:lnTo>
                      <a:pt x="2711" y="4779"/>
                    </a:lnTo>
                    <a:lnTo>
                      <a:pt x="2704" y="4786"/>
                    </a:lnTo>
                    <a:lnTo>
                      <a:pt x="186" y="2674"/>
                    </a:lnTo>
                    <a:lnTo>
                      <a:pt x="186" y="2577"/>
                    </a:lnTo>
                    <a:close/>
                    <a:moveTo>
                      <a:pt x="186" y="2769"/>
                    </a:moveTo>
                    <a:lnTo>
                      <a:pt x="2646" y="4834"/>
                    </a:lnTo>
                    <a:cubicBezTo>
                      <a:pt x="2604" y="4869"/>
                      <a:pt x="2563" y="4907"/>
                      <a:pt x="2521" y="4946"/>
                    </a:cubicBezTo>
                    <a:cubicBezTo>
                      <a:pt x="2491" y="4971"/>
                      <a:pt x="2463" y="4996"/>
                      <a:pt x="2434" y="5021"/>
                    </a:cubicBezTo>
                    <a:cubicBezTo>
                      <a:pt x="2376" y="5076"/>
                      <a:pt x="2318" y="5131"/>
                      <a:pt x="2261" y="5186"/>
                    </a:cubicBezTo>
                    <a:cubicBezTo>
                      <a:pt x="2244" y="5201"/>
                      <a:pt x="2228" y="5216"/>
                      <a:pt x="2211" y="5232"/>
                    </a:cubicBezTo>
                    <a:cubicBezTo>
                      <a:pt x="2140" y="5304"/>
                      <a:pt x="2068" y="5375"/>
                      <a:pt x="1998" y="5450"/>
                    </a:cubicBezTo>
                    <a:cubicBezTo>
                      <a:pt x="1978" y="5470"/>
                      <a:pt x="1960" y="5492"/>
                      <a:pt x="1940" y="5514"/>
                    </a:cubicBezTo>
                    <a:cubicBezTo>
                      <a:pt x="1893" y="5564"/>
                      <a:pt x="1846" y="5614"/>
                      <a:pt x="1801" y="5664"/>
                    </a:cubicBezTo>
                    <a:lnTo>
                      <a:pt x="186" y="4731"/>
                    </a:lnTo>
                    <a:lnTo>
                      <a:pt x="186" y="2769"/>
                    </a:lnTo>
                    <a:close/>
                    <a:moveTo>
                      <a:pt x="186" y="4818"/>
                    </a:moveTo>
                    <a:lnTo>
                      <a:pt x="1751" y="5720"/>
                    </a:lnTo>
                    <a:cubicBezTo>
                      <a:pt x="1735" y="5740"/>
                      <a:pt x="1720" y="5759"/>
                      <a:pt x="1703" y="5777"/>
                    </a:cubicBezTo>
                    <a:lnTo>
                      <a:pt x="186" y="4902"/>
                    </a:lnTo>
                    <a:lnTo>
                      <a:pt x="186" y="4818"/>
                    </a:lnTo>
                    <a:close/>
                    <a:moveTo>
                      <a:pt x="186" y="4987"/>
                    </a:moveTo>
                    <a:lnTo>
                      <a:pt x="1655" y="5835"/>
                    </a:lnTo>
                    <a:cubicBezTo>
                      <a:pt x="1617" y="5880"/>
                      <a:pt x="1582" y="5925"/>
                      <a:pt x="1545" y="5972"/>
                    </a:cubicBezTo>
                    <a:cubicBezTo>
                      <a:pt x="1510" y="6015"/>
                      <a:pt x="1475" y="6058"/>
                      <a:pt x="1440" y="6103"/>
                    </a:cubicBezTo>
                    <a:cubicBezTo>
                      <a:pt x="1400" y="6153"/>
                      <a:pt x="1363" y="6207"/>
                      <a:pt x="1325" y="6258"/>
                    </a:cubicBezTo>
                    <a:cubicBezTo>
                      <a:pt x="1292" y="6305"/>
                      <a:pt x="1257" y="6350"/>
                      <a:pt x="1223" y="6398"/>
                    </a:cubicBezTo>
                    <a:cubicBezTo>
                      <a:pt x="1187" y="6450"/>
                      <a:pt x="1152" y="6503"/>
                      <a:pt x="1117" y="6556"/>
                    </a:cubicBezTo>
                    <a:cubicBezTo>
                      <a:pt x="1084" y="6605"/>
                      <a:pt x="1050" y="6653"/>
                      <a:pt x="1019" y="6701"/>
                    </a:cubicBezTo>
                    <a:cubicBezTo>
                      <a:pt x="984" y="6755"/>
                      <a:pt x="952" y="6810"/>
                      <a:pt x="919" y="6865"/>
                    </a:cubicBezTo>
                    <a:cubicBezTo>
                      <a:pt x="887" y="6915"/>
                      <a:pt x="855" y="6964"/>
                      <a:pt x="827" y="7014"/>
                    </a:cubicBezTo>
                    <a:cubicBezTo>
                      <a:pt x="794" y="7071"/>
                      <a:pt x="762" y="7129"/>
                      <a:pt x="730" y="7186"/>
                    </a:cubicBezTo>
                    <a:cubicBezTo>
                      <a:pt x="702" y="7236"/>
                      <a:pt x="674" y="7286"/>
                      <a:pt x="647" y="7338"/>
                    </a:cubicBezTo>
                    <a:cubicBezTo>
                      <a:pt x="616" y="7398"/>
                      <a:pt x="584" y="7461"/>
                      <a:pt x="554" y="7522"/>
                    </a:cubicBezTo>
                    <a:cubicBezTo>
                      <a:pt x="529" y="7571"/>
                      <a:pt x="504" y="7619"/>
                      <a:pt x="481" y="7667"/>
                    </a:cubicBezTo>
                    <a:cubicBezTo>
                      <a:pt x="447" y="7737"/>
                      <a:pt x="417" y="7807"/>
                      <a:pt x="386" y="7877"/>
                    </a:cubicBezTo>
                    <a:cubicBezTo>
                      <a:pt x="366" y="7921"/>
                      <a:pt x="346" y="7964"/>
                      <a:pt x="327" y="8007"/>
                    </a:cubicBezTo>
                    <a:cubicBezTo>
                      <a:pt x="277" y="8122"/>
                      <a:pt x="231" y="8239"/>
                      <a:pt x="186" y="8355"/>
                    </a:cubicBezTo>
                    <a:lnTo>
                      <a:pt x="186" y="4987"/>
                    </a:lnTo>
                    <a:close/>
                    <a:moveTo>
                      <a:pt x="113" y="75"/>
                    </a:moveTo>
                    <a:lnTo>
                      <a:pt x="113" y="8777"/>
                    </a:lnTo>
                    <a:lnTo>
                      <a:pt x="184" y="8575"/>
                    </a:lnTo>
                    <a:cubicBezTo>
                      <a:pt x="546" y="7559"/>
                      <a:pt x="1069" y="6643"/>
                      <a:pt x="1740" y="5849"/>
                    </a:cubicBezTo>
                    <a:cubicBezTo>
                      <a:pt x="1771" y="5810"/>
                      <a:pt x="1805" y="5774"/>
                      <a:pt x="1836" y="5735"/>
                    </a:cubicBezTo>
                    <a:cubicBezTo>
                      <a:pt x="2111" y="5424"/>
                      <a:pt x="2411" y="5129"/>
                      <a:pt x="2728" y="4862"/>
                    </a:cubicBezTo>
                    <a:lnTo>
                      <a:pt x="2761" y="4834"/>
                    </a:lnTo>
                    <a:cubicBezTo>
                      <a:pt x="2787" y="4811"/>
                      <a:pt x="2814" y="4788"/>
                      <a:pt x="2841" y="4766"/>
                    </a:cubicBezTo>
                    <a:cubicBezTo>
                      <a:pt x="2917" y="4704"/>
                      <a:pt x="2996" y="4643"/>
                      <a:pt x="3076" y="4583"/>
                    </a:cubicBezTo>
                    <a:cubicBezTo>
                      <a:pt x="3314" y="4403"/>
                      <a:pt x="3565" y="4235"/>
                      <a:pt x="3827" y="4078"/>
                    </a:cubicBezTo>
                    <a:lnTo>
                      <a:pt x="3863" y="4055"/>
                    </a:lnTo>
                    <a:lnTo>
                      <a:pt x="3872" y="4050"/>
                    </a:lnTo>
                    <a:cubicBezTo>
                      <a:pt x="3900" y="4033"/>
                      <a:pt x="3927" y="4016"/>
                      <a:pt x="3955" y="4001"/>
                    </a:cubicBezTo>
                    <a:cubicBezTo>
                      <a:pt x="4282" y="3813"/>
                      <a:pt x="4631" y="3643"/>
                      <a:pt x="4998" y="3493"/>
                    </a:cubicBezTo>
                    <a:lnTo>
                      <a:pt x="5036" y="3478"/>
                    </a:lnTo>
                    <a:cubicBezTo>
                      <a:pt x="5069" y="3465"/>
                      <a:pt x="5103" y="3452"/>
                      <a:pt x="5134" y="3438"/>
                    </a:cubicBezTo>
                    <a:cubicBezTo>
                      <a:pt x="5221" y="3405"/>
                      <a:pt x="5309" y="3372"/>
                      <a:pt x="5398" y="3342"/>
                    </a:cubicBezTo>
                    <a:cubicBezTo>
                      <a:pt x="5661" y="3248"/>
                      <a:pt x="5932" y="3167"/>
                      <a:pt x="6205" y="3099"/>
                    </a:cubicBezTo>
                    <a:cubicBezTo>
                      <a:pt x="6242" y="3089"/>
                      <a:pt x="6280" y="3080"/>
                      <a:pt x="6317" y="3072"/>
                    </a:cubicBezTo>
                    <a:lnTo>
                      <a:pt x="6349" y="3064"/>
                    </a:lnTo>
                    <a:cubicBezTo>
                      <a:pt x="6698" y="2982"/>
                      <a:pt x="7061" y="2917"/>
                      <a:pt x="7426" y="2874"/>
                    </a:cubicBezTo>
                    <a:lnTo>
                      <a:pt x="7465" y="2869"/>
                    </a:lnTo>
                    <a:lnTo>
                      <a:pt x="7478" y="2867"/>
                    </a:lnTo>
                    <a:cubicBezTo>
                      <a:pt x="7510" y="2864"/>
                      <a:pt x="7541" y="2860"/>
                      <a:pt x="7573" y="2857"/>
                    </a:cubicBezTo>
                    <a:cubicBezTo>
                      <a:pt x="7746" y="2839"/>
                      <a:pt x="7923" y="2825"/>
                      <a:pt x="8099" y="2815"/>
                    </a:cubicBezTo>
                    <a:cubicBezTo>
                      <a:pt x="8161" y="2812"/>
                      <a:pt x="8226" y="2812"/>
                      <a:pt x="8289" y="2810"/>
                    </a:cubicBezTo>
                    <a:cubicBezTo>
                      <a:pt x="8397" y="2807"/>
                      <a:pt x="8507" y="2802"/>
                      <a:pt x="8617" y="2802"/>
                    </a:cubicBezTo>
                    <a:lnTo>
                      <a:pt x="8617" y="2837"/>
                    </a:lnTo>
                    <a:cubicBezTo>
                      <a:pt x="4546" y="2852"/>
                      <a:pt x="1290" y="5174"/>
                      <a:pt x="113" y="8907"/>
                    </a:cubicBezTo>
                    <a:lnTo>
                      <a:pt x="76" y="9022"/>
                    </a:lnTo>
                    <a:lnTo>
                      <a:pt x="76" y="75"/>
                    </a:lnTo>
                    <a:close/>
                    <a:moveTo>
                      <a:pt x="1" y="1"/>
                    </a:moveTo>
                    <a:lnTo>
                      <a:pt x="1" y="9500"/>
                    </a:lnTo>
                    <a:lnTo>
                      <a:pt x="182" y="8928"/>
                    </a:lnTo>
                    <a:cubicBezTo>
                      <a:pt x="1353" y="5217"/>
                      <a:pt x="4600" y="2912"/>
                      <a:pt x="8652" y="2912"/>
                    </a:cubicBezTo>
                    <a:lnTo>
                      <a:pt x="8690" y="2912"/>
                    </a:lnTo>
                    <a:lnTo>
                      <a:pt x="8690" y="2764"/>
                    </a:lnTo>
                    <a:lnTo>
                      <a:pt x="8685" y="2727"/>
                    </a:lnTo>
                    <a:lnTo>
                      <a:pt x="8685" y="1"/>
                    </a:lnTo>
                    <a:lnTo>
                      <a:pt x="7035" y="1"/>
                    </a:lnTo>
                    <a:lnTo>
                      <a:pt x="7526" y="2789"/>
                    </a:lnTo>
                    <a:cubicBezTo>
                      <a:pt x="7508" y="2790"/>
                      <a:pt x="7488" y="2792"/>
                      <a:pt x="7470" y="2795"/>
                    </a:cubicBezTo>
                    <a:lnTo>
                      <a:pt x="7453" y="2797"/>
                    </a:lnTo>
                    <a:lnTo>
                      <a:pt x="6965" y="32"/>
                    </a:lnTo>
                    <a:lnTo>
                      <a:pt x="6960" y="1"/>
                    </a:lnTo>
                    <a:lnTo>
                      <a:pt x="5199" y="1"/>
                    </a:lnTo>
                    <a:lnTo>
                      <a:pt x="6292" y="3002"/>
                    </a:lnTo>
                    <a:cubicBezTo>
                      <a:pt x="6267" y="3007"/>
                      <a:pt x="6244" y="3012"/>
                      <a:pt x="6219" y="3019"/>
                    </a:cubicBezTo>
                    <a:lnTo>
                      <a:pt x="5121" y="1"/>
                    </a:lnTo>
                    <a:lnTo>
                      <a:pt x="3114" y="1"/>
                    </a:lnTo>
                    <a:lnTo>
                      <a:pt x="5069" y="3385"/>
                    </a:lnTo>
                    <a:cubicBezTo>
                      <a:pt x="5048" y="3393"/>
                      <a:pt x="5026" y="3403"/>
                      <a:pt x="5004" y="3412"/>
                    </a:cubicBezTo>
                    <a:lnTo>
                      <a:pt x="4999" y="3413"/>
                    </a:lnTo>
                    <a:lnTo>
                      <a:pt x="3041" y="19"/>
                    </a:lnTo>
                    <a:lnTo>
                      <a:pt x="3029" y="1"/>
                    </a:lnTo>
                    <a:lnTo>
                      <a:pt x="559" y="1"/>
                    </a:lnTo>
                    <a:lnTo>
                      <a:pt x="3880" y="3960"/>
                    </a:lnTo>
                    <a:lnTo>
                      <a:pt x="3833" y="3986"/>
                    </a:lnTo>
                    <a:lnTo>
                      <a:pt x="3815" y="3998"/>
                    </a:lnTo>
                    <a:lnTo>
                      <a:pt x="472" y="14"/>
                    </a:lnTo>
                    <a:lnTo>
                      <a:pt x="46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9" name="Google Shape;1269;p61"/>
              <p:cNvSpPr/>
              <p:nvPr/>
            </p:nvSpPr>
            <p:spPr>
              <a:xfrm>
                <a:off x="5201714" y="4225768"/>
                <a:ext cx="108053" cy="290073"/>
              </a:xfrm>
              <a:custGeom>
                <a:rect b="b" l="l" r="r" t="t"/>
                <a:pathLst>
                  <a:path extrusionOk="0" h="8204" w="3056">
                    <a:moveTo>
                      <a:pt x="74" y="327"/>
                    </a:moveTo>
                    <a:cubicBezTo>
                      <a:pt x="374" y="860"/>
                      <a:pt x="942" y="1196"/>
                      <a:pt x="1558" y="1196"/>
                    </a:cubicBezTo>
                    <a:cubicBezTo>
                      <a:pt x="2103" y="1196"/>
                      <a:pt x="2599" y="946"/>
                      <a:pt x="2919" y="521"/>
                    </a:cubicBezTo>
                    <a:lnTo>
                      <a:pt x="2919" y="521"/>
                    </a:lnTo>
                    <a:lnTo>
                      <a:pt x="1576" y="8128"/>
                    </a:lnTo>
                    <a:lnTo>
                      <a:pt x="74" y="8128"/>
                    </a:lnTo>
                    <a:lnTo>
                      <a:pt x="74" y="327"/>
                    </a:lnTo>
                    <a:close/>
                    <a:moveTo>
                      <a:pt x="1" y="0"/>
                    </a:moveTo>
                    <a:lnTo>
                      <a:pt x="1" y="8203"/>
                    </a:lnTo>
                    <a:lnTo>
                      <a:pt x="1640" y="8203"/>
                    </a:lnTo>
                    <a:lnTo>
                      <a:pt x="3055" y="167"/>
                    </a:lnTo>
                    <a:lnTo>
                      <a:pt x="2954" y="336"/>
                    </a:lnTo>
                    <a:cubicBezTo>
                      <a:pt x="2657" y="828"/>
                      <a:pt x="2136" y="1123"/>
                      <a:pt x="1558" y="1123"/>
                    </a:cubicBezTo>
                    <a:cubicBezTo>
                      <a:pt x="918" y="1123"/>
                      <a:pt x="334" y="743"/>
                      <a:pt x="70" y="157"/>
                    </a:cubicBez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0" name="Google Shape;1270;p61"/>
              <p:cNvSpPr/>
              <p:nvPr/>
            </p:nvSpPr>
            <p:spPr>
              <a:xfrm>
                <a:off x="5326813" y="4301719"/>
                <a:ext cx="146274" cy="214054"/>
              </a:xfrm>
              <a:custGeom>
                <a:rect b="b" l="l" r="r" t="t"/>
                <a:pathLst>
                  <a:path extrusionOk="0" h="6054" w="4137">
                    <a:moveTo>
                      <a:pt x="2106" y="484"/>
                    </a:moveTo>
                    <a:cubicBezTo>
                      <a:pt x="2149" y="1510"/>
                      <a:pt x="2982" y="2354"/>
                      <a:pt x="4011" y="2408"/>
                    </a:cubicBezTo>
                    <a:lnTo>
                      <a:pt x="1947" y="5980"/>
                    </a:lnTo>
                    <a:lnTo>
                      <a:pt x="105" y="5980"/>
                    </a:lnTo>
                    <a:lnTo>
                      <a:pt x="2106" y="484"/>
                    </a:lnTo>
                    <a:close/>
                    <a:moveTo>
                      <a:pt x="2202" y="1"/>
                    </a:moveTo>
                    <a:lnTo>
                      <a:pt x="0" y="6054"/>
                    </a:lnTo>
                    <a:lnTo>
                      <a:pt x="1991" y="6054"/>
                    </a:lnTo>
                    <a:lnTo>
                      <a:pt x="4104" y="2391"/>
                    </a:lnTo>
                    <a:lnTo>
                      <a:pt x="4136" y="2338"/>
                    </a:lnTo>
                    <a:lnTo>
                      <a:pt x="4074" y="2336"/>
                    </a:lnTo>
                    <a:cubicBezTo>
                      <a:pt x="3028" y="2314"/>
                      <a:pt x="2179" y="1445"/>
                      <a:pt x="2179" y="399"/>
                    </a:cubicBezTo>
                    <a:cubicBezTo>
                      <a:pt x="2179" y="355"/>
                      <a:pt x="2181" y="310"/>
                      <a:pt x="2184" y="264"/>
                    </a:cubicBezTo>
                    <a:lnTo>
                      <a:pt x="220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1" name="Google Shape;1271;p61"/>
              <p:cNvSpPr/>
              <p:nvPr/>
            </p:nvSpPr>
            <p:spPr>
              <a:xfrm>
                <a:off x="5262319" y="4238815"/>
                <a:ext cx="143021" cy="277026"/>
              </a:xfrm>
              <a:custGeom>
                <a:rect b="b" l="l" r="r" t="t"/>
                <a:pathLst>
                  <a:path extrusionOk="0" h="7835" w="4045">
                    <a:moveTo>
                      <a:pt x="1378" y="439"/>
                    </a:moveTo>
                    <a:cubicBezTo>
                      <a:pt x="1583" y="1242"/>
                      <a:pt x="2316" y="1826"/>
                      <a:pt x="3160" y="1826"/>
                    </a:cubicBezTo>
                    <a:cubicBezTo>
                      <a:pt x="3422" y="1826"/>
                      <a:pt x="3673" y="1773"/>
                      <a:pt x="3911" y="1666"/>
                    </a:cubicBezTo>
                    <a:lnTo>
                      <a:pt x="3911" y="1666"/>
                    </a:lnTo>
                    <a:lnTo>
                      <a:pt x="1694" y="7759"/>
                    </a:lnTo>
                    <a:lnTo>
                      <a:pt x="87" y="7759"/>
                    </a:lnTo>
                    <a:lnTo>
                      <a:pt x="1378" y="439"/>
                    </a:lnTo>
                    <a:close/>
                    <a:moveTo>
                      <a:pt x="1381" y="1"/>
                    </a:moveTo>
                    <a:lnTo>
                      <a:pt x="0" y="7834"/>
                    </a:lnTo>
                    <a:lnTo>
                      <a:pt x="1746" y="7834"/>
                    </a:lnTo>
                    <a:lnTo>
                      <a:pt x="4045" y="1518"/>
                    </a:lnTo>
                    <a:lnTo>
                      <a:pt x="3961" y="1561"/>
                    </a:lnTo>
                    <a:cubicBezTo>
                      <a:pt x="3710" y="1688"/>
                      <a:pt x="3440" y="1753"/>
                      <a:pt x="3160" y="1753"/>
                    </a:cubicBezTo>
                    <a:cubicBezTo>
                      <a:pt x="2286" y="1753"/>
                      <a:pt x="1534" y="1098"/>
                      <a:pt x="1413" y="232"/>
                    </a:cubicBezTo>
                    <a:lnTo>
                      <a:pt x="138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2" name="Google Shape;1272;p61"/>
              <p:cNvSpPr/>
              <p:nvPr/>
            </p:nvSpPr>
            <p:spPr>
              <a:xfrm>
                <a:off x="5196658" y="4166436"/>
                <a:ext cx="307221" cy="349332"/>
              </a:xfrm>
              <a:custGeom>
                <a:rect b="b" l="l" r="r" t="t"/>
                <a:pathLst>
                  <a:path extrusionOk="0" h="9880" w="8689">
                    <a:moveTo>
                      <a:pt x="74" y="76"/>
                    </a:moveTo>
                    <a:cubicBezTo>
                      <a:pt x="4196" y="92"/>
                      <a:pt x="7784" y="3024"/>
                      <a:pt x="8613" y="7050"/>
                    </a:cubicBezTo>
                    <a:lnTo>
                      <a:pt x="8615" y="8017"/>
                    </a:lnTo>
                    <a:cubicBezTo>
                      <a:pt x="8603" y="7969"/>
                      <a:pt x="8590" y="7922"/>
                      <a:pt x="8578" y="7874"/>
                    </a:cubicBezTo>
                    <a:lnTo>
                      <a:pt x="8577" y="7055"/>
                    </a:lnTo>
                    <a:cubicBezTo>
                      <a:pt x="7750" y="3044"/>
                      <a:pt x="4178" y="129"/>
                      <a:pt x="74" y="112"/>
                    </a:cubicBezTo>
                    <a:lnTo>
                      <a:pt x="74" y="76"/>
                    </a:lnTo>
                    <a:close/>
                    <a:moveTo>
                      <a:pt x="7919" y="6283"/>
                    </a:moveTo>
                    <a:cubicBezTo>
                      <a:pt x="7960" y="6372"/>
                      <a:pt x="7999" y="6460"/>
                      <a:pt x="8037" y="6548"/>
                    </a:cubicBezTo>
                    <a:cubicBezTo>
                      <a:pt x="8059" y="6600"/>
                      <a:pt x="8084" y="6650"/>
                      <a:pt x="8105" y="6702"/>
                    </a:cubicBezTo>
                    <a:cubicBezTo>
                      <a:pt x="8157" y="6826"/>
                      <a:pt x="8203" y="6953"/>
                      <a:pt x="8250" y="7078"/>
                    </a:cubicBezTo>
                    <a:cubicBezTo>
                      <a:pt x="8260" y="7106"/>
                      <a:pt x="8272" y="7133"/>
                      <a:pt x="8282" y="7161"/>
                    </a:cubicBezTo>
                    <a:cubicBezTo>
                      <a:pt x="8337" y="7314"/>
                      <a:pt x="8387" y="7469"/>
                      <a:pt x="8432" y="7624"/>
                    </a:cubicBezTo>
                    <a:cubicBezTo>
                      <a:pt x="8443" y="7664"/>
                      <a:pt x="8453" y="7706"/>
                      <a:pt x="8465" y="7746"/>
                    </a:cubicBezTo>
                    <a:cubicBezTo>
                      <a:pt x="8493" y="7852"/>
                      <a:pt x="8523" y="7959"/>
                      <a:pt x="8548" y="8066"/>
                    </a:cubicBezTo>
                    <a:lnTo>
                      <a:pt x="8503" y="8066"/>
                    </a:lnTo>
                    <a:lnTo>
                      <a:pt x="8503" y="9413"/>
                    </a:lnTo>
                    <a:lnTo>
                      <a:pt x="8173" y="9806"/>
                    </a:lnTo>
                    <a:lnTo>
                      <a:pt x="5885" y="9806"/>
                    </a:lnTo>
                    <a:lnTo>
                      <a:pt x="7919" y="6283"/>
                    </a:lnTo>
                    <a:close/>
                    <a:moveTo>
                      <a:pt x="8503" y="9758"/>
                    </a:moveTo>
                    <a:lnTo>
                      <a:pt x="8503" y="9806"/>
                    </a:lnTo>
                    <a:lnTo>
                      <a:pt x="8463" y="9806"/>
                    </a:lnTo>
                    <a:lnTo>
                      <a:pt x="8503" y="9758"/>
                    </a:lnTo>
                    <a:close/>
                    <a:moveTo>
                      <a:pt x="8615" y="8139"/>
                    </a:moveTo>
                    <a:lnTo>
                      <a:pt x="8615" y="9806"/>
                    </a:lnTo>
                    <a:lnTo>
                      <a:pt x="8578" y="9806"/>
                    </a:lnTo>
                    <a:lnTo>
                      <a:pt x="8578" y="8139"/>
                    </a:lnTo>
                    <a:close/>
                    <a:moveTo>
                      <a:pt x="0" y="1"/>
                    </a:moveTo>
                    <a:lnTo>
                      <a:pt x="0" y="186"/>
                    </a:lnTo>
                    <a:lnTo>
                      <a:pt x="37" y="186"/>
                    </a:lnTo>
                    <a:cubicBezTo>
                      <a:pt x="4123" y="186"/>
                      <a:pt x="7684" y="3080"/>
                      <a:pt x="8505" y="7061"/>
                    </a:cubicBezTo>
                    <a:lnTo>
                      <a:pt x="8505" y="7419"/>
                    </a:lnTo>
                    <a:cubicBezTo>
                      <a:pt x="7492" y="4236"/>
                      <a:pt x="4462" y="905"/>
                      <a:pt x="37" y="905"/>
                    </a:cubicBezTo>
                    <a:lnTo>
                      <a:pt x="0" y="905"/>
                    </a:lnTo>
                    <a:lnTo>
                      <a:pt x="0" y="1033"/>
                    </a:lnTo>
                    <a:lnTo>
                      <a:pt x="37" y="1033"/>
                    </a:lnTo>
                    <a:cubicBezTo>
                      <a:pt x="64" y="1033"/>
                      <a:pt x="89" y="1035"/>
                      <a:pt x="115" y="1035"/>
                    </a:cubicBezTo>
                    <a:lnTo>
                      <a:pt x="172" y="1037"/>
                    </a:lnTo>
                    <a:cubicBezTo>
                      <a:pt x="1235" y="1053"/>
                      <a:pt x="2267" y="1272"/>
                      <a:pt x="3242" y="1685"/>
                    </a:cubicBezTo>
                    <a:cubicBezTo>
                      <a:pt x="4236" y="2104"/>
                      <a:pt x="5145" y="2716"/>
                      <a:pt x="5947" y="3500"/>
                    </a:cubicBezTo>
                    <a:cubicBezTo>
                      <a:pt x="6739" y="4276"/>
                      <a:pt x="7389" y="5183"/>
                      <a:pt x="7880" y="6202"/>
                    </a:cubicBezTo>
                    <a:lnTo>
                      <a:pt x="5757" y="9880"/>
                    </a:lnTo>
                    <a:lnTo>
                      <a:pt x="8208" y="9880"/>
                    </a:lnTo>
                    <a:lnTo>
                      <a:pt x="8505" y="9528"/>
                    </a:lnTo>
                    <a:lnTo>
                      <a:pt x="8505" y="9643"/>
                    </a:lnTo>
                    <a:lnTo>
                      <a:pt x="8305" y="9880"/>
                    </a:lnTo>
                    <a:lnTo>
                      <a:pt x="8688" y="9880"/>
                    </a:lnTo>
                    <a:lnTo>
                      <a:pt x="8688" y="8102"/>
                    </a:lnTo>
                    <a:lnTo>
                      <a:pt x="8688" y="8066"/>
                    </a:lnTo>
                    <a:lnTo>
                      <a:pt x="8686" y="7043"/>
                    </a:lnTo>
                    <a:cubicBezTo>
                      <a:pt x="7847" y="2962"/>
                      <a:pt x="4209" y="1"/>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3" name="Google Shape;1273;p61"/>
              <p:cNvSpPr/>
              <p:nvPr/>
            </p:nvSpPr>
            <p:spPr>
              <a:xfrm>
                <a:off x="5310902" y="4135214"/>
                <a:ext cx="12764" cy="12729"/>
              </a:xfrm>
              <a:custGeom>
                <a:rect b="b" l="l" r="r" t="t"/>
                <a:pathLst>
                  <a:path extrusionOk="0" h="360" w="361">
                    <a:moveTo>
                      <a:pt x="180" y="1"/>
                    </a:moveTo>
                    <a:cubicBezTo>
                      <a:pt x="81" y="1"/>
                      <a:pt x="1" y="81"/>
                      <a:pt x="1" y="181"/>
                    </a:cubicBezTo>
                    <a:cubicBezTo>
                      <a:pt x="1" y="279"/>
                      <a:pt x="81" y="359"/>
                      <a:pt x="180" y="359"/>
                    </a:cubicBezTo>
                    <a:cubicBezTo>
                      <a:pt x="279" y="359"/>
                      <a:pt x="360" y="279"/>
                      <a:pt x="360" y="181"/>
                    </a:cubicBezTo>
                    <a:cubicBezTo>
                      <a:pt x="360"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4" name="Google Shape;1274;p61"/>
              <p:cNvSpPr/>
              <p:nvPr/>
            </p:nvSpPr>
            <p:spPr>
              <a:xfrm>
                <a:off x="5356550" y="4152965"/>
                <a:ext cx="12764" cy="12693"/>
              </a:xfrm>
              <a:custGeom>
                <a:rect b="b" l="l" r="r" t="t"/>
                <a:pathLst>
                  <a:path extrusionOk="0" h="359" w="361">
                    <a:moveTo>
                      <a:pt x="180" y="0"/>
                    </a:moveTo>
                    <a:cubicBezTo>
                      <a:pt x="82" y="0"/>
                      <a:pt x="0" y="80"/>
                      <a:pt x="0" y="180"/>
                    </a:cubicBezTo>
                    <a:cubicBezTo>
                      <a:pt x="0" y="278"/>
                      <a:pt x="82" y="358"/>
                      <a:pt x="180" y="358"/>
                    </a:cubicBezTo>
                    <a:cubicBezTo>
                      <a:pt x="279" y="358"/>
                      <a:pt x="360" y="278"/>
                      <a:pt x="360" y="180"/>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5" name="Google Shape;1275;p61"/>
              <p:cNvSpPr/>
              <p:nvPr/>
            </p:nvSpPr>
            <p:spPr>
              <a:xfrm>
                <a:off x="5403082" y="4179236"/>
                <a:ext cx="12764" cy="12729"/>
              </a:xfrm>
              <a:custGeom>
                <a:rect b="b" l="l" r="r" t="t"/>
                <a:pathLst>
                  <a:path extrusionOk="0" h="360" w="361">
                    <a:moveTo>
                      <a:pt x="180" y="0"/>
                    </a:moveTo>
                    <a:cubicBezTo>
                      <a:pt x="82" y="0"/>
                      <a:pt x="0" y="82"/>
                      <a:pt x="0" y="180"/>
                    </a:cubicBezTo>
                    <a:cubicBezTo>
                      <a:pt x="0" y="278"/>
                      <a:pt x="82" y="360"/>
                      <a:pt x="180" y="360"/>
                    </a:cubicBezTo>
                    <a:cubicBezTo>
                      <a:pt x="278" y="360"/>
                      <a:pt x="360" y="278"/>
                      <a:pt x="360" y="180"/>
                    </a:cubicBezTo>
                    <a:cubicBezTo>
                      <a:pt x="360" y="82"/>
                      <a:pt x="278"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6" name="Google Shape;1276;p61"/>
              <p:cNvSpPr/>
              <p:nvPr/>
            </p:nvSpPr>
            <p:spPr>
              <a:xfrm>
                <a:off x="5216671" y="4117252"/>
                <a:ext cx="12764" cy="12729"/>
              </a:xfrm>
              <a:custGeom>
                <a:rect b="b" l="l" r="r" t="t"/>
                <a:pathLst>
                  <a:path extrusionOk="0" h="360" w="361">
                    <a:moveTo>
                      <a:pt x="180" y="1"/>
                    </a:moveTo>
                    <a:cubicBezTo>
                      <a:pt x="82" y="1"/>
                      <a:pt x="1" y="81"/>
                      <a:pt x="1" y="181"/>
                    </a:cubicBezTo>
                    <a:cubicBezTo>
                      <a:pt x="1" y="279"/>
                      <a:pt x="82" y="359"/>
                      <a:pt x="180" y="359"/>
                    </a:cubicBezTo>
                    <a:cubicBezTo>
                      <a:pt x="279" y="359"/>
                      <a:pt x="360" y="279"/>
                      <a:pt x="360" y="181"/>
                    </a:cubicBezTo>
                    <a:cubicBezTo>
                      <a:pt x="360"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7" name="Google Shape;1277;p61"/>
              <p:cNvSpPr/>
              <p:nvPr/>
            </p:nvSpPr>
            <p:spPr>
              <a:xfrm>
                <a:off x="5263450" y="4124112"/>
                <a:ext cx="12729" cy="12693"/>
              </a:xfrm>
              <a:custGeom>
                <a:rect b="b" l="l" r="r" t="t"/>
                <a:pathLst>
                  <a:path extrusionOk="0" h="359" w="360">
                    <a:moveTo>
                      <a:pt x="180" y="0"/>
                    </a:moveTo>
                    <a:cubicBezTo>
                      <a:pt x="82" y="0"/>
                      <a:pt x="0" y="80"/>
                      <a:pt x="0" y="178"/>
                    </a:cubicBezTo>
                    <a:cubicBezTo>
                      <a:pt x="0" y="278"/>
                      <a:pt x="82" y="358"/>
                      <a:pt x="180" y="358"/>
                    </a:cubicBezTo>
                    <a:cubicBezTo>
                      <a:pt x="278" y="358"/>
                      <a:pt x="360" y="278"/>
                      <a:pt x="360" y="178"/>
                    </a:cubicBezTo>
                    <a:cubicBezTo>
                      <a:pt x="360" y="80"/>
                      <a:pt x="278"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8" name="Google Shape;1278;p61"/>
              <p:cNvSpPr/>
              <p:nvPr/>
            </p:nvSpPr>
            <p:spPr>
              <a:xfrm>
                <a:off x="5441764" y="4213605"/>
                <a:ext cx="12693" cy="12764"/>
              </a:xfrm>
              <a:custGeom>
                <a:rect b="b" l="l" r="r" t="t"/>
                <a:pathLst>
                  <a:path extrusionOk="0" h="361" w="359">
                    <a:moveTo>
                      <a:pt x="180" y="1"/>
                    </a:moveTo>
                    <a:cubicBezTo>
                      <a:pt x="81" y="1"/>
                      <a:pt x="1" y="81"/>
                      <a:pt x="1" y="181"/>
                    </a:cubicBezTo>
                    <a:cubicBezTo>
                      <a:pt x="1" y="281"/>
                      <a:pt x="81" y="361"/>
                      <a:pt x="180" y="361"/>
                    </a:cubicBezTo>
                    <a:cubicBezTo>
                      <a:pt x="279" y="361"/>
                      <a:pt x="359" y="281"/>
                      <a:pt x="359" y="181"/>
                    </a:cubicBezTo>
                    <a:cubicBezTo>
                      <a:pt x="359"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9" name="Google Shape;1279;p61"/>
              <p:cNvSpPr/>
              <p:nvPr/>
            </p:nvSpPr>
            <p:spPr>
              <a:xfrm>
                <a:off x="5196658" y="4047949"/>
                <a:ext cx="307221" cy="316520"/>
              </a:xfrm>
              <a:custGeom>
                <a:rect b="b" l="l" r="r" t="t"/>
                <a:pathLst>
                  <a:path extrusionOk="0" h="8952" w="8689">
                    <a:moveTo>
                      <a:pt x="1706" y="74"/>
                    </a:moveTo>
                    <a:lnTo>
                      <a:pt x="1225" y="2804"/>
                    </a:lnTo>
                    <a:cubicBezTo>
                      <a:pt x="1058" y="2782"/>
                      <a:pt x="890" y="2765"/>
                      <a:pt x="722" y="2754"/>
                    </a:cubicBezTo>
                    <a:lnTo>
                      <a:pt x="708" y="2754"/>
                    </a:lnTo>
                    <a:cubicBezTo>
                      <a:pt x="543" y="2742"/>
                      <a:pt x="380" y="2734"/>
                      <a:pt x="217" y="2730"/>
                    </a:cubicBezTo>
                    <a:lnTo>
                      <a:pt x="217" y="74"/>
                    </a:lnTo>
                    <a:close/>
                    <a:moveTo>
                      <a:pt x="3525" y="74"/>
                    </a:moveTo>
                    <a:lnTo>
                      <a:pt x="2445" y="3039"/>
                    </a:lnTo>
                    <a:cubicBezTo>
                      <a:pt x="2281" y="2995"/>
                      <a:pt x="2112" y="2957"/>
                      <a:pt x="1946" y="2924"/>
                    </a:cubicBezTo>
                    <a:cubicBezTo>
                      <a:pt x="1934" y="2920"/>
                      <a:pt x="1922" y="2919"/>
                      <a:pt x="1911" y="2917"/>
                    </a:cubicBezTo>
                    <a:cubicBezTo>
                      <a:pt x="1756" y="2885"/>
                      <a:pt x="1599" y="2857"/>
                      <a:pt x="1444" y="2834"/>
                    </a:cubicBezTo>
                    <a:lnTo>
                      <a:pt x="1931" y="74"/>
                    </a:lnTo>
                    <a:close/>
                    <a:moveTo>
                      <a:pt x="5587" y="74"/>
                    </a:moveTo>
                    <a:lnTo>
                      <a:pt x="3648" y="3433"/>
                    </a:lnTo>
                    <a:cubicBezTo>
                      <a:pt x="3485" y="3368"/>
                      <a:pt x="3320" y="3307"/>
                      <a:pt x="3155" y="3252"/>
                    </a:cubicBezTo>
                    <a:cubicBezTo>
                      <a:pt x="3135" y="3243"/>
                      <a:pt x="3115" y="3238"/>
                      <a:pt x="3095" y="3232"/>
                    </a:cubicBezTo>
                    <a:cubicBezTo>
                      <a:pt x="2950" y="3184"/>
                      <a:pt x="2805" y="3137"/>
                      <a:pt x="2660" y="3097"/>
                    </a:cubicBezTo>
                    <a:lnTo>
                      <a:pt x="3760" y="74"/>
                    </a:lnTo>
                    <a:close/>
                    <a:moveTo>
                      <a:pt x="8112" y="74"/>
                    </a:moveTo>
                    <a:lnTo>
                      <a:pt x="4822" y="3995"/>
                    </a:lnTo>
                    <a:cubicBezTo>
                      <a:pt x="4816" y="3991"/>
                      <a:pt x="4807" y="3988"/>
                      <a:pt x="4801" y="3983"/>
                    </a:cubicBezTo>
                    <a:cubicBezTo>
                      <a:pt x="4656" y="3903"/>
                      <a:pt x="4507" y="3823"/>
                      <a:pt x="4354" y="3748"/>
                    </a:cubicBezTo>
                    <a:cubicBezTo>
                      <a:pt x="4353" y="3748"/>
                      <a:pt x="4351" y="3747"/>
                      <a:pt x="4349" y="3747"/>
                    </a:cubicBezTo>
                    <a:cubicBezTo>
                      <a:pt x="4198" y="3672"/>
                      <a:pt x="4041" y="3600"/>
                      <a:pt x="3885" y="3533"/>
                    </a:cubicBezTo>
                    <a:cubicBezTo>
                      <a:pt x="3873" y="3528"/>
                      <a:pt x="3865" y="3523"/>
                      <a:pt x="3855" y="3518"/>
                    </a:cubicBezTo>
                    <a:lnTo>
                      <a:pt x="5842" y="75"/>
                    </a:lnTo>
                    <a:lnTo>
                      <a:pt x="5842" y="74"/>
                    </a:lnTo>
                    <a:close/>
                    <a:moveTo>
                      <a:pt x="8402" y="74"/>
                    </a:moveTo>
                    <a:lnTo>
                      <a:pt x="8402" y="75"/>
                    </a:lnTo>
                    <a:lnTo>
                      <a:pt x="8503" y="75"/>
                    </a:lnTo>
                    <a:lnTo>
                      <a:pt x="8503" y="2597"/>
                    </a:lnTo>
                    <a:lnTo>
                      <a:pt x="5950" y="4741"/>
                    </a:lnTo>
                    <a:cubicBezTo>
                      <a:pt x="5897" y="4699"/>
                      <a:pt x="5842" y="4659"/>
                      <a:pt x="5787" y="4619"/>
                    </a:cubicBezTo>
                    <a:cubicBezTo>
                      <a:pt x="5768" y="4606"/>
                      <a:pt x="5752" y="4593"/>
                      <a:pt x="5733" y="4579"/>
                    </a:cubicBezTo>
                    <a:cubicBezTo>
                      <a:pt x="5655" y="4523"/>
                      <a:pt x="5575" y="4468"/>
                      <a:pt x="5495" y="4413"/>
                    </a:cubicBezTo>
                    <a:cubicBezTo>
                      <a:pt x="5480" y="4403"/>
                      <a:pt x="5464" y="4393"/>
                      <a:pt x="5449" y="4383"/>
                    </a:cubicBezTo>
                    <a:cubicBezTo>
                      <a:pt x="5382" y="4338"/>
                      <a:pt x="5317" y="4295"/>
                      <a:pt x="5249" y="4251"/>
                    </a:cubicBezTo>
                    <a:cubicBezTo>
                      <a:pt x="5219" y="4233"/>
                      <a:pt x="5189" y="4216"/>
                      <a:pt x="5160" y="4196"/>
                    </a:cubicBezTo>
                    <a:cubicBezTo>
                      <a:pt x="5112" y="4168"/>
                      <a:pt x="5064" y="4138"/>
                      <a:pt x="5015" y="4108"/>
                    </a:cubicBezTo>
                    <a:lnTo>
                      <a:pt x="8402" y="74"/>
                    </a:lnTo>
                    <a:close/>
                    <a:moveTo>
                      <a:pt x="8503" y="2694"/>
                    </a:moveTo>
                    <a:lnTo>
                      <a:pt x="8503" y="2789"/>
                    </a:lnTo>
                    <a:lnTo>
                      <a:pt x="6068" y="4834"/>
                    </a:lnTo>
                    <a:lnTo>
                      <a:pt x="6063" y="4831"/>
                    </a:lnTo>
                    <a:cubicBezTo>
                      <a:pt x="6045" y="4816"/>
                      <a:pt x="6027" y="4801"/>
                      <a:pt x="6008" y="4788"/>
                    </a:cubicBezTo>
                    <a:lnTo>
                      <a:pt x="8503" y="2694"/>
                    </a:lnTo>
                    <a:close/>
                    <a:moveTo>
                      <a:pt x="8505" y="2885"/>
                    </a:moveTo>
                    <a:lnTo>
                      <a:pt x="8505" y="4813"/>
                    </a:lnTo>
                    <a:lnTo>
                      <a:pt x="6991" y="5685"/>
                    </a:lnTo>
                    <a:cubicBezTo>
                      <a:pt x="6944" y="5635"/>
                      <a:pt x="6894" y="5585"/>
                      <a:pt x="6846" y="5535"/>
                    </a:cubicBezTo>
                    <a:cubicBezTo>
                      <a:pt x="6828" y="5519"/>
                      <a:pt x="6811" y="5500"/>
                      <a:pt x="6794" y="5482"/>
                    </a:cubicBezTo>
                    <a:cubicBezTo>
                      <a:pt x="6723" y="5410"/>
                      <a:pt x="6649" y="5341"/>
                      <a:pt x="6574" y="5271"/>
                    </a:cubicBezTo>
                    <a:cubicBezTo>
                      <a:pt x="6563" y="5261"/>
                      <a:pt x="6550" y="5249"/>
                      <a:pt x="6538" y="5239"/>
                    </a:cubicBezTo>
                    <a:cubicBezTo>
                      <a:pt x="6475" y="5181"/>
                      <a:pt x="6411" y="5122"/>
                      <a:pt x="6346" y="5066"/>
                    </a:cubicBezTo>
                    <a:cubicBezTo>
                      <a:pt x="6321" y="5044"/>
                      <a:pt x="6295" y="5024"/>
                      <a:pt x="6270" y="5002"/>
                    </a:cubicBezTo>
                    <a:cubicBezTo>
                      <a:pt x="6223" y="4962"/>
                      <a:pt x="6175" y="4921"/>
                      <a:pt x="6126" y="4881"/>
                    </a:cubicBezTo>
                    <a:lnTo>
                      <a:pt x="8505" y="2885"/>
                    </a:lnTo>
                    <a:close/>
                    <a:moveTo>
                      <a:pt x="8503" y="4897"/>
                    </a:moveTo>
                    <a:lnTo>
                      <a:pt x="8503" y="4982"/>
                    </a:lnTo>
                    <a:lnTo>
                      <a:pt x="7091" y="5797"/>
                    </a:lnTo>
                    <a:lnTo>
                      <a:pt x="7083" y="5787"/>
                    </a:lnTo>
                    <a:cubicBezTo>
                      <a:pt x="7069" y="5772"/>
                      <a:pt x="7054" y="5757"/>
                      <a:pt x="7041" y="5742"/>
                    </a:cubicBezTo>
                    <a:lnTo>
                      <a:pt x="8503" y="4897"/>
                    </a:lnTo>
                    <a:close/>
                    <a:moveTo>
                      <a:pt x="8503" y="5067"/>
                    </a:moveTo>
                    <a:lnTo>
                      <a:pt x="8503" y="8177"/>
                    </a:lnTo>
                    <a:cubicBezTo>
                      <a:pt x="8470" y="8074"/>
                      <a:pt x="8433" y="7971"/>
                      <a:pt x="8393" y="7869"/>
                    </a:cubicBezTo>
                    <a:cubicBezTo>
                      <a:pt x="8380" y="7832"/>
                      <a:pt x="8363" y="7797"/>
                      <a:pt x="8348" y="7761"/>
                    </a:cubicBezTo>
                    <a:cubicBezTo>
                      <a:pt x="8320" y="7696"/>
                      <a:pt x="8295" y="7631"/>
                      <a:pt x="8265" y="7566"/>
                    </a:cubicBezTo>
                    <a:cubicBezTo>
                      <a:pt x="8247" y="7524"/>
                      <a:pt x="8225" y="7482"/>
                      <a:pt x="8205" y="7441"/>
                    </a:cubicBezTo>
                    <a:cubicBezTo>
                      <a:pt x="8177" y="7383"/>
                      <a:pt x="8149" y="7324"/>
                      <a:pt x="8119" y="7266"/>
                    </a:cubicBezTo>
                    <a:cubicBezTo>
                      <a:pt x="8097" y="7223"/>
                      <a:pt x="8072" y="7179"/>
                      <a:pt x="8047" y="7136"/>
                    </a:cubicBezTo>
                    <a:cubicBezTo>
                      <a:pt x="8017" y="7081"/>
                      <a:pt x="7987" y="7026"/>
                      <a:pt x="7955" y="6971"/>
                    </a:cubicBezTo>
                    <a:cubicBezTo>
                      <a:pt x="7929" y="6926"/>
                      <a:pt x="7900" y="6883"/>
                      <a:pt x="7874" y="6840"/>
                    </a:cubicBezTo>
                    <a:cubicBezTo>
                      <a:pt x="7840" y="6786"/>
                      <a:pt x="7809" y="6733"/>
                      <a:pt x="7774" y="6680"/>
                    </a:cubicBezTo>
                    <a:cubicBezTo>
                      <a:pt x="7745" y="6636"/>
                      <a:pt x="7714" y="6593"/>
                      <a:pt x="7684" y="6550"/>
                    </a:cubicBezTo>
                    <a:cubicBezTo>
                      <a:pt x="7647" y="6498"/>
                      <a:pt x="7612" y="6445"/>
                      <a:pt x="7574" y="6393"/>
                    </a:cubicBezTo>
                    <a:cubicBezTo>
                      <a:pt x="7544" y="6352"/>
                      <a:pt x="7511" y="6310"/>
                      <a:pt x="7479" y="6268"/>
                    </a:cubicBezTo>
                    <a:cubicBezTo>
                      <a:pt x="7439" y="6217"/>
                      <a:pt x="7399" y="6163"/>
                      <a:pt x="7357" y="6112"/>
                    </a:cubicBezTo>
                    <a:cubicBezTo>
                      <a:pt x="7326" y="6072"/>
                      <a:pt x="7291" y="6032"/>
                      <a:pt x="7256" y="5990"/>
                    </a:cubicBezTo>
                    <a:cubicBezTo>
                      <a:pt x="7217" y="5945"/>
                      <a:pt x="7181" y="5898"/>
                      <a:pt x="7141" y="5854"/>
                    </a:cubicBezTo>
                    <a:lnTo>
                      <a:pt x="8503" y="5067"/>
                    </a:lnTo>
                    <a:close/>
                    <a:moveTo>
                      <a:pt x="8615" y="75"/>
                    </a:moveTo>
                    <a:lnTo>
                      <a:pt x="8615" y="8868"/>
                    </a:lnTo>
                    <a:lnTo>
                      <a:pt x="8572" y="8872"/>
                    </a:lnTo>
                    <a:cubicBezTo>
                      <a:pt x="7922" y="5550"/>
                      <a:pt x="4123" y="2854"/>
                      <a:pt x="74" y="2837"/>
                    </a:cubicBezTo>
                    <a:lnTo>
                      <a:pt x="74" y="2800"/>
                    </a:lnTo>
                    <a:cubicBezTo>
                      <a:pt x="90" y="2800"/>
                      <a:pt x="105" y="2802"/>
                      <a:pt x="122" y="2802"/>
                    </a:cubicBezTo>
                    <a:lnTo>
                      <a:pt x="144" y="2802"/>
                    </a:lnTo>
                    <a:lnTo>
                      <a:pt x="180" y="2804"/>
                    </a:lnTo>
                    <a:cubicBezTo>
                      <a:pt x="535" y="2809"/>
                      <a:pt x="896" y="2835"/>
                      <a:pt x="1251" y="2882"/>
                    </a:cubicBezTo>
                    <a:lnTo>
                      <a:pt x="1271" y="2884"/>
                    </a:lnTo>
                    <a:cubicBezTo>
                      <a:pt x="1313" y="2890"/>
                      <a:pt x="1354" y="2895"/>
                      <a:pt x="1396" y="2902"/>
                    </a:cubicBezTo>
                    <a:cubicBezTo>
                      <a:pt x="1751" y="2954"/>
                      <a:pt x="2109" y="3027"/>
                      <a:pt x="2459" y="3119"/>
                    </a:cubicBezTo>
                    <a:cubicBezTo>
                      <a:pt x="2507" y="3130"/>
                      <a:pt x="2554" y="3144"/>
                      <a:pt x="2600" y="3157"/>
                    </a:cubicBezTo>
                    <a:cubicBezTo>
                      <a:pt x="2953" y="3255"/>
                      <a:pt x="3307" y="3375"/>
                      <a:pt x="3650" y="3513"/>
                    </a:cubicBezTo>
                    <a:cubicBezTo>
                      <a:pt x="3695" y="3532"/>
                      <a:pt x="3741" y="3552"/>
                      <a:pt x="3786" y="3570"/>
                    </a:cubicBezTo>
                    <a:cubicBezTo>
                      <a:pt x="3876" y="3608"/>
                      <a:pt x="3964" y="3647"/>
                      <a:pt x="4053" y="3687"/>
                    </a:cubicBezTo>
                    <a:cubicBezTo>
                      <a:pt x="4316" y="3806"/>
                      <a:pt x="4571" y="3936"/>
                      <a:pt x="4812" y="4075"/>
                    </a:cubicBezTo>
                    <a:lnTo>
                      <a:pt x="4819" y="4078"/>
                    </a:lnTo>
                    <a:cubicBezTo>
                      <a:pt x="4842" y="4091"/>
                      <a:pt x="4867" y="4106"/>
                      <a:pt x="4892" y="4121"/>
                    </a:cubicBezTo>
                    <a:lnTo>
                      <a:pt x="4904" y="4128"/>
                    </a:lnTo>
                    <a:lnTo>
                      <a:pt x="4941" y="4150"/>
                    </a:lnTo>
                    <a:cubicBezTo>
                      <a:pt x="5290" y="4356"/>
                      <a:pt x="5622" y="4579"/>
                      <a:pt x="5928" y="4818"/>
                    </a:cubicBezTo>
                    <a:cubicBezTo>
                      <a:pt x="5955" y="4839"/>
                      <a:pt x="5983" y="4861"/>
                      <a:pt x="6012" y="4884"/>
                    </a:cubicBezTo>
                    <a:lnTo>
                      <a:pt x="6045" y="4911"/>
                    </a:lnTo>
                    <a:cubicBezTo>
                      <a:pt x="6128" y="4977"/>
                      <a:pt x="6210" y="5046"/>
                      <a:pt x="6288" y="5114"/>
                    </a:cubicBezTo>
                    <a:cubicBezTo>
                      <a:pt x="6528" y="5321"/>
                      <a:pt x="6751" y="5535"/>
                      <a:pt x="6956" y="5757"/>
                    </a:cubicBezTo>
                    <a:lnTo>
                      <a:pt x="6958" y="5760"/>
                    </a:lnTo>
                    <a:cubicBezTo>
                      <a:pt x="6981" y="5785"/>
                      <a:pt x="7003" y="5810"/>
                      <a:pt x="7026" y="5835"/>
                    </a:cubicBezTo>
                    <a:lnTo>
                      <a:pt x="7056" y="5869"/>
                    </a:lnTo>
                    <a:cubicBezTo>
                      <a:pt x="7762" y="6663"/>
                      <a:pt x="8250" y="7526"/>
                      <a:pt x="8505" y="8434"/>
                    </a:cubicBezTo>
                    <a:lnTo>
                      <a:pt x="8578" y="8692"/>
                    </a:lnTo>
                    <a:lnTo>
                      <a:pt x="8578" y="75"/>
                    </a:lnTo>
                    <a:close/>
                    <a:moveTo>
                      <a:pt x="144" y="1"/>
                    </a:moveTo>
                    <a:lnTo>
                      <a:pt x="144" y="2729"/>
                    </a:lnTo>
                    <a:lnTo>
                      <a:pt x="124" y="2729"/>
                    </a:lnTo>
                    <a:cubicBezTo>
                      <a:pt x="95" y="2727"/>
                      <a:pt x="65" y="2727"/>
                      <a:pt x="37" y="2727"/>
                    </a:cubicBezTo>
                    <a:lnTo>
                      <a:pt x="0" y="2727"/>
                    </a:lnTo>
                    <a:lnTo>
                      <a:pt x="0" y="2910"/>
                    </a:lnTo>
                    <a:lnTo>
                      <a:pt x="37" y="2910"/>
                    </a:lnTo>
                    <a:cubicBezTo>
                      <a:pt x="4079" y="2910"/>
                      <a:pt x="7879" y="5605"/>
                      <a:pt x="8505" y="8918"/>
                    </a:cubicBezTo>
                    <a:lnTo>
                      <a:pt x="8512" y="8952"/>
                    </a:lnTo>
                    <a:lnTo>
                      <a:pt x="8688" y="8935"/>
                    </a:lnTo>
                    <a:lnTo>
                      <a:pt x="8688" y="1"/>
                    </a:lnTo>
                    <a:lnTo>
                      <a:pt x="8367" y="1"/>
                    </a:lnTo>
                    <a:lnTo>
                      <a:pt x="4952" y="4071"/>
                    </a:lnTo>
                    <a:lnTo>
                      <a:pt x="4931" y="4058"/>
                    </a:lnTo>
                    <a:cubicBezTo>
                      <a:pt x="4916" y="4050"/>
                      <a:pt x="4902" y="4041"/>
                      <a:pt x="4887" y="4033"/>
                    </a:cubicBezTo>
                    <a:lnTo>
                      <a:pt x="8270" y="1"/>
                    </a:lnTo>
                    <a:lnTo>
                      <a:pt x="5800" y="1"/>
                    </a:lnTo>
                    <a:lnTo>
                      <a:pt x="3785" y="3490"/>
                    </a:lnTo>
                    <a:cubicBezTo>
                      <a:pt x="3761" y="3480"/>
                      <a:pt x="3740" y="3472"/>
                      <a:pt x="3716" y="3462"/>
                    </a:cubicBezTo>
                    <a:lnTo>
                      <a:pt x="5715" y="1"/>
                    </a:lnTo>
                    <a:lnTo>
                      <a:pt x="3708" y="1"/>
                    </a:lnTo>
                    <a:lnTo>
                      <a:pt x="2589" y="3077"/>
                    </a:lnTo>
                    <a:cubicBezTo>
                      <a:pt x="2565" y="3070"/>
                      <a:pt x="2540" y="3064"/>
                      <a:pt x="2517" y="3057"/>
                    </a:cubicBezTo>
                    <a:lnTo>
                      <a:pt x="3630" y="1"/>
                    </a:lnTo>
                    <a:lnTo>
                      <a:pt x="1869" y="1"/>
                    </a:lnTo>
                    <a:lnTo>
                      <a:pt x="1371" y="2824"/>
                    </a:lnTo>
                    <a:cubicBezTo>
                      <a:pt x="1348" y="2820"/>
                      <a:pt x="1323" y="2817"/>
                      <a:pt x="1298" y="2814"/>
                    </a:cubicBezTo>
                    <a:lnTo>
                      <a:pt x="179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0" name="Google Shape;1280;p61"/>
              <p:cNvSpPr/>
              <p:nvPr/>
            </p:nvSpPr>
            <p:spPr>
              <a:xfrm>
                <a:off x="6181669" y="4291252"/>
                <a:ext cx="66755" cy="85954"/>
              </a:xfrm>
              <a:custGeom>
                <a:rect b="b" l="l" r="r" t="t"/>
                <a:pathLst>
                  <a:path extrusionOk="0" h="2431" w="1888">
                    <a:moveTo>
                      <a:pt x="1786" y="0"/>
                    </a:moveTo>
                    <a:cubicBezTo>
                      <a:pt x="1070" y="705"/>
                      <a:pt x="469" y="1521"/>
                      <a:pt x="1" y="2429"/>
                    </a:cubicBezTo>
                    <a:cubicBezTo>
                      <a:pt x="21" y="2429"/>
                      <a:pt x="41" y="2430"/>
                      <a:pt x="61" y="2430"/>
                    </a:cubicBezTo>
                    <a:cubicBezTo>
                      <a:pt x="1068" y="2430"/>
                      <a:pt x="1888" y="1609"/>
                      <a:pt x="1888" y="601"/>
                    </a:cubicBezTo>
                    <a:cubicBezTo>
                      <a:pt x="1888" y="398"/>
                      <a:pt x="1855" y="197"/>
                      <a:pt x="17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1" name="Google Shape;1281;p61"/>
              <p:cNvSpPr/>
              <p:nvPr/>
            </p:nvSpPr>
            <p:spPr>
              <a:xfrm>
                <a:off x="6249169" y="4227571"/>
                <a:ext cx="91081" cy="69371"/>
              </a:xfrm>
              <a:custGeom>
                <a:rect b="b" l="l" r="r" t="t"/>
                <a:pathLst>
                  <a:path extrusionOk="0" h="1962" w="2576">
                    <a:moveTo>
                      <a:pt x="2546" y="1"/>
                    </a:moveTo>
                    <a:cubicBezTo>
                      <a:pt x="1616" y="399"/>
                      <a:pt x="760" y="963"/>
                      <a:pt x="1" y="1681"/>
                    </a:cubicBezTo>
                    <a:cubicBezTo>
                      <a:pt x="274" y="1865"/>
                      <a:pt x="590" y="1961"/>
                      <a:pt x="918" y="1961"/>
                    </a:cubicBezTo>
                    <a:cubicBezTo>
                      <a:pt x="1833" y="1961"/>
                      <a:pt x="2574" y="1218"/>
                      <a:pt x="2576" y="305"/>
                    </a:cubicBezTo>
                    <a:cubicBezTo>
                      <a:pt x="2576" y="206"/>
                      <a:pt x="2566" y="104"/>
                      <a:pt x="254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2" name="Google Shape;1282;p61"/>
              <p:cNvSpPr/>
              <p:nvPr/>
            </p:nvSpPr>
            <p:spPr>
              <a:xfrm>
                <a:off x="5832008" y="4204376"/>
                <a:ext cx="104481" cy="57173"/>
              </a:xfrm>
              <a:custGeom>
                <a:rect b="b" l="l" r="r" t="t"/>
                <a:pathLst>
                  <a:path extrusionOk="0" h="1617" w="2955">
                    <a:moveTo>
                      <a:pt x="4" y="0"/>
                    </a:moveTo>
                    <a:cubicBezTo>
                      <a:pt x="3" y="32"/>
                      <a:pt x="1" y="64"/>
                      <a:pt x="1" y="97"/>
                    </a:cubicBezTo>
                    <a:cubicBezTo>
                      <a:pt x="1" y="935"/>
                      <a:pt x="682" y="1616"/>
                      <a:pt x="1520" y="1616"/>
                    </a:cubicBezTo>
                    <a:cubicBezTo>
                      <a:pt x="2171" y="1616"/>
                      <a:pt x="2739" y="1213"/>
                      <a:pt x="2954" y="605"/>
                    </a:cubicBezTo>
                    <a:cubicBezTo>
                      <a:pt x="2015" y="220"/>
                      <a:pt x="1024" y="19"/>
                      <a:pt x="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3" name="Google Shape;1283;p61"/>
              <p:cNvSpPr/>
              <p:nvPr/>
            </p:nvSpPr>
            <p:spPr>
              <a:xfrm>
                <a:off x="5944519" y="4229445"/>
                <a:ext cx="88252" cy="67497"/>
              </a:xfrm>
              <a:custGeom>
                <a:rect b="b" l="l" r="r" t="t"/>
                <a:pathLst>
                  <a:path extrusionOk="0" h="1909" w="2496">
                    <a:moveTo>
                      <a:pt x="19" y="1"/>
                    </a:moveTo>
                    <a:cubicBezTo>
                      <a:pt x="5" y="84"/>
                      <a:pt x="0" y="169"/>
                      <a:pt x="0" y="252"/>
                    </a:cubicBezTo>
                    <a:cubicBezTo>
                      <a:pt x="0" y="1165"/>
                      <a:pt x="743" y="1908"/>
                      <a:pt x="1656" y="1908"/>
                    </a:cubicBezTo>
                    <a:cubicBezTo>
                      <a:pt x="1952" y="1908"/>
                      <a:pt x="2241" y="1830"/>
                      <a:pt x="2495" y="1680"/>
                    </a:cubicBezTo>
                    <a:cubicBezTo>
                      <a:pt x="1754" y="969"/>
                      <a:pt x="923" y="406"/>
                      <a:pt x="1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4" name="Google Shape;1284;p61"/>
              <p:cNvSpPr/>
              <p:nvPr/>
            </p:nvSpPr>
            <p:spPr>
              <a:xfrm>
                <a:off x="6036664" y="4295884"/>
                <a:ext cx="63820" cy="84610"/>
              </a:xfrm>
              <a:custGeom>
                <a:rect b="b" l="l" r="r" t="t"/>
                <a:pathLst>
                  <a:path extrusionOk="0" h="2393" w="1805">
                    <a:moveTo>
                      <a:pt x="93" y="1"/>
                    </a:moveTo>
                    <a:cubicBezTo>
                      <a:pt x="33" y="184"/>
                      <a:pt x="1" y="374"/>
                      <a:pt x="1" y="564"/>
                    </a:cubicBezTo>
                    <a:cubicBezTo>
                      <a:pt x="1" y="1565"/>
                      <a:pt x="807" y="2379"/>
                      <a:pt x="1805" y="2393"/>
                    </a:cubicBezTo>
                    <a:cubicBezTo>
                      <a:pt x="1357" y="1508"/>
                      <a:pt x="782" y="704"/>
                      <a:pt x="93"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5" name="Google Shape;1285;p61"/>
              <p:cNvSpPr/>
              <p:nvPr/>
            </p:nvSpPr>
            <p:spPr>
              <a:xfrm>
                <a:off x="6147336" y="4166436"/>
                <a:ext cx="307221" cy="349403"/>
              </a:xfrm>
              <a:custGeom>
                <a:rect b="b" l="l" r="r" t="t"/>
                <a:pathLst>
                  <a:path extrusionOk="0" h="9882" w="8689">
                    <a:moveTo>
                      <a:pt x="8615" y="74"/>
                    </a:moveTo>
                    <a:lnTo>
                      <a:pt x="8615" y="112"/>
                    </a:lnTo>
                    <a:cubicBezTo>
                      <a:pt x="4511" y="129"/>
                      <a:pt x="938" y="3049"/>
                      <a:pt x="111" y="7073"/>
                    </a:cubicBezTo>
                    <a:lnTo>
                      <a:pt x="124" y="7826"/>
                    </a:lnTo>
                    <a:cubicBezTo>
                      <a:pt x="112" y="7871"/>
                      <a:pt x="101" y="7914"/>
                      <a:pt x="89" y="7959"/>
                    </a:cubicBezTo>
                    <a:lnTo>
                      <a:pt x="74" y="7070"/>
                    </a:lnTo>
                    <a:cubicBezTo>
                      <a:pt x="903" y="3029"/>
                      <a:pt x="4493" y="92"/>
                      <a:pt x="8615" y="74"/>
                    </a:cubicBezTo>
                    <a:close/>
                    <a:moveTo>
                      <a:pt x="112" y="8139"/>
                    </a:moveTo>
                    <a:lnTo>
                      <a:pt x="112" y="9275"/>
                    </a:lnTo>
                    <a:lnTo>
                      <a:pt x="112" y="9806"/>
                    </a:lnTo>
                    <a:lnTo>
                      <a:pt x="74" y="9806"/>
                    </a:lnTo>
                    <a:lnTo>
                      <a:pt x="74" y="8139"/>
                    </a:lnTo>
                    <a:close/>
                    <a:moveTo>
                      <a:pt x="186" y="9593"/>
                    </a:moveTo>
                    <a:lnTo>
                      <a:pt x="365" y="9806"/>
                    </a:lnTo>
                    <a:lnTo>
                      <a:pt x="186" y="9806"/>
                    </a:lnTo>
                    <a:lnTo>
                      <a:pt x="186" y="9593"/>
                    </a:lnTo>
                    <a:close/>
                    <a:moveTo>
                      <a:pt x="832" y="6149"/>
                    </a:moveTo>
                    <a:lnTo>
                      <a:pt x="2944" y="9806"/>
                    </a:lnTo>
                    <a:lnTo>
                      <a:pt x="654" y="9806"/>
                    </a:lnTo>
                    <a:lnTo>
                      <a:pt x="186" y="9248"/>
                    </a:lnTo>
                    <a:lnTo>
                      <a:pt x="186" y="8066"/>
                    </a:lnTo>
                    <a:lnTo>
                      <a:pt x="141" y="8066"/>
                    </a:lnTo>
                    <a:cubicBezTo>
                      <a:pt x="166" y="7962"/>
                      <a:pt x="194" y="7861"/>
                      <a:pt x="222" y="7759"/>
                    </a:cubicBezTo>
                    <a:cubicBezTo>
                      <a:pt x="237" y="7703"/>
                      <a:pt x="250" y="7646"/>
                      <a:pt x="267" y="7591"/>
                    </a:cubicBezTo>
                    <a:cubicBezTo>
                      <a:pt x="310" y="7444"/>
                      <a:pt x="359" y="7300"/>
                      <a:pt x="410" y="7155"/>
                    </a:cubicBezTo>
                    <a:cubicBezTo>
                      <a:pt x="417" y="7136"/>
                      <a:pt x="422" y="7116"/>
                      <a:pt x="430" y="7096"/>
                    </a:cubicBezTo>
                    <a:cubicBezTo>
                      <a:pt x="489" y="6933"/>
                      <a:pt x="552" y="6770"/>
                      <a:pt x="620" y="6608"/>
                    </a:cubicBezTo>
                    <a:cubicBezTo>
                      <a:pt x="642" y="6560"/>
                      <a:pt x="665" y="6513"/>
                      <a:pt x="687" y="6465"/>
                    </a:cubicBezTo>
                    <a:cubicBezTo>
                      <a:pt x="734" y="6358"/>
                      <a:pt x="780" y="6253"/>
                      <a:pt x="832" y="6149"/>
                    </a:cubicBezTo>
                    <a:close/>
                    <a:moveTo>
                      <a:pt x="8652" y="1"/>
                    </a:moveTo>
                    <a:cubicBezTo>
                      <a:pt x="4479" y="1"/>
                      <a:pt x="842" y="2967"/>
                      <a:pt x="1" y="7063"/>
                    </a:cubicBezTo>
                    <a:lnTo>
                      <a:pt x="17" y="8066"/>
                    </a:lnTo>
                    <a:lnTo>
                      <a:pt x="1" y="8066"/>
                    </a:lnTo>
                    <a:lnTo>
                      <a:pt x="1" y="9881"/>
                    </a:lnTo>
                    <a:lnTo>
                      <a:pt x="524" y="9881"/>
                    </a:lnTo>
                    <a:lnTo>
                      <a:pt x="186" y="9478"/>
                    </a:lnTo>
                    <a:lnTo>
                      <a:pt x="186" y="9363"/>
                    </a:lnTo>
                    <a:lnTo>
                      <a:pt x="619" y="9880"/>
                    </a:lnTo>
                    <a:lnTo>
                      <a:pt x="3070" y="9880"/>
                    </a:lnTo>
                    <a:lnTo>
                      <a:pt x="877" y="6079"/>
                    </a:lnTo>
                    <a:lnTo>
                      <a:pt x="870" y="6069"/>
                    </a:lnTo>
                    <a:cubicBezTo>
                      <a:pt x="1350" y="5106"/>
                      <a:pt x="1978" y="4240"/>
                      <a:pt x="2737" y="3495"/>
                    </a:cubicBezTo>
                    <a:cubicBezTo>
                      <a:pt x="2779" y="3454"/>
                      <a:pt x="2822" y="3412"/>
                      <a:pt x="2866" y="3372"/>
                    </a:cubicBezTo>
                    <a:cubicBezTo>
                      <a:pt x="3663" y="2621"/>
                      <a:pt x="4561" y="2038"/>
                      <a:pt x="5536" y="1641"/>
                    </a:cubicBezTo>
                    <a:cubicBezTo>
                      <a:pt x="6525" y="1238"/>
                      <a:pt x="7573" y="1033"/>
                      <a:pt x="8652" y="1033"/>
                    </a:cubicBezTo>
                    <a:lnTo>
                      <a:pt x="8689" y="1033"/>
                    </a:lnTo>
                    <a:lnTo>
                      <a:pt x="8689" y="904"/>
                    </a:lnTo>
                    <a:lnTo>
                      <a:pt x="8652" y="904"/>
                    </a:lnTo>
                    <a:cubicBezTo>
                      <a:pt x="4218" y="904"/>
                      <a:pt x="1192" y="4258"/>
                      <a:pt x="191" y="7458"/>
                    </a:cubicBezTo>
                    <a:lnTo>
                      <a:pt x="184" y="7080"/>
                    </a:lnTo>
                    <a:cubicBezTo>
                      <a:pt x="1005" y="3085"/>
                      <a:pt x="4568" y="186"/>
                      <a:pt x="8652" y="186"/>
                    </a:cubicBezTo>
                    <a:lnTo>
                      <a:pt x="8689" y="186"/>
                    </a:lnTo>
                    <a:lnTo>
                      <a:pt x="8689"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6" name="Google Shape;1286;p61"/>
              <p:cNvSpPr/>
              <p:nvPr/>
            </p:nvSpPr>
            <p:spPr>
              <a:xfrm>
                <a:off x="6250937" y="4237012"/>
                <a:ext cx="142915" cy="278829"/>
              </a:xfrm>
              <a:custGeom>
                <a:rect b="b" l="l" r="r" t="t"/>
                <a:pathLst>
                  <a:path extrusionOk="0" h="7886" w="4042">
                    <a:moveTo>
                      <a:pt x="2659" y="465"/>
                    </a:moveTo>
                    <a:lnTo>
                      <a:pt x="3953" y="7810"/>
                    </a:lnTo>
                    <a:lnTo>
                      <a:pt x="2347" y="7810"/>
                    </a:lnTo>
                    <a:lnTo>
                      <a:pt x="132" y="1724"/>
                    </a:lnTo>
                    <a:lnTo>
                      <a:pt x="132" y="1724"/>
                    </a:lnTo>
                    <a:cubicBezTo>
                      <a:pt x="364" y="1826"/>
                      <a:pt x="612" y="1879"/>
                      <a:pt x="868" y="1879"/>
                    </a:cubicBezTo>
                    <a:cubicBezTo>
                      <a:pt x="1729" y="1879"/>
                      <a:pt x="2464" y="1284"/>
                      <a:pt x="2659" y="465"/>
                    </a:cubicBezTo>
                    <a:close/>
                    <a:moveTo>
                      <a:pt x="2650" y="0"/>
                    </a:moveTo>
                    <a:lnTo>
                      <a:pt x="2622" y="248"/>
                    </a:lnTo>
                    <a:cubicBezTo>
                      <a:pt x="2516" y="1136"/>
                      <a:pt x="1763" y="1804"/>
                      <a:pt x="868" y="1804"/>
                    </a:cubicBezTo>
                    <a:cubicBezTo>
                      <a:pt x="593" y="1804"/>
                      <a:pt x="329" y="1742"/>
                      <a:pt x="82" y="1619"/>
                    </a:cubicBezTo>
                    <a:lnTo>
                      <a:pt x="0" y="1578"/>
                    </a:lnTo>
                    <a:lnTo>
                      <a:pt x="2287" y="7860"/>
                    </a:lnTo>
                    <a:lnTo>
                      <a:pt x="2296" y="7885"/>
                    </a:lnTo>
                    <a:lnTo>
                      <a:pt x="4041" y="7885"/>
                    </a:lnTo>
                    <a:lnTo>
                      <a:pt x="265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7" name="Google Shape;1287;p61"/>
              <p:cNvSpPr/>
              <p:nvPr/>
            </p:nvSpPr>
            <p:spPr>
              <a:xfrm>
                <a:off x="6181139" y="4304017"/>
                <a:ext cx="148219" cy="211756"/>
              </a:xfrm>
              <a:custGeom>
                <a:rect b="b" l="l" r="r" t="t"/>
                <a:pathLst>
                  <a:path extrusionOk="0" h="5989" w="4192">
                    <a:moveTo>
                      <a:pt x="2081" y="407"/>
                    </a:moveTo>
                    <a:lnTo>
                      <a:pt x="4085" y="5915"/>
                    </a:lnTo>
                    <a:lnTo>
                      <a:pt x="2243" y="5915"/>
                    </a:lnTo>
                    <a:lnTo>
                      <a:pt x="127" y="2253"/>
                    </a:lnTo>
                    <a:cubicBezTo>
                      <a:pt x="1157" y="2226"/>
                      <a:pt x="1996" y="1421"/>
                      <a:pt x="2081" y="407"/>
                    </a:cubicBezTo>
                    <a:close/>
                    <a:moveTo>
                      <a:pt x="2011" y="1"/>
                    </a:moveTo>
                    <a:lnTo>
                      <a:pt x="2013" y="216"/>
                    </a:lnTo>
                    <a:lnTo>
                      <a:pt x="2014" y="240"/>
                    </a:lnTo>
                    <a:cubicBezTo>
                      <a:pt x="2014" y="1310"/>
                      <a:pt x="1145" y="2179"/>
                      <a:pt x="76" y="2179"/>
                    </a:cubicBezTo>
                    <a:lnTo>
                      <a:pt x="1" y="2179"/>
                    </a:lnTo>
                    <a:lnTo>
                      <a:pt x="2189" y="5970"/>
                    </a:lnTo>
                    <a:lnTo>
                      <a:pt x="2201" y="5989"/>
                    </a:lnTo>
                    <a:lnTo>
                      <a:pt x="4191" y="5989"/>
                    </a:lnTo>
                    <a:lnTo>
                      <a:pt x="201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8" name="Google Shape;1288;p61"/>
              <p:cNvSpPr/>
              <p:nvPr/>
            </p:nvSpPr>
            <p:spPr>
              <a:xfrm>
                <a:off x="6346299" y="4225874"/>
                <a:ext cx="108159" cy="289967"/>
              </a:xfrm>
              <a:custGeom>
                <a:rect b="b" l="l" r="r" t="t"/>
                <a:pathLst>
                  <a:path extrusionOk="0" h="8201" w="3059">
                    <a:moveTo>
                      <a:pt x="2985" y="327"/>
                    </a:moveTo>
                    <a:lnTo>
                      <a:pt x="2985" y="8125"/>
                    </a:lnTo>
                    <a:lnTo>
                      <a:pt x="1481" y="8125"/>
                    </a:lnTo>
                    <a:lnTo>
                      <a:pt x="138" y="507"/>
                    </a:lnTo>
                    <a:lnTo>
                      <a:pt x="138" y="507"/>
                    </a:lnTo>
                    <a:cubicBezTo>
                      <a:pt x="456" y="933"/>
                      <a:pt x="965" y="1193"/>
                      <a:pt x="1502" y="1193"/>
                    </a:cubicBezTo>
                    <a:cubicBezTo>
                      <a:pt x="2117" y="1193"/>
                      <a:pt x="2683" y="857"/>
                      <a:pt x="2985" y="327"/>
                    </a:cubicBezTo>
                    <a:close/>
                    <a:moveTo>
                      <a:pt x="3058" y="0"/>
                    </a:moveTo>
                    <a:lnTo>
                      <a:pt x="2987" y="157"/>
                    </a:lnTo>
                    <a:cubicBezTo>
                      <a:pt x="2723" y="742"/>
                      <a:pt x="2140" y="1120"/>
                      <a:pt x="1501" y="1120"/>
                    </a:cubicBezTo>
                    <a:cubicBezTo>
                      <a:pt x="931" y="1120"/>
                      <a:pt x="395" y="813"/>
                      <a:pt x="102" y="322"/>
                    </a:cubicBezTo>
                    <a:lnTo>
                      <a:pt x="0" y="149"/>
                    </a:lnTo>
                    <a:lnTo>
                      <a:pt x="1414" y="8169"/>
                    </a:lnTo>
                    <a:lnTo>
                      <a:pt x="1419" y="8200"/>
                    </a:lnTo>
                    <a:lnTo>
                      <a:pt x="3058" y="8200"/>
                    </a:lnTo>
                    <a:lnTo>
                      <a:pt x="3058"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9" name="Google Shape;1289;p61"/>
              <p:cNvSpPr/>
              <p:nvPr/>
            </p:nvSpPr>
            <p:spPr>
              <a:xfrm>
                <a:off x="6348173" y="4204270"/>
                <a:ext cx="104976" cy="57279"/>
              </a:xfrm>
              <a:custGeom>
                <a:rect b="b" l="l" r="r" t="t"/>
                <a:pathLst>
                  <a:path extrusionOk="0" h="1620" w="2969">
                    <a:moveTo>
                      <a:pt x="2965" y="0"/>
                    </a:moveTo>
                    <a:cubicBezTo>
                      <a:pt x="1941" y="2"/>
                      <a:pt x="943" y="188"/>
                      <a:pt x="0" y="555"/>
                    </a:cubicBezTo>
                    <a:cubicBezTo>
                      <a:pt x="197" y="1184"/>
                      <a:pt x="783" y="1619"/>
                      <a:pt x="1448" y="1619"/>
                    </a:cubicBezTo>
                    <a:cubicBezTo>
                      <a:pt x="2287" y="1619"/>
                      <a:pt x="2969" y="938"/>
                      <a:pt x="2969" y="100"/>
                    </a:cubicBezTo>
                    <a:cubicBezTo>
                      <a:pt x="2969" y="67"/>
                      <a:pt x="2967" y="33"/>
                      <a:pt x="29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0" name="Google Shape;1290;p61"/>
              <p:cNvSpPr/>
              <p:nvPr/>
            </p:nvSpPr>
            <p:spPr>
              <a:xfrm>
                <a:off x="6286083" y="4152965"/>
                <a:ext cx="12693" cy="12693"/>
              </a:xfrm>
              <a:custGeom>
                <a:rect b="b" l="l" r="r" t="t"/>
                <a:pathLst>
                  <a:path extrusionOk="0" h="359" w="359">
                    <a:moveTo>
                      <a:pt x="181" y="0"/>
                    </a:moveTo>
                    <a:cubicBezTo>
                      <a:pt x="81" y="0"/>
                      <a:pt x="1" y="80"/>
                      <a:pt x="1" y="180"/>
                    </a:cubicBezTo>
                    <a:cubicBezTo>
                      <a:pt x="1" y="278"/>
                      <a:pt x="81" y="358"/>
                      <a:pt x="181" y="358"/>
                    </a:cubicBezTo>
                    <a:cubicBezTo>
                      <a:pt x="279" y="358"/>
                      <a:pt x="359" y="278"/>
                      <a:pt x="359" y="180"/>
                    </a:cubicBezTo>
                    <a:cubicBezTo>
                      <a:pt x="359"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1" name="Google Shape;1291;p61"/>
              <p:cNvSpPr/>
              <p:nvPr/>
            </p:nvSpPr>
            <p:spPr>
              <a:xfrm>
                <a:off x="6239587" y="4179236"/>
                <a:ext cx="12693" cy="12729"/>
              </a:xfrm>
              <a:custGeom>
                <a:rect b="b" l="l" r="r" t="t"/>
                <a:pathLst>
                  <a:path extrusionOk="0" h="360" w="359">
                    <a:moveTo>
                      <a:pt x="178" y="0"/>
                    </a:moveTo>
                    <a:cubicBezTo>
                      <a:pt x="80" y="0"/>
                      <a:pt x="0" y="82"/>
                      <a:pt x="0" y="180"/>
                    </a:cubicBezTo>
                    <a:cubicBezTo>
                      <a:pt x="0" y="280"/>
                      <a:pt x="80" y="360"/>
                      <a:pt x="178" y="360"/>
                    </a:cubicBezTo>
                    <a:cubicBezTo>
                      <a:pt x="278" y="360"/>
                      <a:pt x="358" y="280"/>
                      <a:pt x="358" y="180"/>
                    </a:cubicBezTo>
                    <a:cubicBezTo>
                      <a:pt x="358" y="82"/>
                      <a:pt x="278" y="0"/>
                      <a:pt x="17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2" name="Google Shape;1292;p61"/>
              <p:cNvSpPr/>
              <p:nvPr/>
            </p:nvSpPr>
            <p:spPr>
              <a:xfrm>
                <a:off x="6379218" y="4124112"/>
                <a:ext cx="12693" cy="12693"/>
              </a:xfrm>
              <a:custGeom>
                <a:rect b="b" l="l" r="r" t="t"/>
                <a:pathLst>
                  <a:path extrusionOk="0" h="359" w="359">
                    <a:moveTo>
                      <a:pt x="178" y="0"/>
                    </a:moveTo>
                    <a:cubicBezTo>
                      <a:pt x="80" y="0"/>
                      <a:pt x="0" y="80"/>
                      <a:pt x="0" y="178"/>
                    </a:cubicBezTo>
                    <a:cubicBezTo>
                      <a:pt x="0" y="278"/>
                      <a:pt x="80" y="358"/>
                      <a:pt x="178" y="358"/>
                    </a:cubicBezTo>
                    <a:cubicBezTo>
                      <a:pt x="278" y="358"/>
                      <a:pt x="358" y="278"/>
                      <a:pt x="358" y="178"/>
                    </a:cubicBezTo>
                    <a:cubicBezTo>
                      <a:pt x="358" y="80"/>
                      <a:pt x="278" y="0"/>
                      <a:pt x="17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3" name="Google Shape;1293;p61"/>
              <p:cNvSpPr/>
              <p:nvPr/>
            </p:nvSpPr>
            <p:spPr>
              <a:xfrm>
                <a:off x="6200869" y="4213605"/>
                <a:ext cx="12693" cy="12764"/>
              </a:xfrm>
              <a:custGeom>
                <a:rect b="b" l="l" r="r" t="t"/>
                <a:pathLst>
                  <a:path extrusionOk="0" h="361" w="359">
                    <a:moveTo>
                      <a:pt x="181" y="1"/>
                    </a:moveTo>
                    <a:cubicBezTo>
                      <a:pt x="82" y="1"/>
                      <a:pt x="1" y="83"/>
                      <a:pt x="1" y="181"/>
                    </a:cubicBezTo>
                    <a:cubicBezTo>
                      <a:pt x="1" y="279"/>
                      <a:pt x="81" y="361"/>
                      <a:pt x="181" y="361"/>
                    </a:cubicBezTo>
                    <a:cubicBezTo>
                      <a:pt x="279" y="361"/>
                      <a:pt x="359" y="279"/>
                      <a:pt x="359" y="181"/>
                    </a:cubicBezTo>
                    <a:cubicBezTo>
                      <a:pt x="359" y="83"/>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4" name="Google Shape;1294;p61"/>
              <p:cNvSpPr/>
              <p:nvPr/>
            </p:nvSpPr>
            <p:spPr>
              <a:xfrm>
                <a:off x="6425962" y="4117252"/>
                <a:ext cx="12693" cy="12729"/>
              </a:xfrm>
              <a:custGeom>
                <a:rect b="b" l="l" r="r" t="t"/>
                <a:pathLst>
                  <a:path extrusionOk="0" h="360" w="359">
                    <a:moveTo>
                      <a:pt x="179" y="1"/>
                    </a:moveTo>
                    <a:cubicBezTo>
                      <a:pt x="81" y="1"/>
                      <a:pt x="1" y="81"/>
                      <a:pt x="1" y="181"/>
                    </a:cubicBezTo>
                    <a:cubicBezTo>
                      <a:pt x="1" y="279"/>
                      <a:pt x="81" y="359"/>
                      <a:pt x="179" y="359"/>
                    </a:cubicBezTo>
                    <a:cubicBezTo>
                      <a:pt x="279" y="359"/>
                      <a:pt x="359" y="279"/>
                      <a:pt x="359" y="181"/>
                    </a:cubicBezTo>
                    <a:cubicBezTo>
                      <a:pt x="359" y="81"/>
                      <a:pt x="279" y="1"/>
                      <a:pt x="1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5" name="Google Shape;1295;p61"/>
              <p:cNvSpPr/>
              <p:nvPr/>
            </p:nvSpPr>
            <p:spPr>
              <a:xfrm>
                <a:off x="6331731" y="4135214"/>
                <a:ext cx="12693" cy="12729"/>
              </a:xfrm>
              <a:custGeom>
                <a:rect b="b" l="l" r="r" t="t"/>
                <a:pathLst>
                  <a:path extrusionOk="0" h="360" w="359">
                    <a:moveTo>
                      <a:pt x="181" y="1"/>
                    </a:moveTo>
                    <a:cubicBezTo>
                      <a:pt x="81" y="1"/>
                      <a:pt x="1" y="81"/>
                      <a:pt x="1" y="181"/>
                    </a:cubicBezTo>
                    <a:cubicBezTo>
                      <a:pt x="1" y="279"/>
                      <a:pt x="81" y="359"/>
                      <a:pt x="181" y="359"/>
                    </a:cubicBezTo>
                    <a:cubicBezTo>
                      <a:pt x="279" y="359"/>
                      <a:pt x="359" y="279"/>
                      <a:pt x="359" y="181"/>
                    </a:cubicBezTo>
                    <a:cubicBezTo>
                      <a:pt x="359"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6" name="Google Shape;1296;p61"/>
              <p:cNvSpPr/>
              <p:nvPr/>
            </p:nvSpPr>
            <p:spPr>
              <a:xfrm>
                <a:off x="6147336" y="4047949"/>
                <a:ext cx="307221" cy="335896"/>
              </a:xfrm>
              <a:custGeom>
                <a:rect b="b" l="l" r="r" t="t"/>
                <a:pathLst>
                  <a:path extrusionOk="0" h="9500" w="8689">
                    <a:moveTo>
                      <a:pt x="8610" y="75"/>
                    </a:moveTo>
                    <a:lnTo>
                      <a:pt x="8610" y="2727"/>
                    </a:lnTo>
                    <a:cubicBezTo>
                      <a:pt x="8450" y="2729"/>
                      <a:pt x="8289" y="2732"/>
                      <a:pt x="8127" y="2740"/>
                    </a:cubicBezTo>
                    <a:cubicBezTo>
                      <a:pt x="8119" y="2740"/>
                      <a:pt x="8111" y="2740"/>
                      <a:pt x="8102" y="2742"/>
                    </a:cubicBezTo>
                    <a:cubicBezTo>
                      <a:pt x="7932" y="2750"/>
                      <a:pt x="7764" y="2762"/>
                      <a:pt x="7598" y="2780"/>
                    </a:cubicBezTo>
                    <a:lnTo>
                      <a:pt x="7121" y="75"/>
                    </a:lnTo>
                    <a:close/>
                    <a:moveTo>
                      <a:pt x="6896" y="75"/>
                    </a:moveTo>
                    <a:lnTo>
                      <a:pt x="7378" y="2805"/>
                    </a:lnTo>
                    <a:cubicBezTo>
                      <a:pt x="7221" y="2825"/>
                      <a:pt x="7065" y="2849"/>
                      <a:pt x="6910" y="2875"/>
                    </a:cubicBezTo>
                    <a:cubicBezTo>
                      <a:pt x="6895" y="2879"/>
                      <a:pt x="6881" y="2879"/>
                      <a:pt x="6866" y="2882"/>
                    </a:cubicBezTo>
                    <a:cubicBezTo>
                      <a:pt x="6696" y="2912"/>
                      <a:pt x="6528" y="2945"/>
                      <a:pt x="6363" y="2984"/>
                    </a:cubicBezTo>
                    <a:lnTo>
                      <a:pt x="5304" y="75"/>
                    </a:lnTo>
                    <a:close/>
                    <a:moveTo>
                      <a:pt x="5067" y="75"/>
                    </a:moveTo>
                    <a:lnTo>
                      <a:pt x="6147" y="3037"/>
                    </a:lnTo>
                    <a:cubicBezTo>
                      <a:pt x="6137" y="3039"/>
                      <a:pt x="6127" y="3042"/>
                      <a:pt x="6118" y="3045"/>
                    </a:cubicBezTo>
                    <a:cubicBezTo>
                      <a:pt x="5957" y="3087"/>
                      <a:pt x="5795" y="3132"/>
                      <a:pt x="5637" y="3182"/>
                    </a:cubicBezTo>
                    <a:cubicBezTo>
                      <a:pt x="5634" y="3184"/>
                      <a:pt x="5630" y="3185"/>
                      <a:pt x="5627" y="3185"/>
                    </a:cubicBezTo>
                    <a:cubicBezTo>
                      <a:pt x="5471" y="3237"/>
                      <a:pt x="5316" y="3290"/>
                      <a:pt x="5162" y="3348"/>
                    </a:cubicBezTo>
                    <a:cubicBezTo>
                      <a:pt x="5154" y="3352"/>
                      <a:pt x="5146" y="3355"/>
                      <a:pt x="5137" y="3358"/>
                    </a:cubicBezTo>
                    <a:lnTo>
                      <a:pt x="3240" y="75"/>
                    </a:lnTo>
                    <a:close/>
                    <a:moveTo>
                      <a:pt x="2985" y="75"/>
                    </a:moveTo>
                    <a:lnTo>
                      <a:pt x="4929" y="3442"/>
                    </a:lnTo>
                    <a:cubicBezTo>
                      <a:pt x="4919" y="3447"/>
                      <a:pt x="4909" y="3452"/>
                      <a:pt x="4899" y="3455"/>
                    </a:cubicBezTo>
                    <a:cubicBezTo>
                      <a:pt x="4738" y="3523"/>
                      <a:pt x="4579" y="3593"/>
                      <a:pt x="4425" y="3668"/>
                    </a:cubicBezTo>
                    <a:cubicBezTo>
                      <a:pt x="4423" y="3670"/>
                      <a:pt x="4421" y="3670"/>
                      <a:pt x="4420" y="3672"/>
                    </a:cubicBezTo>
                    <a:cubicBezTo>
                      <a:pt x="4263" y="3748"/>
                      <a:pt x="4111" y="3828"/>
                      <a:pt x="3965" y="3911"/>
                    </a:cubicBezTo>
                    <a:cubicBezTo>
                      <a:pt x="3958" y="3915"/>
                      <a:pt x="3950" y="3918"/>
                      <a:pt x="3943" y="3921"/>
                    </a:cubicBezTo>
                    <a:lnTo>
                      <a:pt x="715" y="75"/>
                    </a:lnTo>
                    <a:close/>
                    <a:moveTo>
                      <a:pt x="427" y="75"/>
                    </a:moveTo>
                    <a:lnTo>
                      <a:pt x="3752" y="4036"/>
                    </a:lnTo>
                    <a:cubicBezTo>
                      <a:pt x="3707" y="4063"/>
                      <a:pt x="3663" y="4091"/>
                      <a:pt x="3620" y="4118"/>
                    </a:cubicBezTo>
                    <a:cubicBezTo>
                      <a:pt x="3585" y="4140"/>
                      <a:pt x="3550" y="4161"/>
                      <a:pt x="3517" y="4183"/>
                    </a:cubicBezTo>
                    <a:cubicBezTo>
                      <a:pt x="3455" y="4223"/>
                      <a:pt x="3395" y="4265"/>
                      <a:pt x="3335" y="4306"/>
                    </a:cubicBezTo>
                    <a:cubicBezTo>
                      <a:pt x="3314" y="4321"/>
                      <a:pt x="3292" y="4334"/>
                      <a:pt x="3272" y="4348"/>
                    </a:cubicBezTo>
                    <a:cubicBezTo>
                      <a:pt x="3192" y="4404"/>
                      <a:pt x="3112" y="4463"/>
                      <a:pt x="3035" y="4519"/>
                    </a:cubicBezTo>
                    <a:cubicBezTo>
                      <a:pt x="3010" y="4539"/>
                      <a:pt x="2985" y="4559"/>
                      <a:pt x="2962" y="4578"/>
                    </a:cubicBezTo>
                    <a:cubicBezTo>
                      <a:pt x="2914" y="4614"/>
                      <a:pt x="2866" y="4651"/>
                      <a:pt x="2817" y="4689"/>
                    </a:cubicBezTo>
                    <a:lnTo>
                      <a:pt x="186" y="2481"/>
                    </a:lnTo>
                    <a:lnTo>
                      <a:pt x="186" y="75"/>
                    </a:lnTo>
                    <a:close/>
                    <a:moveTo>
                      <a:pt x="186" y="2577"/>
                    </a:moveTo>
                    <a:lnTo>
                      <a:pt x="2759" y="4738"/>
                    </a:lnTo>
                    <a:lnTo>
                      <a:pt x="2709" y="4779"/>
                    </a:lnTo>
                    <a:lnTo>
                      <a:pt x="2702" y="4786"/>
                    </a:lnTo>
                    <a:lnTo>
                      <a:pt x="186" y="2674"/>
                    </a:lnTo>
                    <a:lnTo>
                      <a:pt x="186" y="2577"/>
                    </a:lnTo>
                    <a:close/>
                    <a:moveTo>
                      <a:pt x="186" y="2769"/>
                    </a:moveTo>
                    <a:lnTo>
                      <a:pt x="2646" y="4834"/>
                    </a:lnTo>
                    <a:cubicBezTo>
                      <a:pt x="2602" y="4869"/>
                      <a:pt x="2561" y="4907"/>
                      <a:pt x="2519" y="4946"/>
                    </a:cubicBezTo>
                    <a:cubicBezTo>
                      <a:pt x="2491" y="4971"/>
                      <a:pt x="2461" y="4996"/>
                      <a:pt x="2432" y="5021"/>
                    </a:cubicBezTo>
                    <a:cubicBezTo>
                      <a:pt x="2374" y="5076"/>
                      <a:pt x="2318" y="5131"/>
                      <a:pt x="2259" y="5186"/>
                    </a:cubicBezTo>
                    <a:cubicBezTo>
                      <a:pt x="2244" y="5201"/>
                      <a:pt x="2226" y="5216"/>
                      <a:pt x="2211" y="5232"/>
                    </a:cubicBezTo>
                    <a:cubicBezTo>
                      <a:pt x="2138" y="5304"/>
                      <a:pt x="2066" y="5375"/>
                      <a:pt x="1996" y="5450"/>
                    </a:cubicBezTo>
                    <a:cubicBezTo>
                      <a:pt x="1976" y="5470"/>
                      <a:pt x="1958" y="5492"/>
                      <a:pt x="1938" y="5514"/>
                    </a:cubicBezTo>
                    <a:cubicBezTo>
                      <a:pt x="1893" y="5564"/>
                      <a:pt x="1844" y="5614"/>
                      <a:pt x="1800" y="5664"/>
                    </a:cubicBezTo>
                    <a:lnTo>
                      <a:pt x="186" y="4731"/>
                    </a:lnTo>
                    <a:lnTo>
                      <a:pt x="186" y="2769"/>
                    </a:lnTo>
                    <a:close/>
                    <a:moveTo>
                      <a:pt x="186" y="4818"/>
                    </a:moveTo>
                    <a:lnTo>
                      <a:pt x="1751" y="5720"/>
                    </a:lnTo>
                    <a:cubicBezTo>
                      <a:pt x="1735" y="5740"/>
                      <a:pt x="1718" y="5759"/>
                      <a:pt x="1701" y="5777"/>
                    </a:cubicBezTo>
                    <a:lnTo>
                      <a:pt x="186" y="4902"/>
                    </a:lnTo>
                    <a:lnTo>
                      <a:pt x="186" y="4818"/>
                    </a:lnTo>
                    <a:close/>
                    <a:moveTo>
                      <a:pt x="186" y="4987"/>
                    </a:moveTo>
                    <a:lnTo>
                      <a:pt x="1653" y="5835"/>
                    </a:lnTo>
                    <a:cubicBezTo>
                      <a:pt x="1616" y="5880"/>
                      <a:pt x="1580" y="5925"/>
                      <a:pt x="1545" y="5972"/>
                    </a:cubicBezTo>
                    <a:cubicBezTo>
                      <a:pt x="1508" y="6015"/>
                      <a:pt x="1473" y="6058"/>
                      <a:pt x="1438" y="6103"/>
                    </a:cubicBezTo>
                    <a:cubicBezTo>
                      <a:pt x="1400" y="6153"/>
                      <a:pt x="1361" y="6207"/>
                      <a:pt x="1325" y="6258"/>
                    </a:cubicBezTo>
                    <a:cubicBezTo>
                      <a:pt x="1290" y="6305"/>
                      <a:pt x="1255" y="6350"/>
                      <a:pt x="1222" y="6398"/>
                    </a:cubicBezTo>
                    <a:cubicBezTo>
                      <a:pt x="1185" y="6450"/>
                      <a:pt x="1150" y="6503"/>
                      <a:pt x="1115" y="6556"/>
                    </a:cubicBezTo>
                    <a:cubicBezTo>
                      <a:pt x="1082" y="6605"/>
                      <a:pt x="1048" y="6653"/>
                      <a:pt x="1017" y="6701"/>
                    </a:cubicBezTo>
                    <a:cubicBezTo>
                      <a:pt x="983" y="6755"/>
                      <a:pt x="950" y="6810"/>
                      <a:pt x="917" y="6865"/>
                    </a:cubicBezTo>
                    <a:cubicBezTo>
                      <a:pt x="887" y="6915"/>
                      <a:pt x="855" y="6964"/>
                      <a:pt x="825" y="7014"/>
                    </a:cubicBezTo>
                    <a:cubicBezTo>
                      <a:pt x="792" y="7071"/>
                      <a:pt x="762" y="7129"/>
                      <a:pt x="730" y="7186"/>
                    </a:cubicBezTo>
                    <a:cubicBezTo>
                      <a:pt x="702" y="7236"/>
                      <a:pt x="672" y="7286"/>
                      <a:pt x="645" y="7338"/>
                    </a:cubicBezTo>
                    <a:cubicBezTo>
                      <a:pt x="614" y="7398"/>
                      <a:pt x="584" y="7461"/>
                      <a:pt x="552" y="7522"/>
                    </a:cubicBezTo>
                    <a:cubicBezTo>
                      <a:pt x="527" y="7571"/>
                      <a:pt x="502" y="7619"/>
                      <a:pt x="479" y="7667"/>
                    </a:cubicBezTo>
                    <a:cubicBezTo>
                      <a:pt x="445" y="7737"/>
                      <a:pt x="415" y="7807"/>
                      <a:pt x="384" y="7877"/>
                    </a:cubicBezTo>
                    <a:cubicBezTo>
                      <a:pt x="365" y="7921"/>
                      <a:pt x="344" y="7964"/>
                      <a:pt x="325" y="8007"/>
                    </a:cubicBezTo>
                    <a:cubicBezTo>
                      <a:pt x="277" y="8122"/>
                      <a:pt x="229" y="8239"/>
                      <a:pt x="186" y="8355"/>
                    </a:cubicBezTo>
                    <a:lnTo>
                      <a:pt x="186" y="4987"/>
                    </a:lnTo>
                    <a:close/>
                    <a:moveTo>
                      <a:pt x="111" y="75"/>
                    </a:moveTo>
                    <a:lnTo>
                      <a:pt x="111" y="8777"/>
                    </a:lnTo>
                    <a:lnTo>
                      <a:pt x="182" y="8575"/>
                    </a:lnTo>
                    <a:cubicBezTo>
                      <a:pt x="544" y="7559"/>
                      <a:pt x="1067" y="6643"/>
                      <a:pt x="1738" y="5849"/>
                    </a:cubicBezTo>
                    <a:cubicBezTo>
                      <a:pt x="1770" y="5810"/>
                      <a:pt x="1803" y="5774"/>
                      <a:pt x="1836" y="5735"/>
                    </a:cubicBezTo>
                    <a:cubicBezTo>
                      <a:pt x="2109" y="5424"/>
                      <a:pt x="2409" y="5129"/>
                      <a:pt x="2726" y="4862"/>
                    </a:cubicBezTo>
                    <a:lnTo>
                      <a:pt x="2759" y="4834"/>
                    </a:lnTo>
                    <a:cubicBezTo>
                      <a:pt x="2786" y="4811"/>
                      <a:pt x="2812" y="4788"/>
                      <a:pt x="2841" y="4766"/>
                    </a:cubicBezTo>
                    <a:cubicBezTo>
                      <a:pt x="2917" y="4704"/>
                      <a:pt x="2994" y="4643"/>
                      <a:pt x="3074" y="4583"/>
                    </a:cubicBezTo>
                    <a:cubicBezTo>
                      <a:pt x="3312" y="4403"/>
                      <a:pt x="3563" y="4235"/>
                      <a:pt x="3825" y="4078"/>
                    </a:cubicBezTo>
                    <a:lnTo>
                      <a:pt x="3863" y="4055"/>
                    </a:lnTo>
                    <a:lnTo>
                      <a:pt x="3872" y="4050"/>
                    </a:lnTo>
                    <a:cubicBezTo>
                      <a:pt x="3898" y="4033"/>
                      <a:pt x="3925" y="4016"/>
                      <a:pt x="3953" y="4001"/>
                    </a:cubicBezTo>
                    <a:cubicBezTo>
                      <a:pt x="4280" y="3813"/>
                      <a:pt x="4631" y="3643"/>
                      <a:pt x="4996" y="3493"/>
                    </a:cubicBezTo>
                    <a:lnTo>
                      <a:pt x="5036" y="3478"/>
                    </a:lnTo>
                    <a:cubicBezTo>
                      <a:pt x="5067" y="3465"/>
                      <a:pt x="5101" y="3452"/>
                      <a:pt x="5134" y="3438"/>
                    </a:cubicBezTo>
                    <a:cubicBezTo>
                      <a:pt x="5221" y="3405"/>
                      <a:pt x="5307" y="3372"/>
                      <a:pt x="5396" y="3342"/>
                    </a:cubicBezTo>
                    <a:cubicBezTo>
                      <a:pt x="5659" y="3248"/>
                      <a:pt x="5930" y="3167"/>
                      <a:pt x="6203" y="3099"/>
                    </a:cubicBezTo>
                    <a:cubicBezTo>
                      <a:pt x="6240" y="3089"/>
                      <a:pt x="6278" y="3080"/>
                      <a:pt x="6315" y="3072"/>
                    </a:cubicBezTo>
                    <a:lnTo>
                      <a:pt x="6348" y="3064"/>
                    </a:lnTo>
                    <a:cubicBezTo>
                      <a:pt x="6698" y="2982"/>
                      <a:pt x="7060" y="2917"/>
                      <a:pt x="7424" y="2874"/>
                    </a:cubicBezTo>
                    <a:lnTo>
                      <a:pt x="7464" y="2869"/>
                    </a:lnTo>
                    <a:lnTo>
                      <a:pt x="7478" y="2867"/>
                    </a:lnTo>
                    <a:cubicBezTo>
                      <a:pt x="7508" y="2864"/>
                      <a:pt x="7539" y="2860"/>
                      <a:pt x="7571" y="2857"/>
                    </a:cubicBezTo>
                    <a:cubicBezTo>
                      <a:pt x="7744" y="2839"/>
                      <a:pt x="7921" y="2825"/>
                      <a:pt x="8097" y="2815"/>
                    </a:cubicBezTo>
                    <a:cubicBezTo>
                      <a:pt x="8161" y="2812"/>
                      <a:pt x="8224" y="2812"/>
                      <a:pt x="8287" y="2810"/>
                    </a:cubicBezTo>
                    <a:cubicBezTo>
                      <a:pt x="8397" y="2807"/>
                      <a:pt x="8505" y="2802"/>
                      <a:pt x="8615" y="2802"/>
                    </a:cubicBezTo>
                    <a:lnTo>
                      <a:pt x="8615" y="2837"/>
                    </a:lnTo>
                    <a:cubicBezTo>
                      <a:pt x="4546" y="2852"/>
                      <a:pt x="1288" y="5174"/>
                      <a:pt x="111" y="8907"/>
                    </a:cubicBezTo>
                    <a:lnTo>
                      <a:pt x="74" y="9022"/>
                    </a:lnTo>
                    <a:lnTo>
                      <a:pt x="74" y="75"/>
                    </a:lnTo>
                    <a:close/>
                    <a:moveTo>
                      <a:pt x="1" y="1"/>
                    </a:moveTo>
                    <a:lnTo>
                      <a:pt x="1" y="9500"/>
                    </a:lnTo>
                    <a:lnTo>
                      <a:pt x="181" y="8928"/>
                    </a:lnTo>
                    <a:cubicBezTo>
                      <a:pt x="1351" y="5217"/>
                      <a:pt x="4598" y="2912"/>
                      <a:pt x="8652" y="2912"/>
                    </a:cubicBezTo>
                    <a:lnTo>
                      <a:pt x="8689" y="2912"/>
                    </a:lnTo>
                    <a:lnTo>
                      <a:pt x="8689" y="2764"/>
                    </a:lnTo>
                    <a:lnTo>
                      <a:pt x="8684" y="2727"/>
                    </a:lnTo>
                    <a:lnTo>
                      <a:pt x="8685" y="2727"/>
                    </a:lnTo>
                    <a:lnTo>
                      <a:pt x="8685" y="1"/>
                    </a:lnTo>
                    <a:lnTo>
                      <a:pt x="7033" y="1"/>
                    </a:lnTo>
                    <a:lnTo>
                      <a:pt x="7524" y="2789"/>
                    </a:lnTo>
                    <a:cubicBezTo>
                      <a:pt x="7506" y="2790"/>
                      <a:pt x="7488" y="2792"/>
                      <a:pt x="7468" y="2795"/>
                    </a:cubicBezTo>
                    <a:lnTo>
                      <a:pt x="7451" y="2797"/>
                    </a:lnTo>
                    <a:lnTo>
                      <a:pt x="6963" y="32"/>
                    </a:lnTo>
                    <a:lnTo>
                      <a:pt x="6958" y="1"/>
                    </a:lnTo>
                    <a:lnTo>
                      <a:pt x="5199" y="1"/>
                    </a:lnTo>
                    <a:lnTo>
                      <a:pt x="6290" y="3002"/>
                    </a:lnTo>
                    <a:cubicBezTo>
                      <a:pt x="6267" y="3007"/>
                      <a:pt x="6242" y="3012"/>
                      <a:pt x="6218" y="3019"/>
                    </a:cubicBezTo>
                    <a:lnTo>
                      <a:pt x="5119" y="1"/>
                    </a:lnTo>
                    <a:lnTo>
                      <a:pt x="3114" y="1"/>
                    </a:lnTo>
                    <a:lnTo>
                      <a:pt x="5067" y="3385"/>
                    </a:lnTo>
                    <a:cubicBezTo>
                      <a:pt x="5046" y="3393"/>
                      <a:pt x="5024" y="3403"/>
                      <a:pt x="5004" y="3412"/>
                    </a:cubicBezTo>
                    <a:lnTo>
                      <a:pt x="4998" y="3413"/>
                    </a:lnTo>
                    <a:lnTo>
                      <a:pt x="3039" y="19"/>
                    </a:lnTo>
                    <a:lnTo>
                      <a:pt x="3029" y="1"/>
                    </a:lnTo>
                    <a:lnTo>
                      <a:pt x="557" y="1"/>
                    </a:lnTo>
                    <a:lnTo>
                      <a:pt x="3878" y="3960"/>
                    </a:lnTo>
                    <a:lnTo>
                      <a:pt x="3832" y="3986"/>
                    </a:lnTo>
                    <a:lnTo>
                      <a:pt x="3815" y="3998"/>
                    </a:lnTo>
                    <a:lnTo>
                      <a:pt x="472" y="14"/>
                    </a:lnTo>
                    <a:lnTo>
                      <a:pt x="460"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7" name="Google Shape;1297;p61"/>
              <p:cNvSpPr/>
              <p:nvPr/>
            </p:nvSpPr>
            <p:spPr>
              <a:xfrm>
                <a:off x="5830664" y="4225768"/>
                <a:ext cx="108123" cy="290073"/>
              </a:xfrm>
              <a:custGeom>
                <a:rect b="b" l="l" r="r" t="t"/>
                <a:pathLst>
                  <a:path extrusionOk="0" h="8204" w="3058">
                    <a:moveTo>
                      <a:pt x="76" y="327"/>
                    </a:moveTo>
                    <a:cubicBezTo>
                      <a:pt x="375" y="860"/>
                      <a:pt x="942" y="1196"/>
                      <a:pt x="1558" y="1196"/>
                    </a:cubicBezTo>
                    <a:cubicBezTo>
                      <a:pt x="2103" y="1196"/>
                      <a:pt x="2601" y="946"/>
                      <a:pt x="2919" y="521"/>
                    </a:cubicBezTo>
                    <a:lnTo>
                      <a:pt x="2919" y="521"/>
                    </a:lnTo>
                    <a:lnTo>
                      <a:pt x="1578" y="8128"/>
                    </a:lnTo>
                    <a:lnTo>
                      <a:pt x="76" y="8128"/>
                    </a:lnTo>
                    <a:lnTo>
                      <a:pt x="76" y="327"/>
                    </a:lnTo>
                    <a:close/>
                    <a:moveTo>
                      <a:pt x="1" y="0"/>
                    </a:moveTo>
                    <a:lnTo>
                      <a:pt x="1" y="8203"/>
                    </a:lnTo>
                    <a:lnTo>
                      <a:pt x="1640" y="8203"/>
                    </a:lnTo>
                    <a:lnTo>
                      <a:pt x="3057" y="167"/>
                    </a:lnTo>
                    <a:lnTo>
                      <a:pt x="3057" y="167"/>
                    </a:lnTo>
                    <a:lnTo>
                      <a:pt x="2954" y="336"/>
                    </a:lnTo>
                    <a:cubicBezTo>
                      <a:pt x="2659" y="828"/>
                      <a:pt x="2136" y="1123"/>
                      <a:pt x="1558" y="1123"/>
                    </a:cubicBezTo>
                    <a:cubicBezTo>
                      <a:pt x="918" y="1123"/>
                      <a:pt x="335" y="743"/>
                      <a:pt x="72" y="157"/>
                    </a:cubicBez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8" name="Google Shape;1298;p61"/>
              <p:cNvSpPr/>
              <p:nvPr/>
            </p:nvSpPr>
            <p:spPr>
              <a:xfrm>
                <a:off x="5955763" y="4301719"/>
                <a:ext cx="146309" cy="214054"/>
              </a:xfrm>
              <a:custGeom>
                <a:rect b="b" l="l" r="r" t="t"/>
                <a:pathLst>
                  <a:path extrusionOk="0" h="6054" w="4138">
                    <a:moveTo>
                      <a:pt x="2107" y="484"/>
                    </a:moveTo>
                    <a:cubicBezTo>
                      <a:pt x="2151" y="1510"/>
                      <a:pt x="2982" y="2354"/>
                      <a:pt x="4011" y="2408"/>
                    </a:cubicBezTo>
                    <a:lnTo>
                      <a:pt x="1949" y="5980"/>
                    </a:lnTo>
                    <a:lnTo>
                      <a:pt x="105" y="5980"/>
                    </a:lnTo>
                    <a:lnTo>
                      <a:pt x="2107" y="484"/>
                    </a:lnTo>
                    <a:close/>
                    <a:moveTo>
                      <a:pt x="2204" y="1"/>
                    </a:moveTo>
                    <a:lnTo>
                      <a:pt x="0" y="6054"/>
                    </a:lnTo>
                    <a:lnTo>
                      <a:pt x="1991" y="6054"/>
                    </a:lnTo>
                    <a:lnTo>
                      <a:pt x="4106" y="2391"/>
                    </a:lnTo>
                    <a:lnTo>
                      <a:pt x="4138" y="2338"/>
                    </a:lnTo>
                    <a:lnTo>
                      <a:pt x="4074" y="2336"/>
                    </a:lnTo>
                    <a:cubicBezTo>
                      <a:pt x="3030" y="2314"/>
                      <a:pt x="2179" y="1445"/>
                      <a:pt x="2179" y="399"/>
                    </a:cubicBezTo>
                    <a:cubicBezTo>
                      <a:pt x="2179" y="355"/>
                      <a:pt x="2182" y="310"/>
                      <a:pt x="2186" y="264"/>
                    </a:cubicBezTo>
                    <a:lnTo>
                      <a:pt x="220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9" name="Google Shape;1299;p61"/>
              <p:cNvSpPr/>
              <p:nvPr/>
            </p:nvSpPr>
            <p:spPr>
              <a:xfrm>
                <a:off x="5891269" y="4238815"/>
                <a:ext cx="143021" cy="277026"/>
              </a:xfrm>
              <a:custGeom>
                <a:rect b="b" l="l" r="r" t="t"/>
                <a:pathLst>
                  <a:path extrusionOk="0" h="7835" w="4045">
                    <a:moveTo>
                      <a:pt x="1380" y="439"/>
                    </a:moveTo>
                    <a:cubicBezTo>
                      <a:pt x="1583" y="1242"/>
                      <a:pt x="2317" y="1826"/>
                      <a:pt x="3162" y="1826"/>
                    </a:cubicBezTo>
                    <a:cubicBezTo>
                      <a:pt x="3422" y="1826"/>
                      <a:pt x="3675" y="1773"/>
                      <a:pt x="3913" y="1666"/>
                    </a:cubicBezTo>
                    <a:lnTo>
                      <a:pt x="3913" y="1666"/>
                    </a:lnTo>
                    <a:lnTo>
                      <a:pt x="1694" y="7759"/>
                    </a:lnTo>
                    <a:lnTo>
                      <a:pt x="89" y="7759"/>
                    </a:lnTo>
                    <a:lnTo>
                      <a:pt x="1380" y="439"/>
                    </a:lnTo>
                    <a:close/>
                    <a:moveTo>
                      <a:pt x="1381" y="1"/>
                    </a:moveTo>
                    <a:lnTo>
                      <a:pt x="1" y="7834"/>
                    </a:lnTo>
                    <a:lnTo>
                      <a:pt x="1746" y="7834"/>
                    </a:lnTo>
                    <a:lnTo>
                      <a:pt x="4045" y="1518"/>
                    </a:lnTo>
                    <a:lnTo>
                      <a:pt x="3961" y="1561"/>
                    </a:lnTo>
                    <a:cubicBezTo>
                      <a:pt x="3710" y="1688"/>
                      <a:pt x="3442" y="1753"/>
                      <a:pt x="3162" y="1753"/>
                    </a:cubicBezTo>
                    <a:cubicBezTo>
                      <a:pt x="2286" y="1753"/>
                      <a:pt x="1535" y="1098"/>
                      <a:pt x="1415" y="232"/>
                    </a:cubicBezTo>
                    <a:lnTo>
                      <a:pt x="138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0" name="Google Shape;1300;p61"/>
              <p:cNvSpPr/>
              <p:nvPr/>
            </p:nvSpPr>
            <p:spPr>
              <a:xfrm>
                <a:off x="5825608" y="4166436"/>
                <a:ext cx="307257" cy="349332"/>
              </a:xfrm>
              <a:custGeom>
                <a:rect b="b" l="l" r="r" t="t"/>
                <a:pathLst>
                  <a:path extrusionOk="0" h="9880" w="8690">
                    <a:moveTo>
                      <a:pt x="75" y="76"/>
                    </a:moveTo>
                    <a:cubicBezTo>
                      <a:pt x="4196" y="92"/>
                      <a:pt x="7785" y="3024"/>
                      <a:pt x="8615" y="7050"/>
                    </a:cubicBezTo>
                    <a:lnTo>
                      <a:pt x="8615" y="8017"/>
                    </a:lnTo>
                    <a:cubicBezTo>
                      <a:pt x="8603" y="7969"/>
                      <a:pt x="8592" y="7922"/>
                      <a:pt x="8578" y="7874"/>
                    </a:cubicBezTo>
                    <a:lnTo>
                      <a:pt x="8578" y="7055"/>
                    </a:lnTo>
                    <a:cubicBezTo>
                      <a:pt x="7752" y="3044"/>
                      <a:pt x="4179" y="129"/>
                      <a:pt x="75" y="112"/>
                    </a:cubicBezTo>
                    <a:lnTo>
                      <a:pt x="75" y="76"/>
                    </a:lnTo>
                    <a:close/>
                    <a:moveTo>
                      <a:pt x="7919" y="6283"/>
                    </a:moveTo>
                    <a:cubicBezTo>
                      <a:pt x="7960" y="6372"/>
                      <a:pt x="7999" y="6460"/>
                      <a:pt x="8037" y="6548"/>
                    </a:cubicBezTo>
                    <a:cubicBezTo>
                      <a:pt x="8060" y="6600"/>
                      <a:pt x="8084" y="6650"/>
                      <a:pt x="8105" y="6702"/>
                    </a:cubicBezTo>
                    <a:cubicBezTo>
                      <a:pt x="8157" y="6826"/>
                      <a:pt x="8205" y="6953"/>
                      <a:pt x="8250" y="7078"/>
                    </a:cubicBezTo>
                    <a:cubicBezTo>
                      <a:pt x="8260" y="7106"/>
                      <a:pt x="8272" y="7133"/>
                      <a:pt x="8282" y="7161"/>
                    </a:cubicBezTo>
                    <a:cubicBezTo>
                      <a:pt x="8337" y="7314"/>
                      <a:pt x="8387" y="7469"/>
                      <a:pt x="8432" y="7624"/>
                    </a:cubicBezTo>
                    <a:cubicBezTo>
                      <a:pt x="8445" y="7664"/>
                      <a:pt x="8453" y="7706"/>
                      <a:pt x="8465" y="7746"/>
                    </a:cubicBezTo>
                    <a:cubicBezTo>
                      <a:pt x="8495" y="7852"/>
                      <a:pt x="8523" y="7959"/>
                      <a:pt x="8550" y="8066"/>
                    </a:cubicBezTo>
                    <a:lnTo>
                      <a:pt x="8505" y="8066"/>
                    </a:lnTo>
                    <a:lnTo>
                      <a:pt x="8505" y="9413"/>
                    </a:lnTo>
                    <a:lnTo>
                      <a:pt x="8175" y="9806"/>
                    </a:lnTo>
                    <a:lnTo>
                      <a:pt x="5885" y="9806"/>
                    </a:lnTo>
                    <a:lnTo>
                      <a:pt x="7919" y="6283"/>
                    </a:lnTo>
                    <a:close/>
                    <a:moveTo>
                      <a:pt x="8505" y="9758"/>
                    </a:moveTo>
                    <a:lnTo>
                      <a:pt x="8505" y="9806"/>
                    </a:lnTo>
                    <a:lnTo>
                      <a:pt x="8463" y="9806"/>
                    </a:lnTo>
                    <a:lnTo>
                      <a:pt x="8505" y="9758"/>
                    </a:lnTo>
                    <a:close/>
                    <a:moveTo>
                      <a:pt x="8615" y="8139"/>
                    </a:moveTo>
                    <a:lnTo>
                      <a:pt x="8615" y="9806"/>
                    </a:lnTo>
                    <a:lnTo>
                      <a:pt x="8578" y="9806"/>
                    </a:lnTo>
                    <a:lnTo>
                      <a:pt x="8578" y="8139"/>
                    </a:lnTo>
                    <a:close/>
                    <a:moveTo>
                      <a:pt x="0" y="1"/>
                    </a:moveTo>
                    <a:lnTo>
                      <a:pt x="0" y="186"/>
                    </a:lnTo>
                    <a:lnTo>
                      <a:pt x="39" y="186"/>
                    </a:lnTo>
                    <a:cubicBezTo>
                      <a:pt x="4123" y="186"/>
                      <a:pt x="7684" y="3080"/>
                      <a:pt x="8505" y="7061"/>
                    </a:cubicBezTo>
                    <a:lnTo>
                      <a:pt x="8505" y="7419"/>
                    </a:lnTo>
                    <a:cubicBezTo>
                      <a:pt x="7494" y="4236"/>
                      <a:pt x="4464" y="905"/>
                      <a:pt x="39" y="905"/>
                    </a:cubicBezTo>
                    <a:lnTo>
                      <a:pt x="0" y="905"/>
                    </a:lnTo>
                    <a:lnTo>
                      <a:pt x="0" y="1033"/>
                    </a:lnTo>
                    <a:lnTo>
                      <a:pt x="39" y="1033"/>
                    </a:lnTo>
                    <a:cubicBezTo>
                      <a:pt x="64" y="1033"/>
                      <a:pt x="90" y="1035"/>
                      <a:pt x="115" y="1035"/>
                    </a:cubicBezTo>
                    <a:lnTo>
                      <a:pt x="172" y="1037"/>
                    </a:lnTo>
                    <a:cubicBezTo>
                      <a:pt x="1236" y="1053"/>
                      <a:pt x="2269" y="1272"/>
                      <a:pt x="3242" y="1685"/>
                    </a:cubicBezTo>
                    <a:cubicBezTo>
                      <a:pt x="4236" y="2104"/>
                      <a:pt x="5145" y="2716"/>
                      <a:pt x="5947" y="3500"/>
                    </a:cubicBezTo>
                    <a:cubicBezTo>
                      <a:pt x="6741" y="4276"/>
                      <a:pt x="7391" y="5183"/>
                      <a:pt x="7882" y="6202"/>
                    </a:cubicBezTo>
                    <a:lnTo>
                      <a:pt x="5757" y="9880"/>
                    </a:lnTo>
                    <a:lnTo>
                      <a:pt x="8209" y="9880"/>
                    </a:lnTo>
                    <a:lnTo>
                      <a:pt x="8505" y="9528"/>
                    </a:lnTo>
                    <a:lnTo>
                      <a:pt x="8505" y="9643"/>
                    </a:lnTo>
                    <a:lnTo>
                      <a:pt x="8305" y="9880"/>
                    </a:lnTo>
                    <a:lnTo>
                      <a:pt x="8690" y="9880"/>
                    </a:lnTo>
                    <a:lnTo>
                      <a:pt x="8690" y="8102"/>
                    </a:lnTo>
                    <a:lnTo>
                      <a:pt x="8688" y="8066"/>
                    </a:lnTo>
                    <a:lnTo>
                      <a:pt x="8687" y="7043"/>
                    </a:lnTo>
                    <a:cubicBezTo>
                      <a:pt x="7847" y="2962"/>
                      <a:pt x="4209" y="1"/>
                      <a:pt x="3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1" name="Google Shape;1301;p61"/>
              <p:cNvSpPr/>
              <p:nvPr/>
            </p:nvSpPr>
            <p:spPr>
              <a:xfrm>
                <a:off x="5939852" y="4135214"/>
                <a:ext cx="12764" cy="12729"/>
              </a:xfrm>
              <a:custGeom>
                <a:rect b="b" l="l" r="r" t="t"/>
                <a:pathLst>
                  <a:path extrusionOk="0" h="360" w="361">
                    <a:moveTo>
                      <a:pt x="181" y="1"/>
                    </a:moveTo>
                    <a:cubicBezTo>
                      <a:pt x="82" y="1"/>
                      <a:pt x="1" y="81"/>
                      <a:pt x="1" y="181"/>
                    </a:cubicBezTo>
                    <a:cubicBezTo>
                      <a:pt x="1" y="279"/>
                      <a:pt x="82" y="359"/>
                      <a:pt x="181" y="359"/>
                    </a:cubicBezTo>
                    <a:cubicBezTo>
                      <a:pt x="280" y="359"/>
                      <a:pt x="360" y="279"/>
                      <a:pt x="360" y="181"/>
                    </a:cubicBezTo>
                    <a:cubicBezTo>
                      <a:pt x="360" y="81"/>
                      <a:pt x="280"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2" name="Google Shape;1302;p61"/>
              <p:cNvSpPr/>
              <p:nvPr/>
            </p:nvSpPr>
            <p:spPr>
              <a:xfrm>
                <a:off x="5985570" y="4152965"/>
                <a:ext cx="12693" cy="12693"/>
              </a:xfrm>
              <a:custGeom>
                <a:rect b="b" l="l" r="r" t="t"/>
                <a:pathLst>
                  <a:path extrusionOk="0" h="359" w="359">
                    <a:moveTo>
                      <a:pt x="178" y="0"/>
                    </a:moveTo>
                    <a:cubicBezTo>
                      <a:pt x="80" y="0"/>
                      <a:pt x="0" y="80"/>
                      <a:pt x="0" y="180"/>
                    </a:cubicBezTo>
                    <a:cubicBezTo>
                      <a:pt x="0" y="278"/>
                      <a:pt x="80" y="358"/>
                      <a:pt x="178" y="358"/>
                    </a:cubicBezTo>
                    <a:cubicBezTo>
                      <a:pt x="278" y="358"/>
                      <a:pt x="358" y="278"/>
                      <a:pt x="358" y="180"/>
                    </a:cubicBezTo>
                    <a:cubicBezTo>
                      <a:pt x="358" y="80"/>
                      <a:pt x="278" y="0"/>
                      <a:pt x="17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3" name="Google Shape;1303;p61"/>
              <p:cNvSpPr/>
              <p:nvPr/>
            </p:nvSpPr>
            <p:spPr>
              <a:xfrm>
                <a:off x="6032102" y="4179236"/>
                <a:ext cx="12693" cy="12729"/>
              </a:xfrm>
              <a:custGeom>
                <a:rect b="b" l="l" r="r" t="t"/>
                <a:pathLst>
                  <a:path extrusionOk="0" h="360" w="359">
                    <a:moveTo>
                      <a:pt x="180" y="0"/>
                    </a:moveTo>
                    <a:cubicBezTo>
                      <a:pt x="80" y="0"/>
                      <a:pt x="0" y="82"/>
                      <a:pt x="0" y="180"/>
                    </a:cubicBezTo>
                    <a:cubicBezTo>
                      <a:pt x="0" y="278"/>
                      <a:pt x="80" y="360"/>
                      <a:pt x="180" y="360"/>
                    </a:cubicBezTo>
                    <a:cubicBezTo>
                      <a:pt x="278" y="360"/>
                      <a:pt x="358" y="278"/>
                      <a:pt x="358" y="180"/>
                    </a:cubicBezTo>
                    <a:cubicBezTo>
                      <a:pt x="358" y="82"/>
                      <a:pt x="278"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4" name="Google Shape;1304;p61"/>
              <p:cNvSpPr/>
              <p:nvPr/>
            </p:nvSpPr>
            <p:spPr>
              <a:xfrm>
                <a:off x="5845692" y="4117252"/>
                <a:ext cx="12693" cy="12729"/>
              </a:xfrm>
              <a:custGeom>
                <a:rect b="b" l="l" r="r" t="t"/>
                <a:pathLst>
                  <a:path extrusionOk="0" h="360" w="359">
                    <a:moveTo>
                      <a:pt x="179" y="1"/>
                    </a:moveTo>
                    <a:cubicBezTo>
                      <a:pt x="80" y="1"/>
                      <a:pt x="0" y="81"/>
                      <a:pt x="0" y="181"/>
                    </a:cubicBezTo>
                    <a:cubicBezTo>
                      <a:pt x="0" y="279"/>
                      <a:pt x="80" y="359"/>
                      <a:pt x="179" y="359"/>
                    </a:cubicBezTo>
                    <a:cubicBezTo>
                      <a:pt x="279" y="359"/>
                      <a:pt x="358" y="279"/>
                      <a:pt x="358" y="181"/>
                    </a:cubicBezTo>
                    <a:cubicBezTo>
                      <a:pt x="358" y="81"/>
                      <a:pt x="279" y="1"/>
                      <a:pt x="1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5" name="Google Shape;1305;p61"/>
              <p:cNvSpPr/>
              <p:nvPr/>
            </p:nvSpPr>
            <p:spPr>
              <a:xfrm>
                <a:off x="5892436" y="4124112"/>
                <a:ext cx="12693" cy="12693"/>
              </a:xfrm>
              <a:custGeom>
                <a:rect b="b" l="l" r="r" t="t"/>
                <a:pathLst>
                  <a:path extrusionOk="0" h="359" w="359">
                    <a:moveTo>
                      <a:pt x="181" y="0"/>
                    </a:moveTo>
                    <a:cubicBezTo>
                      <a:pt x="81" y="0"/>
                      <a:pt x="1" y="80"/>
                      <a:pt x="1" y="178"/>
                    </a:cubicBezTo>
                    <a:cubicBezTo>
                      <a:pt x="1" y="278"/>
                      <a:pt x="81" y="358"/>
                      <a:pt x="181" y="358"/>
                    </a:cubicBezTo>
                    <a:cubicBezTo>
                      <a:pt x="279" y="358"/>
                      <a:pt x="359" y="278"/>
                      <a:pt x="359" y="178"/>
                    </a:cubicBezTo>
                    <a:cubicBezTo>
                      <a:pt x="359"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6" name="Google Shape;1306;p61"/>
              <p:cNvSpPr/>
              <p:nvPr/>
            </p:nvSpPr>
            <p:spPr>
              <a:xfrm>
                <a:off x="6070714" y="4213605"/>
                <a:ext cx="12764" cy="12764"/>
              </a:xfrm>
              <a:custGeom>
                <a:rect b="b" l="l" r="r" t="t"/>
                <a:pathLst>
                  <a:path extrusionOk="0" h="361" w="361">
                    <a:moveTo>
                      <a:pt x="181" y="1"/>
                    </a:moveTo>
                    <a:cubicBezTo>
                      <a:pt x="82" y="1"/>
                      <a:pt x="1" y="81"/>
                      <a:pt x="1" y="181"/>
                    </a:cubicBezTo>
                    <a:cubicBezTo>
                      <a:pt x="1" y="281"/>
                      <a:pt x="82" y="361"/>
                      <a:pt x="181" y="361"/>
                    </a:cubicBezTo>
                    <a:cubicBezTo>
                      <a:pt x="281" y="361"/>
                      <a:pt x="360" y="281"/>
                      <a:pt x="360" y="181"/>
                    </a:cubicBezTo>
                    <a:cubicBezTo>
                      <a:pt x="360" y="81"/>
                      <a:pt x="281"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7" name="Google Shape;1307;p61"/>
              <p:cNvSpPr/>
              <p:nvPr/>
            </p:nvSpPr>
            <p:spPr>
              <a:xfrm>
                <a:off x="5825608" y="4047949"/>
                <a:ext cx="307221" cy="316520"/>
              </a:xfrm>
              <a:custGeom>
                <a:rect b="b" l="l" r="r" t="t"/>
                <a:pathLst>
                  <a:path extrusionOk="0" h="8952" w="8689">
                    <a:moveTo>
                      <a:pt x="1708" y="74"/>
                    </a:moveTo>
                    <a:lnTo>
                      <a:pt x="1226" y="2804"/>
                    </a:lnTo>
                    <a:cubicBezTo>
                      <a:pt x="1058" y="2782"/>
                      <a:pt x="890" y="2765"/>
                      <a:pt x="722" y="2754"/>
                    </a:cubicBezTo>
                    <a:lnTo>
                      <a:pt x="708" y="2754"/>
                    </a:lnTo>
                    <a:cubicBezTo>
                      <a:pt x="545" y="2742"/>
                      <a:pt x="380" y="2734"/>
                      <a:pt x="217" y="2730"/>
                    </a:cubicBezTo>
                    <a:lnTo>
                      <a:pt x="217" y="74"/>
                    </a:lnTo>
                    <a:close/>
                    <a:moveTo>
                      <a:pt x="3525" y="74"/>
                    </a:moveTo>
                    <a:lnTo>
                      <a:pt x="2446" y="3039"/>
                    </a:lnTo>
                    <a:cubicBezTo>
                      <a:pt x="2281" y="2995"/>
                      <a:pt x="2114" y="2957"/>
                      <a:pt x="1946" y="2924"/>
                    </a:cubicBezTo>
                    <a:cubicBezTo>
                      <a:pt x="1934" y="2920"/>
                      <a:pt x="1922" y="2919"/>
                      <a:pt x="1911" y="2917"/>
                    </a:cubicBezTo>
                    <a:cubicBezTo>
                      <a:pt x="1756" y="2885"/>
                      <a:pt x="1601" y="2857"/>
                      <a:pt x="1446" y="2834"/>
                    </a:cubicBezTo>
                    <a:lnTo>
                      <a:pt x="1932" y="74"/>
                    </a:lnTo>
                    <a:close/>
                    <a:moveTo>
                      <a:pt x="5587" y="74"/>
                    </a:moveTo>
                    <a:lnTo>
                      <a:pt x="3648" y="3433"/>
                    </a:lnTo>
                    <a:cubicBezTo>
                      <a:pt x="3485" y="3368"/>
                      <a:pt x="3322" y="3307"/>
                      <a:pt x="3155" y="3252"/>
                    </a:cubicBezTo>
                    <a:cubicBezTo>
                      <a:pt x="3135" y="3243"/>
                      <a:pt x="3115" y="3238"/>
                      <a:pt x="3095" y="3232"/>
                    </a:cubicBezTo>
                    <a:cubicBezTo>
                      <a:pt x="2950" y="3184"/>
                      <a:pt x="2805" y="3137"/>
                      <a:pt x="2660" y="3097"/>
                    </a:cubicBezTo>
                    <a:lnTo>
                      <a:pt x="3760" y="74"/>
                    </a:lnTo>
                    <a:close/>
                    <a:moveTo>
                      <a:pt x="8114" y="74"/>
                    </a:moveTo>
                    <a:lnTo>
                      <a:pt x="4824" y="3995"/>
                    </a:lnTo>
                    <a:cubicBezTo>
                      <a:pt x="4816" y="3991"/>
                      <a:pt x="4809" y="3988"/>
                      <a:pt x="4801" y="3983"/>
                    </a:cubicBezTo>
                    <a:cubicBezTo>
                      <a:pt x="4656" y="3903"/>
                      <a:pt x="4508" y="3823"/>
                      <a:pt x="4354" y="3748"/>
                    </a:cubicBezTo>
                    <a:cubicBezTo>
                      <a:pt x="4353" y="3748"/>
                      <a:pt x="4351" y="3747"/>
                      <a:pt x="4349" y="3747"/>
                    </a:cubicBezTo>
                    <a:cubicBezTo>
                      <a:pt x="4198" y="3672"/>
                      <a:pt x="4043" y="3600"/>
                      <a:pt x="3885" y="3533"/>
                    </a:cubicBezTo>
                    <a:cubicBezTo>
                      <a:pt x="3875" y="3528"/>
                      <a:pt x="3865" y="3523"/>
                      <a:pt x="3855" y="3518"/>
                    </a:cubicBezTo>
                    <a:lnTo>
                      <a:pt x="5843" y="75"/>
                    </a:lnTo>
                    <a:lnTo>
                      <a:pt x="5843" y="74"/>
                    </a:lnTo>
                    <a:close/>
                    <a:moveTo>
                      <a:pt x="8402" y="74"/>
                    </a:moveTo>
                    <a:lnTo>
                      <a:pt x="8402" y="75"/>
                    </a:lnTo>
                    <a:lnTo>
                      <a:pt x="8505" y="75"/>
                    </a:lnTo>
                    <a:lnTo>
                      <a:pt x="8505" y="2597"/>
                    </a:lnTo>
                    <a:lnTo>
                      <a:pt x="5950" y="4741"/>
                    </a:lnTo>
                    <a:cubicBezTo>
                      <a:pt x="5897" y="4699"/>
                      <a:pt x="5842" y="4659"/>
                      <a:pt x="5787" y="4619"/>
                    </a:cubicBezTo>
                    <a:cubicBezTo>
                      <a:pt x="5770" y="4606"/>
                      <a:pt x="5752" y="4593"/>
                      <a:pt x="5733" y="4579"/>
                    </a:cubicBezTo>
                    <a:cubicBezTo>
                      <a:pt x="5655" y="4523"/>
                      <a:pt x="5577" y="4468"/>
                      <a:pt x="5495" y="4413"/>
                    </a:cubicBezTo>
                    <a:cubicBezTo>
                      <a:pt x="5480" y="4403"/>
                      <a:pt x="5465" y="4393"/>
                      <a:pt x="5450" y="4383"/>
                    </a:cubicBezTo>
                    <a:cubicBezTo>
                      <a:pt x="5384" y="4338"/>
                      <a:pt x="5317" y="4295"/>
                      <a:pt x="5250" y="4251"/>
                    </a:cubicBezTo>
                    <a:cubicBezTo>
                      <a:pt x="5220" y="4233"/>
                      <a:pt x="5190" y="4216"/>
                      <a:pt x="5160" y="4196"/>
                    </a:cubicBezTo>
                    <a:cubicBezTo>
                      <a:pt x="5112" y="4168"/>
                      <a:pt x="5066" y="4138"/>
                      <a:pt x="5017" y="4108"/>
                    </a:cubicBezTo>
                    <a:lnTo>
                      <a:pt x="8402" y="74"/>
                    </a:lnTo>
                    <a:close/>
                    <a:moveTo>
                      <a:pt x="8505" y="2694"/>
                    </a:moveTo>
                    <a:lnTo>
                      <a:pt x="8505" y="2789"/>
                    </a:lnTo>
                    <a:lnTo>
                      <a:pt x="6068" y="4834"/>
                    </a:lnTo>
                    <a:lnTo>
                      <a:pt x="6063" y="4831"/>
                    </a:lnTo>
                    <a:cubicBezTo>
                      <a:pt x="6045" y="4816"/>
                      <a:pt x="6027" y="4801"/>
                      <a:pt x="6010" y="4788"/>
                    </a:cubicBezTo>
                    <a:lnTo>
                      <a:pt x="8505" y="2694"/>
                    </a:lnTo>
                    <a:close/>
                    <a:moveTo>
                      <a:pt x="8505" y="2885"/>
                    </a:moveTo>
                    <a:lnTo>
                      <a:pt x="8505" y="4813"/>
                    </a:lnTo>
                    <a:lnTo>
                      <a:pt x="6991" y="5685"/>
                    </a:lnTo>
                    <a:cubicBezTo>
                      <a:pt x="6944" y="5635"/>
                      <a:pt x="6894" y="5585"/>
                      <a:pt x="6846" y="5535"/>
                    </a:cubicBezTo>
                    <a:cubicBezTo>
                      <a:pt x="6829" y="5519"/>
                      <a:pt x="6813" y="5500"/>
                      <a:pt x="6794" y="5482"/>
                    </a:cubicBezTo>
                    <a:cubicBezTo>
                      <a:pt x="6724" y="5410"/>
                      <a:pt x="6651" y="5341"/>
                      <a:pt x="6576" y="5271"/>
                    </a:cubicBezTo>
                    <a:cubicBezTo>
                      <a:pt x="6565" y="5261"/>
                      <a:pt x="6551" y="5249"/>
                      <a:pt x="6540" y="5239"/>
                    </a:cubicBezTo>
                    <a:cubicBezTo>
                      <a:pt x="6476" y="5181"/>
                      <a:pt x="6411" y="5122"/>
                      <a:pt x="6346" y="5066"/>
                    </a:cubicBezTo>
                    <a:cubicBezTo>
                      <a:pt x="6321" y="5044"/>
                      <a:pt x="6296" y="5024"/>
                      <a:pt x="6271" y="5002"/>
                    </a:cubicBezTo>
                    <a:cubicBezTo>
                      <a:pt x="6223" y="4962"/>
                      <a:pt x="6176" y="4921"/>
                      <a:pt x="6127" y="4881"/>
                    </a:cubicBezTo>
                    <a:lnTo>
                      <a:pt x="8505" y="2885"/>
                    </a:lnTo>
                    <a:close/>
                    <a:moveTo>
                      <a:pt x="8505" y="4897"/>
                    </a:moveTo>
                    <a:lnTo>
                      <a:pt x="8505" y="4982"/>
                    </a:lnTo>
                    <a:lnTo>
                      <a:pt x="7092" y="5796"/>
                    </a:lnTo>
                    <a:lnTo>
                      <a:pt x="7083" y="5787"/>
                    </a:lnTo>
                    <a:cubicBezTo>
                      <a:pt x="7069" y="5772"/>
                      <a:pt x="7056" y="5757"/>
                      <a:pt x="7041" y="5742"/>
                    </a:cubicBezTo>
                    <a:lnTo>
                      <a:pt x="8505" y="4897"/>
                    </a:lnTo>
                    <a:close/>
                    <a:moveTo>
                      <a:pt x="8505" y="5067"/>
                    </a:moveTo>
                    <a:lnTo>
                      <a:pt x="8505" y="8177"/>
                    </a:lnTo>
                    <a:cubicBezTo>
                      <a:pt x="8470" y="8074"/>
                      <a:pt x="8433" y="7971"/>
                      <a:pt x="8393" y="7869"/>
                    </a:cubicBezTo>
                    <a:cubicBezTo>
                      <a:pt x="8380" y="7832"/>
                      <a:pt x="8363" y="7797"/>
                      <a:pt x="8348" y="7761"/>
                    </a:cubicBezTo>
                    <a:cubicBezTo>
                      <a:pt x="8322" y="7696"/>
                      <a:pt x="8295" y="7631"/>
                      <a:pt x="8265" y="7566"/>
                    </a:cubicBezTo>
                    <a:cubicBezTo>
                      <a:pt x="8247" y="7524"/>
                      <a:pt x="8225" y="7482"/>
                      <a:pt x="8205" y="7441"/>
                    </a:cubicBezTo>
                    <a:cubicBezTo>
                      <a:pt x="8177" y="7383"/>
                      <a:pt x="8150" y="7324"/>
                      <a:pt x="8119" y="7266"/>
                    </a:cubicBezTo>
                    <a:cubicBezTo>
                      <a:pt x="8097" y="7223"/>
                      <a:pt x="8072" y="7179"/>
                      <a:pt x="8049" y="7136"/>
                    </a:cubicBezTo>
                    <a:cubicBezTo>
                      <a:pt x="8017" y="7081"/>
                      <a:pt x="7989" y="7026"/>
                      <a:pt x="7955" y="6971"/>
                    </a:cubicBezTo>
                    <a:cubicBezTo>
                      <a:pt x="7930" y="6926"/>
                      <a:pt x="7902" y="6883"/>
                      <a:pt x="7874" y="6840"/>
                    </a:cubicBezTo>
                    <a:cubicBezTo>
                      <a:pt x="7840" y="6786"/>
                      <a:pt x="7809" y="6733"/>
                      <a:pt x="7774" y="6680"/>
                    </a:cubicBezTo>
                    <a:cubicBezTo>
                      <a:pt x="7746" y="6636"/>
                      <a:pt x="7714" y="6593"/>
                      <a:pt x="7686" y="6550"/>
                    </a:cubicBezTo>
                    <a:cubicBezTo>
                      <a:pt x="7649" y="6498"/>
                      <a:pt x="7614" y="6445"/>
                      <a:pt x="7576" y="6393"/>
                    </a:cubicBezTo>
                    <a:cubicBezTo>
                      <a:pt x="7544" y="6352"/>
                      <a:pt x="7511" y="6310"/>
                      <a:pt x="7479" y="6268"/>
                    </a:cubicBezTo>
                    <a:cubicBezTo>
                      <a:pt x="7439" y="6217"/>
                      <a:pt x="7401" y="6163"/>
                      <a:pt x="7359" y="6112"/>
                    </a:cubicBezTo>
                    <a:cubicBezTo>
                      <a:pt x="7326" y="6072"/>
                      <a:pt x="7291" y="6032"/>
                      <a:pt x="7257" y="5990"/>
                    </a:cubicBezTo>
                    <a:cubicBezTo>
                      <a:pt x="7217" y="5945"/>
                      <a:pt x="7181" y="5898"/>
                      <a:pt x="7141" y="5854"/>
                    </a:cubicBezTo>
                    <a:lnTo>
                      <a:pt x="8505" y="5067"/>
                    </a:lnTo>
                    <a:close/>
                    <a:moveTo>
                      <a:pt x="8615" y="75"/>
                    </a:moveTo>
                    <a:lnTo>
                      <a:pt x="8615" y="8868"/>
                    </a:lnTo>
                    <a:lnTo>
                      <a:pt x="8572" y="8872"/>
                    </a:lnTo>
                    <a:cubicBezTo>
                      <a:pt x="7922" y="5550"/>
                      <a:pt x="4124" y="2854"/>
                      <a:pt x="75" y="2837"/>
                    </a:cubicBezTo>
                    <a:lnTo>
                      <a:pt x="75" y="2800"/>
                    </a:lnTo>
                    <a:cubicBezTo>
                      <a:pt x="90" y="2800"/>
                      <a:pt x="107" y="2802"/>
                      <a:pt x="122" y="2802"/>
                    </a:cubicBezTo>
                    <a:lnTo>
                      <a:pt x="144" y="2802"/>
                    </a:lnTo>
                    <a:lnTo>
                      <a:pt x="180" y="2804"/>
                    </a:lnTo>
                    <a:cubicBezTo>
                      <a:pt x="537" y="2809"/>
                      <a:pt x="896" y="2835"/>
                      <a:pt x="1251" y="2882"/>
                    </a:cubicBezTo>
                    <a:lnTo>
                      <a:pt x="1271" y="2884"/>
                    </a:lnTo>
                    <a:cubicBezTo>
                      <a:pt x="1313" y="2890"/>
                      <a:pt x="1355" y="2895"/>
                      <a:pt x="1398" y="2902"/>
                    </a:cubicBezTo>
                    <a:cubicBezTo>
                      <a:pt x="1753" y="2954"/>
                      <a:pt x="2109" y="3027"/>
                      <a:pt x="2459" y="3119"/>
                    </a:cubicBezTo>
                    <a:cubicBezTo>
                      <a:pt x="2507" y="3130"/>
                      <a:pt x="2554" y="3144"/>
                      <a:pt x="2602" y="3157"/>
                    </a:cubicBezTo>
                    <a:cubicBezTo>
                      <a:pt x="2954" y="3255"/>
                      <a:pt x="3307" y="3375"/>
                      <a:pt x="3650" y="3513"/>
                    </a:cubicBezTo>
                    <a:cubicBezTo>
                      <a:pt x="3696" y="3532"/>
                      <a:pt x="3741" y="3552"/>
                      <a:pt x="3786" y="3570"/>
                    </a:cubicBezTo>
                    <a:cubicBezTo>
                      <a:pt x="3876" y="3608"/>
                      <a:pt x="3965" y="3647"/>
                      <a:pt x="4053" y="3687"/>
                    </a:cubicBezTo>
                    <a:cubicBezTo>
                      <a:pt x="4316" y="3806"/>
                      <a:pt x="4571" y="3936"/>
                      <a:pt x="4814" y="4075"/>
                    </a:cubicBezTo>
                    <a:lnTo>
                      <a:pt x="4819" y="4078"/>
                    </a:lnTo>
                    <a:cubicBezTo>
                      <a:pt x="4844" y="4091"/>
                      <a:pt x="4867" y="4106"/>
                      <a:pt x="4892" y="4121"/>
                    </a:cubicBezTo>
                    <a:lnTo>
                      <a:pt x="4904" y="4128"/>
                    </a:lnTo>
                    <a:lnTo>
                      <a:pt x="4942" y="4150"/>
                    </a:lnTo>
                    <a:cubicBezTo>
                      <a:pt x="5290" y="4356"/>
                      <a:pt x="5624" y="4579"/>
                      <a:pt x="5928" y="4818"/>
                    </a:cubicBezTo>
                    <a:cubicBezTo>
                      <a:pt x="5957" y="4839"/>
                      <a:pt x="5983" y="4861"/>
                      <a:pt x="6012" y="4884"/>
                    </a:cubicBezTo>
                    <a:lnTo>
                      <a:pt x="6045" y="4911"/>
                    </a:lnTo>
                    <a:cubicBezTo>
                      <a:pt x="6128" y="4977"/>
                      <a:pt x="6210" y="5046"/>
                      <a:pt x="6290" y="5114"/>
                    </a:cubicBezTo>
                    <a:cubicBezTo>
                      <a:pt x="6528" y="5321"/>
                      <a:pt x="6751" y="5535"/>
                      <a:pt x="6956" y="5757"/>
                    </a:cubicBezTo>
                    <a:lnTo>
                      <a:pt x="6959" y="5760"/>
                    </a:lnTo>
                    <a:cubicBezTo>
                      <a:pt x="6981" y="5785"/>
                      <a:pt x="7004" y="5810"/>
                      <a:pt x="7026" y="5835"/>
                    </a:cubicBezTo>
                    <a:lnTo>
                      <a:pt x="7056" y="5869"/>
                    </a:lnTo>
                    <a:cubicBezTo>
                      <a:pt x="7762" y="6663"/>
                      <a:pt x="8250" y="7526"/>
                      <a:pt x="8505" y="8434"/>
                    </a:cubicBezTo>
                    <a:lnTo>
                      <a:pt x="8578" y="8692"/>
                    </a:lnTo>
                    <a:lnTo>
                      <a:pt x="8578" y="75"/>
                    </a:lnTo>
                    <a:close/>
                    <a:moveTo>
                      <a:pt x="144" y="1"/>
                    </a:moveTo>
                    <a:lnTo>
                      <a:pt x="144" y="2729"/>
                    </a:lnTo>
                    <a:lnTo>
                      <a:pt x="125" y="2729"/>
                    </a:lnTo>
                    <a:cubicBezTo>
                      <a:pt x="95" y="2727"/>
                      <a:pt x="67" y="2727"/>
                      <a:pt x="37" y="2727"/>
                    </a:cubicBezTo>
                    <a:lnTo>
                      <a:pt x="0" y="2727"/>
                    </a:lnTo>
                    <a:lnTo>
                      <a:pt x="0" y="2910"/>
                    </a:lnTo>
                    <a:lnTo>
                      <a:pt x="37" y="2910"/>
                    </a:lnTo>
                    <a:cubicBezTo>
                      <a:pt x="4079" y="2910"/>
                      <a:pt x="7879" y="5605"/>
                      <a:pt x="8507" y="8918"/>
                    </a:cubicBezTo>
                    <a:lnTo>
                      <a:pt x="8512" y="8952"/>
                    </a:lnTo>
                    <a:lnTo>
                      <a:pt x="8688" y="8935"/>
                    </a:lnTo>
                    <a:lnTo>
                      <a:pt x="8688" y="1"/>
                    </a:lnTo>
                    <a:lnTo>
                      <a:pt x="8367" y="1"/>
                    </a:lnTo>
                    <a:lnTo>
                      <a:pt x="4952" y="4071"/>
                    </a:lnTo>
                    <a:lnTo>
                      <a:pt x="4931" y="4058"/>
                    </a:lnTo>
                    <a:cubicBezTo>
                      <a:pt x="4917" y="4050"/>
                      <a:pt x="4902" y="4041"/>
                      <a:pt x="4887" y="4033"/>
                    </a:cubicBezTo>
                    <a:lnTo>
                      <a:pt x="8272" y="1"/>
                    </a:lnTo>
                    <a:lnTo>
                      <a:pt x="5800" y="1"/>
                    </a:lnTo>
                    <a:lnTo>
                      <a:pt x="3786" y="3490"/>
                    </a:lnTo>
                    <a:cubicBezTo>
                      <a:pt x="3763" y="3480"/>
                      <a:pt x="3740" y="3472"/>
                      <a:pt x="3716" y="3462"/>
                    </a:cubicBezTo>
                    <a:lnTo>
                      <a:pt x="5715" y="1"/>
                    </a:lnTo>
                    <a:lnTo>
                      <a:pt x="3708" y="1"/>
                    </a:lnTo>
                    <a:lnTo>
                      <a:pt x="2589" y="3077"/>
                    </a:lnTo>
                    <a:cubicBezTo>
                      <a:pt x="2565" y="3070"/>
                      <a:pt x="2540" y="3064"/>
                      <a:pt x="2517" y="3057"/>
                    </a:cubicBezTo>
                    <a:lnTo>
                      <a:pt x="3630" y="1"/>
                    </a:lnTo>
                    <a:lnTo>
                      <a:pt x="1871" y="1"/>
                    </a:lnTo>
                    <a:lnTo>
                      <a:pt x="1373" y="2824"/>
                    </a:lnTo>
                    <a:cubicBezTo>
                      <a:pt x="1348" y="2820"/>
                      <a:pt x="1323" y="2817"/>
                      <a:pt x="1300" y="2814"/>
                    </a:cubicBezTo>
                    <a:lnTo>
                      <a:pt x="1796"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8" name="Google Shape;1308;p61"/>
              <p:cNvSpPr/>
              <p:nvPr/>
            </p:nvSpPr>
            <p:spPr>
              <a:xfrm>
                <a:off x="6807729" y="4291252"/>
                <a:ext cx="66826" cy="85954"/>
              </a:xfrm>
              <a:custGeom>
                <a:rect b="b" l="l" r="r" t="t"/>
                <a:pathLst>
                  <a:path extrusionOk="0" h="2431" w="1890">
                    <a:moveTo>
                      <a:pt x="1786" y="0"/>
                    </a:moveTo>
                    <a:cubicBezTo>
                      <a:pt x="1070" y="705"/>
                      <a:pt x="470" y="1521"/>
                      <a:pt x="0" y="2429"/>
                    </a:cubicBezTo>
                    <a:cubicBezTo>
                      <a:pt x="20" y="2429"/>
                      <a:pt x="40" y="2430"/>
                      <a:pt x="60" y="2430"/>
                    </a:cubicBezTo>
                    <a:cubicBezTo>
                      <a:pt x="1070" y="2430"/>
                      <a:pt x="1889" y="1609"/>
                      <a:pt x="1889" y="601"/>
                    </a:cubicBezTo>
                    <a:cubicBezTo>
                      <a:pt x="1889" y="398"/>
                      <a:pt x="1854" y="197"/>
                      <a:pt x="17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9" name="Google Shape;1309;p61"/>
              <p:cNvSpPr/>
              <p:nvPr/>
            </p:nvSpPr>
            <p:spPr>
              <a:xfrm>
                <a:off x="6875264" y="4227571"/>
                <a:ext cx="91046" cy="69371"/>
              </a:xfrm>
              <a:custGeom>
                <a:rect b="b" l="l" r="r" t="t"/>
                <a:pathLst>
                  <a:path extrusionOk="0" h="1962" w="2575">
                    <a:moveTo>
                      <a:pt x="2544" y="1"/>
                    </a:moveTo>
                    <a:cubicBezTo>
                      <a:pt x="1615" y="399"/>
                      <a:pt x="760" y="963"/>
                      <a:pt x="1" y="1681"/>
                    </a:cubicBezTo>
                    <a:cubicBezTo>
                      <a:pt x="274" y="1865"/>
                      <a:pt x="590" y="1961"/>
                      <a:pt x="918" y="1961"/>
                    </a:cubicBezTo>
                    <a:cubicBezTo>
                      <a:pt x="1831" y="1961"/>
                      <a:pt x="2574" y="1218"/>
                      <a:pt x="2574" y="305"/>
                    </a:cubicBezTo>
                    <a:cubicBezTo>
                      <a:pt x="2574" y="206"/>
                      <a:pt x="2564" y="104"/>
                      <a:pt x="25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0" name="Google Shape;1310;p61"/>
              <p:cNvSpPr/>
              <p:nvPr/>
            </p:nvSpPr>
            <p:spPr>
              <a:xfrm>
                <a:off x="6458068" y="4204376"/>
                <a:ext cx="104446" cy="57173"/>
              </a:xfrm>
              <a:custGeom>
                <a:rect b="b" l="l" r="r" t="t"/>
                <a:pathLst>
                  <a:path extrusionOk="0" h="1617" w="2954">
                    <a:moveTo>
                      <a:pt x="4" y="0"/>
                    </a:moveTo>
                    <a:cubicBezTo>
                      <a:pt x="2" y="32"/>
                      <a:pt x="0" y="64"/>
                      <a:pt x="0" y="97"/>
                    </a:cubicBezTo>
                    <a:cubicBezTo>
                      <a:pt x="0" y="935"/>
                      <a:pt x="683" y="1616"/>
                      <a:pt x="1521" y="1616"/>
                    </a:cubicBezTo>
                    <a:cubicBezTo>
                      <a:pt x="2171" y="1616"/>
                      <a:pt x="2739" y="1213"/>
                      <a:pt x="2954" y="605"/>
                    </a:cubicBezTo>
                    <a:cubicBezTo>
                      <a:pt x="2016" y="220"/>
                      <a:pt x="1023" y="19"/>
                      <a:pt x="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1" name="Google Shape;1311;p61"/>
              <p:cNvSpPr/>
              <p:nvPr/>
            </p:nvSpPr>
            <p:spPr>
              <a:xfrm>
                <a:off x="6570543" y="4229445"/>
                <a:ext cx="88252" cy="67497"/>
              </a:xfrm>
              <a:custGeom>
                <a:rect b="b" l="l" r="r" t="t"/>
                <a:pathLst>
                  <a:path extrusionOk="0" h="1909" w="2496">
                    <a:moveTo>
                      <a:pt x="21" y="1"/>
                    </a:moveTo>
                    <a:cubicBezTo>
                      <a:pt x="7" y="84"/>
                      <a:pt x="1" y="169"/>
                      <a:pt x="1" y="252"/>
                    </a:cubicBezTo>
                    <a:cubicBezTo>
                      <a:pt x="1" y="1165"/>
                      <a:pt x="744" y="1908"/>
                      <a:pt x="1656" y="1908"/>
                    </a:cubicBezTo>
                    <a:cubicBezTo>
                      <a:pt x="1953" y="1908"/>
                      <a:pt x="2243" y="1830"/>
                      <a:pt x="2496" y="1680"/>
                    </a:cubicBezTo>
                    <a:cubicBezTo>
                      <a:pt x="1756" y="969"/>
                      <a:pt x="924" y="406"/>
                      <a:pt x="2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2" name="Google Shape;1312;p61"/>
              <p:cNvSpPr/>
              <p:nvPr/>
            </p:nvSpPr>
            <p:spPr>
              <a:xfrm>
                <a:off x="6662794" y="4295884"/>
                <a:ext cx="63750" cy="84610"/>
              </a:xfrm>
              <a:custGeom>
                <a:rect b="b" l="l" r="r" t="t"/>
                <a:pathLst>
                  <a:path extrusionOk="0" h="2393" w="1803">
                    <a:moveTo>
                      <a:pt x="90" y="1"/>
                    </a:moveTo>
                    <a:cubicBezTo>
                      <a:pt x="30" y="184"/>
                      <a:pt x="0" y="374"/>
                      <a:pt x="0" y="564"/>
                    </a:cubicBezTo>
                    <a:cubicBezTo>
                      <a:pt x="0" y="1565"/>
                      <a:pt x="806" y="2379"/>
                      <a:pt x="1802" y="2393"/>
                    </a:cubicBezTo>
                    <a:cubicBezTo>
                      <a:pt x="1356" y="1508"/>
                      <a:pt x="780" y="704"/>
                      <a:pt x="9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3" name="Google Shape;1313;p61"/>
              <p:cNvSpPr/>
              <p:nvPr/>
            </p:nvSpPr>
            <p:spPr>
              <a:xfrm>
                <a:off x="6773431" y="4166436"/>
                <a:ext cx="307221" cy="349403"/>
              </a:xfrm>
              <a:custGeom>
                <a:rect b="b" l="l" r="r" t="t"/>
                <a:pathLst>
                  <a:path extrusionOk="0" h="9882" w="8689">
                    <a:moveTo>
                      <a:pt x="8615" y="74"/>
                    </a:moveTo>
                    <a:lnTo>
                      <a:pt x="8615" y="112"/>
                    </a:lnTo>
                    <a:cubicBezTo>
                      <a:pt x="4510" y="129"/>
                      <a:pt x="937" y="3049"/>
                      <a:pt x="109" y="7073"/>
                    </a:cubicBezTo>
                    <a:lnTo>
                      <a:pt x="124" y="7826"/>
                    </a:lnTo>
                    <a:cubicBezTo>
                      <a:pt x="111" y="7871"/>
                      <a:pt x="101" y="7914"/>
                      <a:pt x="89" y="7959"/>
                    </a:cubicBezTo>
                    <a:lnTo>
                      <a:pt x="74" y="7070"/>
                    </a:lnTo>
                    <a:cubicBezTo>
                      <a:pt x="904" y="3029"/>
                      <a:pt x="4493" y="92"/>
                      <a:pt x="8615" y="74"/>
                    </a:cubicBezTo>
                    <a:close/>
                    <a:moveTo>
                      <a:pt x="111" y="8139"/>
                    </a:moveTo>
                    <a:lnTo>
                      <a:pt x="111" y="9275"/>
                    </a:lnTo>
                    <a:lnTo>
                      <a:pt x="111" y="9806"/>
                    </a:lnTo>
                    <a:lnTo>
                      <a:pt x="74" y="9806"/>
                    </a:lnTo>
                    <a:lnTo>
                      <a:pt x="74" y="8139"/>
                    </a:lnTo>
                    <a:close/>
                    <a:moveTo>
                      <a:pt x="184" y="9593"/>
                    </a:moveTo>
                    <a:lnTo>
                      <a:pt x="364" y="9806"/>
                    </a:lnTo>
                    <a:lnTo>
                      <a:pt x="184" y="9806"/>
                    </a:lnTo>
                    <a:lnTo>
                      <a:pt x="184" y="9593"/>
                    </a:lnTo>
                    <a:close/>
                    <a:moveTo>
                      <a:pt x="830" y="6149"/>
                    </a:moveTo>
                    <a:lnTo>
                      <a:pt x="2942" y="9806"/>
                    </a:lnTo>
                    <a:lnTo>
                      <a:pt x="654" y="9806"/>
                    </a:lnTo>
                    <a:lnTo>
                      <a:pt x="184" y="9248"/>
                    </a:lnTo>
                    <a:lnTo>
                      <a:pt x="184" y="8066"/>
                    </a:lnTo>
                    <a:lnTo>
                      <a:pt x="141" y="8066"/>
                    </a:lnTo>
                    <a:cubicBezTo>
                      <a:pt x="166" y="7962"/>
                      <a:pt x="194" y="7861"/>
                      <a:pt x="221" y="7759"/>
                    </a:cubicBezTo>
                    <a:cubicBezTo>
                      <a:pt x="237" y="7703"/>
                      <a:pt x="251" y="7646"/>
                      <a:pt x="267" y="7591"/>
                    </a:cubicBezTo>
                    <a:cubicBezTo>
                      <a:pt x="311" y="7444"/>
                      <a:pt x="359" y="7300"/>
                      <a:pt x="409" y="7155"/>
                    </a:cubicBezTo>
                    <a:cubicBezTo>
                      <a:pt x="416" y="7136"/>
                      <a:pt x="422" y="7116"/>
                      <a:pt x="429" y="7096"/>
                    </a:cubicBezTo>
                    <a:cubicBezTo>
                      <a:pt x="487" y="6933"/>
                      <a:pt x="552" y="6770"/>
                      <a:pt x="620" y="6608"/>
                    </a:cubicBezTo>
                    <a:cubicBezTo>
                      <a:pt x="640" y="6560"/>
                      <a:pt x="664" y="6513"/>
                      <a:pt x="685" y="6465"/>
                    </a:cubicBezTo>
                    <a:cubicBezTo>
                      <a:pt x="732" y="6358"/>
                      <a:pt x="780" y="6253"/>
                      <a:pt x="830" y="6149"/>
                    </a:cubicBezTo>
                    <a:close/>
                    <a:moveTo>
                      <a:pt x="8652" y="1"/>
                    </a:moveTo>
                    <a:cubicBezTo>
                      <a:pt x="4478" y="1"/>
                      <a:pt x="840" y="2967"/>
                      <a:pt x="1" y="7063"/>
                    </a:cubicBezTo>
                    <a:lnTo>
                      <a:pt x="18" y="8066"/>
                    </a:lnTo>
                    <a:lnTo>
                      <a:pt x="1" y="8066"/>
                    </a:lnTo>
                    <a:lnTo>
                      <a:pt x="1" y="9881"/>
                    </a:lnTo>
                    <a:lnTo>
                      <a:pt x="522" y="9881"/>
                    </a:lnTo>
                    <a:lnTo>
                      <a:pt x="184" y="9478"/>
                    </a:lnTo>
                    <a:lnTo>
                      <a:pt x="184" y="9363"/>
                    </a:lnTo>
                    <a:lnTo>
                      <a:pt x="619" y="9880"/>
                    </a:lnTo>
                    <a:lnTo>
                      <a:pt x="3071" y="9880"/>
                    </a:lnTo>
                    <a:lnTo>
                      <a:pt x="875" y="6079"/>
                    </a:lnTo>
                    <a:lnTo>
                      <a:pt x="870" y="6069"/>
                    </a:lnTo>
                    <a:cubicBezTo>
                      <a:pt x="1350" y="5106"/>
                      <a:pt x="1976" y="4240"/>
                      <a:pt x="2736" y="3495"/>
                    </a:cubicBezTo>
                    <a:cubicBezTo>
                      <a:pt x="2779" y="3454"/>
                      <a:pt x="2822" y="3412"/>
                      <a:pt x="2866" y="3372"/>
                    </a:cubicBezTo>
                    <a:cubicBezTo>
                      <a:pt x="3662" y="2621"/>
                      <a:pt x="4560" y="2038"/>
                      <a:pt x="5534" y="1641"/>
                    </a:cubicBezTo>
                    <a:cubicBezTo>
                      <a:pt x="6523" y="1238"/>
                      <a:pt x="7573" y="1033"/>
                      <a:pt x="8652" y="1033"/>
                    </a:cubicBezTo>
                    <a:lnTo>
                      <a:pt x="8689" y="1033"/>
                    </a:lnTo>
                    <a:lnTo>
                      <a:pt x="8689" y="904"/>
                    </a:lnTo>
                    <a:lnTo>
                      <a:pt x="8652" y="904"/>
                    </a:lnTo>
                    <a:cubicBezTo>
                      <a:pt x="4217" y="904"/>
                      <a:pt x="1190" y="4258"/>
                      <a:pt x="191" y="7458"/>
                    </a:cubicBezTo>
                    <a:lnTo>
                      <a:pt x="182" y="7080"/>
                    </a:lnTo>
                    <a:cubicBezTo>
                      <a:pt x="1005" y="3085"/>
                      <a:pt x="4566" y="186"/>
                      <a:pt x="8652" y="186"/>
                    </a:cubicBezTo>
                    <a:lnTo>
                      <a:pt x="8689" y="186"/>
                    </a:lnTo>
                    <a:lnTo>
                      <a:pt x="8689"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4" name="Google Shape;1314;p61"/>
              <p:cNvSpPr/>
              <p:nvPr/>
            </p:nvSpPr>
            <p:spPr>
              <a:xfrm>
                <a:off x="6876997" y="4237012"/>
                <a:ext cx="142950" cy="278829"/>
              </a:xfrm>
              <a:custGeom>
                <a:rect b="b" l="l" r="r" t="t"/>
                <a:pathLst>
                  <a:path extrusionOk="0" h="7886" w="4043">
                    <a:moveTo>
                      <a:pt x="2658" y="465"/>
                    </a:moveTo>
                    <a:lnTo>
                      <a:pt x="3954" y="7810"/>
                    </a:lnTo>
                    <a:lnTo>
                      <a:pt x="2347" y="7810"/>
                    </a:lnTo>
                    <a:lnTo>
                      <a:pt x="132" y="1724"/>
                    </a:lnTo>
                    <a:lnTo>
                      <a:pt x="132" y="1724"/>
                    </a:lnTo>
                    <a:cubicBezTo>
                      <a:pt x="365" y="1826"/>
                      <a:pt x="611" y="1879"/>
                      <a:pt x="869" y="1879"/>
                    </a:cubicBezTo>
                    <a:cubicBezTo>
                      <a:pt x="1729" y="1879"/>
                      <a:pt x="2465" y="1284"/>
                      <a:pt x="2658" y="465"/>
                    </a:cubicBezTo>
                    <a:close/>
                    <a:moveTo>
                      <a:pt x="2652" y="0"/>
                    </a:moveTo>
                    <a:lnTo>
                      <a:pt x="2622" y="248"/>
                    </a:lnTo>
                    <a:cubicBezTo>
                      <a:pt x="2517" y="1136"/>
                      <a:pt x="1762" y="1804"/>
                      <a:pt x="869" y="1804"/>
                    </a:cubicBezTo>
                    <a:cubicBezTo>
                      <a:pt x="593" y="1804"/>
                      <a:pt x="328" y="1742"/>
                      <a:pt x="83" y="1619"/>
                    </a:cubicBezTo>
                    <a:lnTo>
                      <a:pt x="0" y="1578"/>
                    </a:lnTo>
                    <a:lnTo>
                      <a:pt x="2287" y="7860"/>
                    </a:lnTo>
                    <a:lnTo>
                      <a:pt x="2295" y="7885"/>
                    </a:lnTo>
                    <a:lnTo>
                      <a:pt x="4042" y="7885"/>
                    </a:lnTo>
                    <a:lnTo>
                      <a:pt x="2652"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5" name="Google Shape;1315;p61"/>
              <p:cNvSpPr/>
              <p:nvPr/>
            </p:nvSpPr>
            <p:spPr>
              <a:xfrm>
                <a:off x="6807199" y="4304017"/>
                <a:ext cx="148183" cy="211756"/>
              </a:xfrm>
              <a:custGeom>
                <a:rect b="b" l="l" r="r" t="t"/>
                <a:pathLst>
                  <a:path extrusionOk="0" h="5989" w="4191">
                    <a:moveTo>
                      <a:pt x="2081" y="407"/>
                    </a:moveTo>
                    <a:lnTo>
                      <a:pt x="4086" y="5915"/>
                    </a:lnTo>
                    <a:lnTo>
                      <a:pt x="2244" y="5915"/>
                    </a:lnTo>
                    <a:lnTo>
                      <a:pt x="128" y="2253"/>
                    </a:lnTo>
                    <a:cubicBezTo>
                      <a:pt x="1158" y="2226"/>
                      <a:pt x="1997" y="1421"/>
                      <a:pt x="2081" y="407"/>
                    </a:cubicBezTo>
                    <a:close/>
                    <a:moveTo>
                      <a:pt x="2012" y="1"/>
                    </a:moveTo>
                    <a:lnTo>
                      <a:pt x="2014" y="216"/>
                    </a:lnTo>
                    <a:lnTo>
                      <a:pt x="2014" y="240"/>
                    </a:lnTo>
                    <a:cubicBezTo>
                      <a:pt x="2014" y="1310"/>
                      <a:pt x="1145" y="2179"/>
                      <a:pt x="75" y="2179"/>
                    </a:cubicBezTo>
                    <a:lnTo>
                      <a:pt x="0" y="2179"/>
                    </a:lnTo>
                    <a:lnTo>
                      <a:pt x="2191" y="5970"/>
                    </a:lnTo>
                    <a:lnTo>
                      <a:pt x="2201" y="5989"/>
                    </a:lnTo>
                    <a:lnTo>
                      <a:pt x="4191" y="5989"/>
                    </a:lnTo>
                    <a:lnTo>
                      <a:pt x="201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6" name="Google Shape;1316;p61"/>
              <p:cNvSpPr/>
              <p:nvPr/>
            </p:nvSpPr>
            <p:spPr>
              <a:xfrm>
                <a:off x="6972323" y="4225874"/>
                <a:ext cx="108159" cy="289967"/>
              </a:xfrm>
              <a:custGeom>
                <a:rect b="b" l="l" r="r" t="t"/>
                <a:pathLst>
                  <a:path extrusionOk="0" h="8201" w="3059">
                    <a:moveTo>
                      <a:pt x="2985" y="327"/>
                    </a:moveTo>
                    <a:lnTo>
                      <a:pt x="2985" y="8125"/>
                    </a:lnTo>
                    <a:lnTo>
                      <a:pt x="1483" y="8125"/>
                    </a:lnTo>
                    <a:lnTo>
                      <a:pt x="139" y="507"/>
                    </a:lnTo>
                    <a:lnTo>
                      <a:pt x="139" y="507"/>
                    </a:lnTo>
                    <a:cubicBezTo>
                      <a:pt x="459" y="933"/>
                      <a:pt x="967" y="1193"/>
                      <a:pt x="1503" y="1193"/>
                    </a:cubicBezTo>
                    <a:cubicBezTo>
                      <a:pt x="2118" y="1193"/>
                      <a:pt x="2684" y="857"/>
                      <a:pt x="2985" y="327"/>
                    </a:cubicBezTo>
                    <a:close/>
                    <a:moveTo>
                      <a:pt x="3059" y="0"/>
                    </a:moveTo>
                    <a:lnTo>
                      <a:pt x="2989" y="157"/>
                    </a:lnTo>
                    <a:cubicBezTo>
                      <a:pt x="2724" y="742"/>
                      <a:pt x="2141" y="1120"/>
                      <a:pt x="1503" y="1120"/>
                    </a:cubicBezTo>
                    <a:cubicBezTo>
                      <a:pt x="933" y="1120"/>
                      <a:pt x="397" y="813"/>
                      <a:pt x="104" y="322"/>
                    </a:cubicBezTo>
                    <a:lnTo>
                      <a:pt x="1" y="149"/>
                    </a:lnTo>
                    <a:lnTo>
                      <a:pt x="1415" y="8169"/>
                    </a:lnTo>
                    <a:lnTo>
                      <a:pt x="1420" y="8200"/>
                    </a:lnTo>
                    <a:lnTo>
                      <a:pt x="3059" y="8200"/>
                    </a:lnTo>
                    <a:lnTo>
                      <a:pt x="3059"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p61"/>
              <p:cNvSpPr/>
              <p:nvPr/>
            </p:nvSpPr>
            <p:spPr>
              <a:xfrm>
                <a:off x="6974197" y="4204270"/>
                <a:ext cx="105012" cy="57279"/>
              </a:xfrm>
              <a:custGeom>
                <a:rect b="b" l="l" r="r" t="t"/>
                <a:pathLst>
                  <a:path extrusionOk="0" h="1620" w="2970">
                    <a:moveTo>
                      <a:pt x="2966" y="0"/>
                    </a:moveTo>
                    <a:cubicBezTo>
                      <a:pt x="1941" y="2"/>
                      <a:pt x="945" y="188"/>
                      <a:pt x="1" y="555"/>
                    </a:cubicBezTo>
                    <a:cubicBezTo>
                      <a:pt x="199" y="1184"/>
                      <a:pt x="785" y="1619"/>
                      <a:pt x="1450" y="1619"/>
                    </a:cubicBezTo>
                    <a:cubicBezTo>
                      <a:pt x="2288" y="1619"/>
                      <a:pt x="2969" y="938"/>
                      <a:pt x="2969" y="100"/>
                    </a:cubicBezTo>
                    <a:cubicBezTo>
                      <a:pt x="2969" y="67"/>
                      <a:pt x="2969" y="33"/>
                      <a:pt x="296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8" name="Google Shape;1318;p61"/>
              <p:cNvSpPr/>
              <p:nvPr/>
            </p:nvSpPr>
            <p:spPr>
              <a:xfrm>
                <a:off x="6912143" y="4152965"/>
                <a:ext cx="12764" cy="12693"/>
              </a:xfrm>
              <a:custGeom>
                <a:rect b="b" l="l" r="r" t="t"/>
                <a:pathLst>
                  <a:path extrusionOk="0" h="359" w="361">
                    <a:moveTo>
                      <a:pt x="180" y="0"/>
                    </a:moveTo>
                    <a:cubicBezTo>
                      <a:pt x="82" y="0"/>
                      <a:pt x="0" y="80"/>
                      <a:pt x="0" y="180"/>
                    </a:cubicBezTo>
                    <a:cubicBezTo>
                      <a:pt x="0" y="278"/>
                      <a:pt x="82" y="358"/>
                      <a:pt x="180" y="358"/>
                    </a:cubicBezTo>
                    <a:cubicBezTo>
                      <a:pt x="279" y="358"/>
                      <a:pt x="360" y="278"/>
                      <a:pt x="360" y="180"/>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9" name="Google Shape;1319;p61"/>
              <p:cNvSpPr/>
              <p:nvPr/>
            </p:nvSpPr>
            <p:spPr>
              <a:xfrm>
                <a:off x="6865611" y="4179236"/>
                <a:ext cx="12764" cy="12729"/>
              </a:xfrm>
              <a:custGeom>
                <a:rect b="b" l="l" r="r" t="t"/>
                <a:pathLst>
                  <a:path extrusionOk="0" h="360" w="361">
                    <a:moveTo>
                      <a:pt x="180" y="0"/>
                    </a:moveTo>
                    <a:cubicBezTo>
                      <a:pt x="80" y="0"/>
                      <a:pt x="1" y="82"/>
                      <a:pt x="1" y="180"/>
                    </a:cubicBezTo>
                    <a:cubicBezTo>
                      <a:pt x="1" y="280"/>
                      <a:pt x="80" y="360"/>
                      <a:pt x="180" y="360"/>
                    </a:cubicBezTo>
                    <a:cubicBezTo>
                      <a:pt x="279" y="360"/>
                      <a:pt x="360" y="280"/>
                      <a:pt x="360" y="180"/>
                    </a:cubicBezTo>
                    <a:cubicBezTo>
                      <a:pt x="360" y="82"/>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0" name="Google Shape;1320;p61"/>
              <p:cNvSpPr/>
              <p:nvPr/>
            </p:nvSpPr>
            <p:spPr>
              <a:xfrm>
                <a:off x="7005242" y="4124112"/>
                <a:ext cx="12764" cy="12693"/>
              </a:xfrm>
              <a:custGeom>
                <a:rect b="b" l="l" r="r" t="t"/>
                <a:pathLst>
                  <a:path extrusionOk="0" h="359" w="361">
                    <a:moveTo>
                      <a:pt x="181" y="0"/>
                    </a:moveTo>
                    <a:cubicBezTo>
                      <a:pt x="82" y="0"/>
                      <a:pt x="1" y="80"/>
                      <a:pt x="1" y="178"/>
                    </a:cubicBezTo>
                    <a:cubicBezTo>
                      <a:pt x="1" y="278"/>
                      <a:pt x="82" y="358"/>
                      <a:pt x="181" y="358"/>
                    </a:cubicBezTo>
                    <a:cubicBezTo>
                      <a:pt x="279" y="358"/>
                      <a:pt x="360" y="278"/>
                      <a:pt x="360" y="178"/>
                    </a:cubicBezTo>
                    <a:cubicBezTo>
                      <a:pt x="360"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1" name="Google Shape;1321;p61"/>
              <p:cNvSpPr/>
              <p:nvPr/>
            </p:nvSpPr>
            <p:spPr>
              <a:xfrm>
                <a:off x="6826929" y="4213605"/>
                <a:ext cx="12729" cy="12764"/>
              </a:xfrm>
              <a:custGeom>
                <a:rect b="b" l="l" r="r" t="t"/>
                <a:pathLst>
                  <a:path extrusionOk="0" h="361" w="360">
                    <a:moveTo>
                      <a:pt x="180" y="1"/>
                    </a:moveTo>
                    <a:cubicBezTo>
                      <a:pt x="82" y="1"/>
                      <a:pt x="0" y="83"/>
                      <a:pt x="0" y="181"/>
                    </a:cubicBezTo>
                    <a:cubicBezTo>
                      <a:pt x="0" y="279"/>
                      <a:pt x="82" y="361"/>
                      <a:pt x="180" y="361"/>
                    </a:cubicBezTo>
                    <a:cubicBezTo>
                      <a:pt x="280" y="361"/>
                      <a:pt x="360" y="279"/>
                      <a:pt x="360" y="181"/>
                    </a:cubicBezTo>
                    <a:cubicBezTo>
                      <a:pt x="360" y="83"/>
                      <a:pt x="278"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2" name="Google Shape;1322;p61"/>
              <p:cNvSpPr/>
              <p:nvPr/>
            </p:nvSpPr>
            <p:spPr>
              <a:xfrm>
                <a:off x="7052022" y="4117252"/>
                <a:ext cx="12729" cy="12729"/>
              </a:xfrm>
              <a:custGeom>
                <a:rect b="b" l="l" r="r" t="t"/>
                <a:pathLst>
                  <a:path extrusionOk="0" h="360" w="360">
                    <a:moveTo>
                      <a:pt x="180" y="1"/>
                    </a:moveTo>
                    <a:cubicBezTo>
                      <a:pt x="82" y="1"/>
                      <a:pt x="0" y="81"/>
                      <a:pt x="0" y="181"/>
                    </a:cubicBezTo>
                    <a:cubicBezTo>
                      <a:pt x="0" y="279"/>
                      <a:pt x="82" y="359"/>
                      <a:pt x="180" y="359"/>
                    </a:cubicBezTo>
                    <a:cubicBezTo>
                      <a:pt x="280" y="359"/>
                      <a:pt x="360" y="279"/>
                      <a:pt x="360" y="181"/>
                    </a:cubicBezTo>
                    <a:cubicBezTo>
                      <a:pt x="360" y="81"/>
                      <a:pt x="280"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3" name="Google Shape;1323;p61"/>
              <p:cNvSpPr/>
              <p:nvPr/>
            </p:nvSpPr>
            <p:spPr>
              <a:xfrm>
                <a:off x="6957791" y="4135214"/>
                <a:ext cx="12729" cy="12729"/>
              </a:xfrm>
              <a:custGeom>
                <a:rect b="b" l="l" r="r" t="t"/>
                <a:pathLst>
                  <a:path extrusionOk="0" h="360" w="360">
                    <a:moveTo>
                      <a:pt x="180" y="1"/>
                    </a:moveTo>
                    <a:cubicBezTo>
                      <a:pt x="82" y="1"/>
                      <a:pt x="0" y="81"/>
                      <a:pt x="0" y="181"/>
                    </a:cubicBezTo>
                    <a:cubicBezTo>
                      <a:pt x="0" y="279"/>
                      <a:pt x="82" y="359"/>
                      <a:pt x="180" y="359"/>
                    </a:cubicBezTo>
                    <a:cubicBezTo>
                      <a:pt x="278" y="359"/>
                      <a:pt x="360" y="279"/>
                      <a:pt x="360" y="181"/>
                    </a:cubicBezTo>
                    <a:cubicBezTo>
                      <a:pt x="360" y="81"/>
                      <a:pt x="278"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4" name="Google Shape;1324;p61"/>
              <p:cNvSpPr/>
              <p:nvPr/>
            </p:nvSpPr>
            <p:spPr>
              <a:xfrm>
                <a:off x="6773396" y="4047949"/>
                <a:ext cx="307221" cy="335896"/>
              </a:xfrm>
              <a:custGeom>
                <a:rect b="b" l="l" r="r" t="t"/>
                <a:pathLst>
                  <a:path extrusionOk="0" h="9500" w="8689">
                    <a:moveTo>
                      <a:pt x="8611" y="75"/>
                    </a:moveTo>
                    <a:lnTo>
                      <a:pt x="8611" y="2727"/>
                    </a:lnTo>
                    <a:cubicBezTo>
                      <a:pt x="8450" y="2729"/>
                      <a:pt x="8288" y="2732"/>
                      <a:pt x="8128" y="2740"/>
                    </a:cubicBezTo>
                    <a:cubicBezTo>
                      <a:pt x="8120" y="2740"/>
                      <a:pt x="8112" y="2740"/>
                      <a:pt x="8102" y="2742"/>
                    </a:cubicBezTo>
                    <a:cubicBezTo>
                      <a:pt x="7934" y="2750"/>
                      <a:pt x="7765" y="2762"/>
                      <a:pt x="7599" y="2780"/>
                    </a:cubicBezTo>
                    <a:lnTo>
                      <a:pt x="7121" y="75"/>
                    </a:lnTo>
                    <a:close/>
                    <a:moveTo>
                      <a:pt x="6896" y="75"/>
                    </a:moveTo>
                    <a:lnTo>
                      <a:pt x="7379" y="2805"/>
                    </a:lnTo>
                    <a:cubicBezTo>
                      <a:pt x="7221" y="2825"/>
                      <a:pt x="7064" y="2849"/>
                      <a:pt x="6909" y="2875"/>
                    </a:cubicBezTo>
                    <a:cubicBezTo>
                      <a:pt x="6896" y="2879"/>
                      <a:pt x="6881" y="2879"/>
                      <a:pt x="6868" y="2882"/>
                    </a:cubicBezTo>
                    <a:cubicBezTo>
                      <a:pt x="6698" y="2912"/>
                      <a:pt x="6529" y="2945"/>
                      <a:pt x="6363" y="2984"/>
                    </a:cubicBezTo>
                    <a:lnTo>
                      <a:pt x="5304" y="75"/>
                    </a:lnTo>
                    <a:close/>
                    <a:moveTo>
                      <a:pt x="5069" y="75"/>
                    </a:moveTo>
                    <a:lnTo>
                      <a:pt x="6146" y="3037"/>
                    </a:lnTo>
                    <a:cubicBezTo>
                      <a:pt x="6136" y="3039"/>
                      <a:pt x="6128" y="3042"/>
                      <a:pt x="6118" y="3045"/>
                    </a:cubicBezTo>
                    <a:cubicBezTo>
                      <a:pt x="5956" y="3087"/>
                      <a:pt x="5797" y="3132"/>
                      <a:pt x="5638" y="3182"/>
                    </a:cubicBezTo>
                    <a:cubicBezTo>
                      <a:pt x="5635" y="3184"/>
                      <a:pt x="5632" y="3185"/>
                      <a:pt x="5628" y="3185"/>
                    </a:cubicBezTo>
                    <a:cubicBezTo>
                      <a:pt x="5470" y="3237"/>
                      <a:pt x="5315" y="3290"/>
                      <a:pt x="5162" y="3348"/>
                    </a:cubicBezTo>
                    <a:cubicBezTo>
                      <a:pt x="5154" y="3352"/>
                      <a:pt x="5145" y="3355"/>
                      <a:pt x="5137" y="3358"/>
                    </a:cubicBezTo>
                    <a:lnTo>
                      <a:pt x="3241" y="75"/>
                    </a:lnTo>
                    <a:close/>
                    <a:moveTo>
                      <a:pt x="2987" y="75"/>
                    </a:moveTo>
                    <a:lnTo>
                      <a:pt x="4930" y="3442"/>
                    </a:lnTo>
                    <a:cubicBezTo>
                      <a:pt x="4919" y="3447"/>
                      <a:pt x="4910" y="3452"/>
                      <a:pt x="4899" y="3455"/>
                    </a:cubicBezTo>
                    <a:cubicBezTo>
                      <a:pt x="4739" y="3523"/>
                      <a:pt x="4579" y="3593"/>
                      <a:pt x="4426" y="3668"/>
                    </a:cubicBezTo>
                    <a:cubicBezTo>
                      <a:pt x="4424" y="3670"/>
                      <a:pt x="4422" y="3670"/>
                      <a:pt x="4421" y="3672"/>
                    </a:cubicBezTo>
                    <a:cubicBezTo>
                      <a:pt x="4264" y="3748"/>
                      <a:pt x="4113" y="3828"/>
                      <a:pt x="3964" y="3911"/>
                    </a:cubicBezTo>
                    <a:cubicBezTo>
                      <a:pt x="3958" y="3915"/>
                      <a:pt x="3951" y="3918"/>
                      <a:pt x="3944" y="3921"/>
                    </a:cubicBezTo>
                    <a:lnTo>
                      <a:pt x="716" y="75"/>
                    </a:lnTo>
                    <a:close/>
                    <a:moveTo>
                      <a:pt x="427" y="75"/>
                    </a:moveTo>
                    <a:lnTo>
                      <a:pt x="3751" y="4036"/>
                    </a:lnTo>
                    <a:cubicBezTo>
                      <a:pt x="3708" y="4063"/>
                      <a:pt x="3665" y="4091"/>
                      <a:pt x="3620" y="4118"/>
                    </a:cubicBezTo>
                    <a:cubicBezTo>
                      <a:pt x="3586" y="4140"/>
                      <a:pt x="3551" y="4161"/>
                      <a:pt x="3516" y="4183"/>
                    </a:cubicBezTo>
                    <a:cubicBezTo>
                      <a:pt x="3455" y="4223"/>
                      <a:pt x="3395" y="4265"/>
                      <a:pt x="3335" y="4306"/>
                    </a:cubicBezTo>
                    <a:cubicBezTo>
                      <a:pt x="3315" y="4321"/>
                      <a:pt x="3293" y="4334"/>
                      <a:pt x="3271" y="4348"/>
                    </a:cubicBezTo>
                    <a:cubicBezTo>
                      <a:pt x="3192" y="4404"/>
                      <a:pt x="3113" y="4463"/>
                      <a:pt x="3035" y="4519"/>
                    </a:cubicBezTo>
                    <a:cubicBezTo>
                      <a:pt x="3010" y="4539"/>
                      <a:pt x="2987" y="4559"/>
                      <a:pt x="2962" y="4578"/>
                    </a:cubicBezTo>
                    <a:cubicBezTo>
                      <a:pt x="2913" y="4614"/>
                      <a:pt x="2865" y="4651"/>
                      <a:pt x="2818" y="4689"/>
                    </a:cubicBezTo>
                    <a:lnTo>
                      <a:pt x="187" y="2481"/>
                    </a:lnTo>
                    <a:lnTo>
                      <a:pt x="187" y="75"/>
                    </a:lnTo>
                    <a:close/>
                    <a:moveTo>
                      <a:pt x="185" y="2577"/>
                    </a:moveTo>
                    <a:lnTo>
                      <a:pt x="2760" y="4738"/>
                    </a:lnTo>
                    <a:lnTo>
                      <a:pt x="2710" y="4779"/>
                    </a:lnTo>
                    <a:lnTo>
                      <a:pt x="2703" y="4786"/>
                    </a:lnTo>
                    <a:lnTo>
                      <a:pt x="185" y="2674"/>
                    </a:lnTo>
                    <a:lnTo>
                      <a:pt x="185" y="2577"/>
                    </a:lnTo>
                    <a:close/>
                    <a:moveTo>
                      <a:pt x="185" y="2769"/>
                    </a:moveTo>
                    <a:lnTo>
                      <a:pt x="2645" y="4834"/>
                    </a:lnTo>
                    <a:cubicBezTo>
                      <a:pt x="2604" y="4869"/>
                      <a:pt x="2562" y="4907"/>
                      <a:pt x="2520" y="4946"/>
                    </a:cubicBezTo>
                    <a:cubicBezTo>
                      <a:pt x="2490" y="4971"/>
                      <a:pt x="2462" y="4996"/>
                      <a:pt x="2434" y="5021"/>
                    </a:cubicBezTo>
                    <a:cubicBezTo>
                      <a:pt x="2375" y="5076"/>
                      <a:pt x="2317" y="5131"/>
                      <a:pt x="2260" y="5186"/>
                    </a:cubicBezTo>
                    <a:cubicBezTo>
                      <a:pt x="2244" y="5201"/>
                      <a:pt x="2227" y="5216"/>
                      <a:pt x="2210" y="5232"/>
                    </a:cubicBezTo>
                    <a:cubicBezTo>
                      <a:pt x="2139" y="5304"/>
                      <a:pt x="2067" y="5375"/>
                      <a:pt x="1997" y="5450"/>
                    </a:cubicBezTo>
                    <a:cubicBezTo>
                      <a:pt x="1977" y="5470"/>
                      <a:pt x="1959" y="5492"/>
                      <a:pt x="1939" y="5514"/>
                    </a:cubicBezTo>
                    <a:cubicBezTo>
                      <a:pt x="1892" y="5564"/>
                      <a:pt x="1846" y="5614"/>
                      <a:pt x="1801" y="5664"/>
                    </a:cubicBezTo>
                    <a:lnTo>
                      <a:pt x="185" y="4731"/>
                    </a:lnTo>
                    <a:lnTo>
                      <a:pt x="185" y="2769"/>
                    </a:lnTo>
                    <a:close/>
                    <a:moveTo>
                      <a:pt x="185" y="4818"/>
                    </a:moveTo>
                    <a:lnTo>
                      <a:pt x="1751" y="5720"/>
                    </a:lnTo>
                    <a:cubicBezTo>
                      <a:pt x="1734" y="5740"/>
                      <a:pt x="1719" y="5759"/>
                      <a:pt x="1702" y="5777"/>
                    </a:cubicBezTo>
                    <a:lnTo>
                      <a:pt x="185" y="4902"/>
                    </a:lnTo>
                    <a:lnTo>
                      <a:pt x="185" y="4818"/>
                    </a:lnTo>
                    <a:close/>
                    <a:moveTo>
                      <a:pt x="185" y="4987"/>
                    </a:moveTo>
                    <a:lnTo>
                      <a:pt x="1654" y="5835"/>
                    </a:lnTo>
                    <a:cubicBezTo>
                      <a:pt x="1616" y="5880"/>
                      <a:pt x="1581" y="5925"/>
                      <a:pt x="1544" y="5972"/>
                    </a:cubicBezTo>
                    <a:cubicBezTo>
                      <a:pt x="1509" y="6015"/>
                      <a:pt x="1473" y="6058"/>
                      <a:pt x="1439" y="6103"/>
                    </a:cubicBezTo>
                    <a:cubicBezTo>
                      <a:pt x="1399" y="6153"/>
                      <a:pt x="1363" y="6207"/>
                      <a:pt x="1324" y="6258"/>
                    </a:cubicBezTo>
                    <a:cubicBezTo>
                      <a:pt x="1289" y="6305"/>
                      <a:pt x="1254" y="6350"/>
                      <a:pt x="1221" y="6398"/>
                    </a:cubicBezTo>
                    <a:cubicBezTo>
                      <a:pt x="1184" y="6450"/>
                      <a:pt x="1151" y="6503"/>
                      <a:pt x="1114" y="6556"/>
                    </a:cubicBezTo>
                    <a:cubicBezTo>
                      <a:pt x="1083" y="6605"/>
                      <a:pt x="1050" y="6653"/>
                      <a:pt x="1018" y="6701"/>
                    </a:cubicBezTo>
                    <a:cubicBezTo>
                      <a:pt x="983" y="6755"/>
                      <a:pt x="951" y="6810"/>
                      <a:pt x="916" y="6865"/>
                    </a:cubicBezTo>
                    <a:cubicBezTo>
                      <a:pt x="886" y="6915"/>
                      <a:pt x="855" y="6964"/>
                      <a:pt x="825" y="7014"/>
                    </a:cubicBezTo>
                    <a:cubicBezTo>
                      <a:pt x="793" y="7071"/>
                      <a:pt x="761" y="7129"/>
                      <a:pt x="730" y="7186"/>
                    </a:cubicBezTo>
                    <a:cubicBezTo>
                      <a:pt x="701" y="7236"/>
                      <a:pt x="673" y="7286"/>
                      <a:pt x="646" y="7338"/>
                    </a:cubicBezTo>
                    <a:cubicBezTo>
                      <a:pt x="613" y="7398"/>
                      <a:pt x="583" y="7461"/>
                      <a:pt x="551" y="7522"/>
                    </a:cubicBezTo>
                    <a:cubicBezTo>
                      <a:pt x="528" y="7571"/>
                      <a:pt x="503" y="7619"/>
                      <a:pt x="480" y="7667"/>
                    </a:cubicBezTo>
                    <a:cubicBezTo>
                      <a:pt x="447" y="7737"/>
                      <a:pt x="417" y="7807"/>
                      <a:pt x="385" y="7877"/>
                    </a:cubicBezTo>
                    <a:cubicBezTo>
                      <a:pt x="365" y="7921"/>
                      <a:pt x="345" y="7964"/>
                      <a:pt x="325" y="8007"/>
                    </a:cubicBezTo>
                    <a:cubicBezTo>
                      <a:pt x="277" y="8122"/>
                      <a:pt x="230" y="8239"/>
                      <a:pt x="185" y="8355"/>
                    </a:cubicBezTo>
                    <a:lnTo>
                      <a:pt x="185" y="4987"/>
                    </a:lnTo>
                    <a:close/>
                    <a:moveTo>
                      <a:pt x="112" y="75"/>
                    </a:moveTo>
                    <a:lnTo>
                      <a:pt x="112" y="8777"/>
                    </a:lnTo>
                    <a:lnTo>
                      <a:pt x="183" y="8575"/>
                    </a:lnTo>
                    <a:cubicBezTo>
                      <a:pt x="545" y="7559"/>
                      <a:pt x="1068" y="6643"/>
                      <a:pt x="1737" y="5849"/>
                    </a:cubicBezTo>
                    <a:cubicBezTo>
                      <a:pt x="1771" y="5810"/>
                      <a:pt x="1802" y="5774"/>
                      <a:pt x="1836" y="5735"/>
                    </a:cubicBezTo>
                    <a:cubicBezTo>
                      <a:pt x="2111" y="5424"/>
                      <a:pt x="2409" y="5129"/>
                      <a:pt x="2727" y="4862"/>
                    </a:cubicBezTo>
                    <a:lnTo>
                      <a:pt x="2760" y="4834"/>
                    </a:lnTo>
                    <a:cubicBezTo>
                      <a:pt x="2787" y="4811"/>
                      <a:pt x="2813" y="4788"/>
                      <a:pt x="2840" y="4766"/>
                    </a:cubicBezTo>
                    <a:cubicBezTo>
                      <a:pt x="2917" y="4704"/>
                      <a:pt x="2995" y="4643"/>
                      <a:pt x="3075" y="4583"/>
                    </a:cubicBezTo>
                    <a:cubicBezTo>
                      <a:pt x="3313" y="4403"/>
                      <a:pt x="3565" y="4235"/>
                      <a:pt x="3826" y="4078"/>
                    </a:cubicBezTo>
                    <a:lnTo>
                      <a:pt x="3863" y="4055"/>
                    </a:lnTo>
                    <a:lnTo>
                      <a:pt x="3871" y="4050"/>
                    </a:lnTo>
                    <a:cubicBezTo>
                      <a:pt x="3898" y="4033"/>
                      <a:pt x="3926" y="4016"/>
                      <a:pt x="3954" y="4001"/>
                    </a:cubicBezTo>
                    <a:cubicBezTo>
                      <a:pt x="4279" y="3813"/>
                      <a:pt x="4631" y="3643"/>
                      <a:pt x="4997" y="3493"/>
                    </a:cubicBezTo>
                    <a:lnTo>
                      <a:pt x="5035" y="3478"/>
                    </a:lnTo>
                    <a:cubicBezTo>
                      <a:pt x="5069" y="3465"/>
                      <a:pt x="5102" y="3452"/>
                      <a:pt x="5134" y="3438"/>
                    </a:cubicBezTo>
                    <a:cubicBezTo>
                      <a:pt x="5220" y="3405"/>
                      <a:pt x="5309" y="3372"/>
                      <a:pt x="5395" y="3342"/>
                    </a:cubicBezTo>
                    <a:cubicBezTo>
                      <a:pt x="5660" y="3248"/>
                      <a:pt x="5931" y="3167"/>
                      <a:pt x="6205" y="3099"/>
                    </a:cubicBezTo>
                    <a:cubicBezTo>
                      <a:pt x="6241" y="3089"/>
                      <a:pt x="6278" y="3080"/>
                      <a:pt x="6316" y="3072"/>
                    </a:cubicBezTo>
                    <a:lnTo>
                      <a:pt x="6348" y="3064"/>
                    </a:lnTo>
                    <a:cubicBezTo>
                      <a:pt x="6698" y="2982"/>
                      <a:pt x="7061" y="2917"/>
                      <a:pt x="7426" y="2874"/>
                    </a:cubicBezTo>
                    <a:lnTo>
                      <a:pt x="7464" y="2869"/>
                    </a:lnTo>
                    <a:lnTo>
                      <a:pt x="7477" y="2867"/>
                    </a:lnTo>
                    <a:cubicBezTo>
                      <a:pt x="7509" y="2864"/>
                      <a:pt x="7540" y="2860"/>
                      <a:pt x="7572" y="2857"/>
                    </a:cubicBezTo>
                    <a:cubicBezTo>
                      <a:pt x="7745" y="2839"/>
                      <a:pt x="7922" y="2825"/>
                      <a:pt x="8098" y="2815"/>
                    </a:cubicBezTo>
                    <a:cubicBezTo>
                      <a:pt x="8160" y="2812"/>
                      <a:pt x="8225" y="2812"/>
                      <a:pt x="8288" y="2810"/>
                    </a:cubicBezTo>
                    <a:cubicBezTo>
                      <a:pt x="8397" y="2807"/>
                      <a:pt x="8506" y="2802"/>
                      <a:pt x="8615" y="2802"/>
                    </a:cubicBezTo>
                    <a:lnTo>
                      <a:pt x="8615" y="2837"/>
                    </a:lnTo>
                    <a:cubicBezTo>
                      <a:pt x="4546" y="2852"/>
                      <a:pt x="1289" y="5174"/>
                      <a:pt x="110" y="8907"/>
                    </a:cubicBezTo>
                    <a:lnTo>
                      <a:pt x="75" y="9022"/>
                    </a:lnTo>
                    <a:lnTo>
                      <a:pt x="75" y="75"/>
                    </a:lnTo>
                    <a:close/>
                    <a:moveTo>
                      <a:pt x="0" y="1"/>
                    </a:moveTo>
                    <a:lnTo>
                      <a:pt x="0" y="9500"/>
                    </a:lnTo>
                    <a:lnTo>
                      <a:pt x="180" y="8928"/>
                    </a:lnTo>
                    <a:cubicBezTo>
                      <a:pt x="1353" y="5217"/>
                      <a:pt x="4599" y="2912"/>
                      <a:pt x="8651" y="2912"/>
                    </a:cubicBezTo>
                    <a:lnTo>
                      <a:pt x="8688" y="2912"/>
                    </a:lnTo>
                    <a:lnTo>
                      <a:pt x="8688" y="2764"/>
                    </a:lnTo>
                    <a:lnTo>
                      <a:pt x="8685" y="2727"/>
                    </a:lnTo>
                    <a:lnTo>
                      <a:pt x="8685" y="1"/>
                    </a:lnTo>
                    <a:lnTo>
                      <a:pt x="7034" y="1"/>
                    </a:lnTo>
                    <a:lnTo>
                      <a:pt x="7525" y="2789"/>
                    </a:lnTo>
                    <a:cubicBezTo>
                      <a:pt x="7505" y="2790"/>
                      <a:pt x="7487" y="2792"/>
                      <a:pt x="7469" y="2795"/>
                    </a:cubicBezTo>
                    <a:lnTo>
                      <a:pt x="7452" y="2797"/>
                    </a:lnTo>
                    <a:lnTo>
                      <a:pt x="6964" y="32"/>
                    </a:lnTo>
                    <a:lnTo>
                      <a:pt x="6959" y="1"/>
                    </a:lnTo>
                    <a:lnTo>
                      <a:pt x="5199" y="1"/>
                    </a:lnTo>
                    <a:lnTo>
                      <a:pt x="6291" y="3002"/>
                    </a:lnTo>
                    <a:cubicBezTo>
                      <a:pt x="6266" y="3007"/>
                      <a:pt x="6243" y="3012"/>
                      <a:pt x="6218" y="3019"/>
                    </a:cubicBezTo>
                    <a:lnTo>
                      <a:pt x="5120" y="1"/>
                    </a:lnTo>
                    <a:lnTo>
                      <a:pt x="3113" y="1"/>
                    </a:lnTo>
                    <a:lnTo>
                      <a:pt x="5067" y="3385"/>
                    </a:lnTo>
                    <a:cubicBezTo>
                      <a:pt x="5047" y="3393"/>
                      <a:pt x="5025" y="3403"/>
                      <a:pt x="5004" y="3412"/>
                    </a:cubicBezTo>
                    <a:lnTo>
                      <a:pt x="4999" y="3413"/>
                    </a:lnTo>
                    <a:lnTo>
                      <a:pt x="3038" y="19"/>
                    </a:lnTo>
                    <a:lnTo>
                      <a:pt x="3028" y="1"/>
                    </a:lnTo>
                    <a:lnTo>
                      <a:pt x="556" y="1"/>
                    </a:lnTo>
                    <a:lnTo>
                      <a:pt x="3879" y="3960"/>
                    </a:lnTo>
                    <a:lnTo>
                      <a:pt x="3833" y="3986"/>
                    </a:lnTo>
                    <a:lnTo>
                      <a:pt x="3814" y="3998"/>
                    </a:lnTo>
                    <a:lnTo>
                      <a:pt x="472" y="14"/>
                    </a:lnTo>
                    <a:lnTo>
                      <a:pt x="46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5" name="Google Shape;1325;p61"/>
              <p:cNvSpPr/>
              <p:nvPr/>
            </p:nvSpPr>
            <p:spPr>
              <a:xfrm>
                <a:off x="6456759" y="4225768"/>
                <a:ext cx="108053" cy="290073"/>
              </a:xfrm>
              <a:custGeom>
                <a:rect b="b" l="l" r="r" t="t"/>
                <a:pathLst>
                  <a:path extrusionOk="0" h="8204" w="3056">
                    <a:moveTo>
                      <a:pt x="74" y="327"/>
                    </a:moveTo>
                    <a:cubicBezTo>
                      <a:pt x="374" y="860"/>
                      <a:pt x="942" y="1196"/>
                      <a:pt x="1558" y="1196"/>
                    </a:cubicBezTo>
                    <a:cubicBezTo>
                      <a:pt x="2103" y="1196"/>
                      <a:pt x="2599" y="946"/>
                      <a:pt x="2919" y="521"/>
                    </a:cubicBezTo>
                    <a:lnTo>
                      <a:pt x="2919" y="521"/>
                    </a:lnTo>
                    <a:lnTo>
                      <a:pt x="1576" y="8128"/>
                    </a:lnTo>
                    <a:lnTo>
                      <a:pt x="74" y="8128"/>
                    </a:lnTo>
                    <a:lnTo>
                      <a:pt x="74" y="327"/>
                    </a:lnTo>
                    <a:close/>
                    <a:moveTo>
                      <a:pt x="1" y="0"/>
                    </a:moveTo>
                    <a:lnTo>
                      <a:pt x="1" y="8203"/>
                    </a:lnTo>
                    <a:lnTo>
                      <a:pt x="1638" y="8203"/>
                    </a:lnTo>
                    <a:lnTo>
                      <a:pt x="3056" y="167"/>
                    </a:lnTo>
                    <a:lnTo>
                      <a:pt x="2954" y="336"/>
                    </a:lnTo>
                    <a:cubicBezTo>
                      <a:pt x="2657" y="828"/>
                      <a:pt x="2136" y="1123"/>
                      <a:pt x="1558" y="1123"/>
                    </a:cubicBezTo>
                    <a:cubicBezTo>
                      <a:pt x="919" y="1123"/>
                      <a:pt x="334" y="743"/>
                      <a:pt x="71" y="157"/>
                    </a:cubicBez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6" name="Google Shape;1326;p61"/>
              <p:cNvSpPr/>
              <p:nvPr/>
            </p:nvSpPr>
            <p:spPr>
              <a:xfrm>
                <a:off x="6581858" y="4301719"/>
                <a:ext cx="146274" cy="214054"/>
              </a:xfrm>
              <a:custGeom>
                <a:rect b="b" l="l" r="r" t="t"/>
                <a:pathLst>
                  <a:path extrusionOk="0" h="6054" w="4137">
                    <a:moveTo>
                      <a:pt x="2106" y="484"/>
                    </a:moveTo>
                    <a:cubicBezTo>
                      <a:pt x="2149" y="1510"/>
                      <a:pt x="2982" y="2354"/>
                      <a:pt x="4011" y="2408"/>
                    </a:cubicBezTo>
                    <a:lnTo>
                      <a:pt x="1948" y="5980"/>
                    </a:lnTo>
                    <a:lnTo>
                      <a:pt x="106" y="5980"/>
                    </a:lnTo>
                    <a:lnTo>
                      <a:pt x="2106" y="484"/>
                    </a:lnTo>
                    <a:close/>
                    <a:moveTo>
                      <a:pt x="2204" y="1"/>
                    </a:moveTo>
                    <a:lnTo>
                      <a:pt x="1" y="6054"/>
                    </a:lnTo>
                    <a:lnTo>
                      <a:pt x="1991" y="6054"/>
                    </a:lnTo>
                    <a:lnTo>
                      <a:pt x="4106" y="2391"/>
                    </a:lnTo>
                    <a:lnTo>
                      <a:pt x="4136" y="2338"/>
                    </a:lnTo>
                    <a:lnTo>
                      <a:pt x="4075" y="2336"/>
                    </a:lnTo>
                    <a:cubicBezTo>
                      <a:pt x="3029" y="2314"/>
                      <a:pt x="2179" y="1445"/>
                      <a:pt x="2179" y="399"/>
                    </a:cubicBezTo>
                    <a:cubicBezTo>
                      <a:pt x="2179" y="355"/>
                      <a:pt x="2181" y="310"/>
                      <a:pt x="2184" y="264"/>
                    </a:cubicBezTo>
                    <a:lnTo>
                      <a:pt x="220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7" name="Google Shape;1327;p61"/>
              <p:cNvSpPr/>
              <p:nvPr/>
            </p:nvSpPr>
            <p:spPr>
              <a:xfrm>
                <a:off x="6517364" y="4238815"/>
                <a:ext cx="143021" cy="277026"/>
              </a:xfrm>
              <a:custGeom>
                <a:rect b="b" l="l" r="r" t="t"/>
                <a:pathLst>
                  <a:path extrusionOk="0" h="7835" w="4045">
                    <a:moveTo>
                      <a:pt x="1378" y="439"/>
                    </a:moveTo>
                    <a:cubicBezTo>
                      <a:pt x="1583" y="1242"/>
                      <a:pt x="2316" y="1826"/>
                      <a:pt x="3160" y="1826"/>
                    </a:cubicBezTo>
                    <a:cubicBezTo>
                      <a:pt x="3422" y="1826"/>
                      <a:pt x="3673" y="1773"/>
                      <a:pt x="3912" y="1666"/>
                    </a:cubicBezTo>
                    <a:lnTo>
                      <a:pt x="3912" y="1666"/>
                    </a:lnTo>
                    <a:lnTo>
                      <a:pt x="1695" y="7759"/>
                    </a:lnTo>
                    <a:lnTo>
                      <a:pt x="87" y="7759"/>
                    </a:lnTo>
                    <a:lnTo>
                      <a:pt x="1378" y="439"/>
                    </a:lnTo>
                    <a:close/>
                    <a:moveTo>
                      <a:pt x="1382" y="1"/>
                    </a:moveTo>
                    <a:lnTo>
                      <a:pt x="1" y="7834"/>
                    </a:lnTo>
                    <a:lnTo>
                      <a:pt x="1746" y="7834"/>
                    </a:lnTo>
                    <a:lnTo>
                      <a:pt x="4045" y="1518"/>
                    </a:lnTo>
                    <a:lnTo>
                      <a:pt x="3962" y="1561"/>
                    </a:lnTo>
                    <a:cubicBezTo>
                      <a:pt x="3710" y="1688"/>
                      <a:pt x="3440" y="1753"/>
                      <a:pt x="3160" y="1753"/>
                    </a:cubicBezTo>
                    <a:cubicBezTo>
                      <a:pt x="2286" y="1753"/>
                      <a:pt x="1535" y="1098"/>
                      <a:pt x="1413" y="232"/>
                    </a:cubicBezTo>
                    <a:lnTo>
                      <a:pt x="138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8" name="Google Shape;1328;p61"/>
              <p:cNvSpPr/>
              <p:nvPr/>
            </p:nvSpPr>
            <p:spPr>
              <a:xfrm>
                <a:off x="6451703" y="4166436"/>
                <a:ext cx="307221" cy="349332"/>
              </a:xfrm>
              <a:custGeom>
                <a:rect b="b" l="l" r="r" t="t"/>
                <a:pathLst>
                  <a:path extrusionOk="0" h="9880" w="8689">
                    <a:moveTo>
                      <a:pt x="74" y="76"/>
                    </a:moveTo>
                    <a:cubicBezTo>
                      <a:pt x="4196" y="92"/>
                      <a:pt x="7784" y="3024"/>
                      <a:pt x="8613" y="7050"/>
                    </a:cubicBezTo>
                    <a:lnTo>
                      <a:pt x="8613" y="8017"/>
                    </a:lnTo>
                    <a:cubicBezTo>
                      <a:pt x="8602" y="7969"/>
                      <a:pt x="8590" y="7922"/>
                      <a:pt x="8579" y="7874"/>
                    </a:cubicBezTo>
                    <a:lnTo>
                      <a:pt x="8577" y="7055"/>
                    </a:lnTo>
                    <a:cubicBezTo>
                      <a:pt x="7751" y="3044"/>
                      <a:pt x="4178" y="129"/>
                      <a:pt x="74" y="112"/>
                    </a:cubicBezTo>
                    <a:lnTo>
                      <a:pt x="74" y="76"/>
                    </a:lnTo>
                    <a:close/>
                    <a:moveTo>
                      <a:pt x="7919" y="6283"/>
                    </a:moveTo>
                    <a:cubicBezTo>
                      <a:pt x="7961" y="6372"/>
                      <a:pt x="7999" y="6460"/>
                      <a:pt x="8037" y="6548"/>
                    </a:cubicBezTo>
                    <a:cubicBezTo>
                      <a:pt x="8059" y="6600"/>
                      <a:pt x="8084" y="6650"/>
                      <a:pt x="8105" y="6702"/>
                    </a:cubicBezTo>
                    <a:cubicBezTo>
                      <a:pt x="8157" y="6826"/>
                      <a:pt x="8204" y="6953"/>
                      <a:pt x="8250" y="7078"/>
                    </a:cubicBezTo>
                    <a:cubicBezTo>
                      <a:pt x="8260" y="7106"/>
                      <a:pt x="8272" y="7133"/>
                      <a:pt x="8282" y="7161"/>
                    </a:cubicBezTo>
                    <a:cubicBezTo>
                      <a:pt x="8335" y="7314"/>
                      <a:pt x="8385" y="7469"/>
                      <a:pt x="8432" y="7624"/>
                    </a:cubicBezTo>
                    <a:cubicBezTo>
                      <a:pt x="8444" y="7664"/>
                      <a:pt x="8454" y="7706"/>
                      <a:pt x="8464" y="7746"/>
                    </a:cubicBezTo>
                    <a:cubicBezTo>
                      <a:pt x="8494" y="7852"/>
                      <a:pt x="8524" y="7959"/>
                      <a:pt x="8549" y="8066"/>
                    </a:cubicBezTo>
                    <a:lnTo>
                      <a:pt x="8504" y="8066"/>
                    </a:lnTo>
                    <a:lnTo>
                      <a:pt x="8504" y="9413"/>
                    </a:lnTo>
                    <a:lnTo>
                      <a:pt x="8174" y="9806"/>
                    </a:lnTo>
                    <a:lnTo>
                      <a:pt x="5885" y="9806"/>
                    </a:lnTo>
                    <a:lnTo>
                      <a:pt x="7919" y="6283"/>
                    </a:lnTo>
                    <a:close/>
                    <a:moveTo>
                      <a:pt x="8504" y="9758"/>
                    </a:moveTo>
                    <a:lnTo>
                      <a:pt x="8504" y="9806"/>
                    </a:lnTo>
                    <a:lnTo>
                      <a:pt x="8464" y="9806"/>
                    </a:lnTo>
                    <a:lnTo>
                      <a:pt x="8504" y="9758"/>
                    </a:lnTo>
                    <a:close/>
                    <a:moveTo>
                      <a:pt x="8615" y="8139"/>
                    </a:moveTo>
                    <a:lnTo>
                      <a:pt x="8615" y="9806"/>
                    </a:lnTo>
                    <a:lnTo>
                      <a:pt x="8579" y="9806"/>
                    </a:lnTo>
                    <a:lnTo>
                      <a:pt x="8579" y="8139"/>
                    </a:lnTo>
                    <a:close/>
                    <a:moveTo>
                      <a:pt x="1" y="1"/>
                    </a:moveTo>
                    <a:lnTo>
                      <a:pt x="1" y="186"/>
                    </a:lnTo>
                    <a:lnTo>
                      <a:pt x="37" y="186"/>
                    </a:lnTo>
                    <a:cubicBezTo>
                      <a:pt x="4121" y="186"/>
                      <a:pt x="7682" y="3080"/>
                      <a:pt x="8504" y="7061"/>
                    </a:cubicBezTo>
                    <a:lnTo>
                      <a:pt x="8504" y="7419"/>
                    </a:lnTo>
                    <a:cubicBezTo>
                      <a:pt x="7493" y="4236"/>
                      <a:pt x="4463" y="905"/>
                      <a:pt x="37" y="905"/>
                    </a:cubicBezTo>
                    <a:lnTo>
                      <a:pt x="1" y="905"/>
                    </a:lnTo>
                    <a:lnTo>
                      <a:pt x="1" y="1033"/>
                    </a:lnTo>
                    <a:lnTo>
                      <a:pt x="37" y="1033"/>
                    </a:lnTo>
                    <a:cubicBezTo>
                      <a:pt x="64" y="1033"/>
                      <a:pt x="89" y="1035"/>
                      <a:pt x="115" y="1035"/>
                    </a:cubicBezTo>
                    <a:lnTo>
                      <a:pt x="170" y="1037"/>
                    </a:lnTo>
                    <a:cubicBezTo>
                      <a:pt x="1235" y="1053"/>
                      <a:pt x="2267" y="1272"/>
                      <a:pt x="3242" y="1685"/>
                    </a:cubicBezTo>
                    <a:cubicBezTo>
                      <a:pt x="4235" y="2104"/>
                      <a:pt x="5146" y="2716"/>
                      <a:pt x="5947" y="3500"/>
                    </a:cubicBezTo>
                    <a:cubicBezTo>
                      <a:pt x="6740" y="4276"/>
                      <a:pt x="7389" y="5183"/>
                      <a:pt x="7881" y="6202"/>
                    </a:cubicBezTo>
                    <a:lnTo>
                      <a:pt x="5757" y="9880"/>
                    </a:lnTo>
                    <a:lnTo>
                      <a:pt x="8209" y="9880"/>
                    </a:lnTo>
                    <a:lnTo>
                      <a:pt x="8504" y="9528"/>
                    </a:lnTo>
                    <a:lnTo>
                      <a:pt x="8504" y="9643"/>
                    </a:lnTo>
                    <a:lnTo>
                      <a:pt x="8305" y="9880"/>
                    </a:lnTo>
                    <a:lnTo>
                      <a:pt x="8688" y="9880"/>
                    </a:lnTo>
                    <a:lnTo>
                      <a:pt x="8688" y="8102"/>
                    </a:lnTo>
                    <a:lnTo>
                      <a:pt x="8688" y="8066"/>
                    </a:lnTo>
                    <a:lnTo>
                      <a:pt x="8687" y="7043"/>
                    </a:lnTo>
                    <a:cubicBezTo>
                      <a:pt x="7847" y="2962"/>
                      <a:pt x="4210" y="1"/>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9" name="Google Shape;1329;p61"/>
              <p:cNvSpPr/>
              <p:nvPr/>
            </p:nvSpPr>
            <p:spPr>
              <a:xfrm>
                <a:off x="6565947" y="4135214"/>
                <a:ext cx="12764" cy="12729"/>
              </a:xfrm>
              <a:custGeom>
                <a:rect b="b" l="l" r="r" t="t"/>
                <a:pathLst>
                  <a:path extrusionOk="0" h="360" w="361">
                    <a:moveTo>
                      <a:pt x="181" y="1"/>
                    </a:moveTo>
                    <a:cubicBezTo>
                      <a:pt x="81" y="1"/>
                      <a:pt x="1" y="81"/>
                      <a:pt x="1" y="181"/>
                    </a:cubicBezTo>
                    <a:cubicBezTo>
                      <a:pt x="1" y="279"/>
                      <a:pt x="81" y="359"/>
                      <a:pt x="181" y="359"/>
                    </a:cubicBezTo>
                    <a:cubicBezTo>
                      <a:pt x="279" y="359"/>
                      <a:pt x="361" y="279"/>
                      <a:pt x="361" y="181"/>
                    </a:cubicBezTo>
                    <a:cubicBezTo>
                      <a:pt x="361"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0" name="Google Shape;1330;p61"/>
              <p:cNvSpPr/>
              <p:nvPr/>
            </p:nvSpPr>
            <p:spPr>
              <a:xfrm>
                <a:off x="6611595" y="4152965"/>
                <a:ext cx="12764" cy="12693"/>
              </a:xfrm>
              <a:custGeom>
                <a:rect b="b" l="l" r="r" t="t"/>
                <a:pathLst>
                  <a:path extrusionOk="0" h="359" w="361">
                    <a:moveTo>
                      <a:pt x="181" y="0"/>
                    </a:moveTo>
                    <a:cubicBezTo>
                      <a:pt x="81" y="0"/>
                      <a:pt x="1" y="80"/>
                      <a:pt x="1" y="180"/>
                    </a:cubicBezTo>
                    <a:cubicBezTo>
                      <a:pt x="1" y="278"/>
                      <a:pt x="81" y="358"/>
                      <a:pt x="181" y="358"/>
                    </a:cubicBezTo>
                    <a:cubicBezTo>
                      <a:pt x="279" y="358"/>
                      <a:pt x="360" y="278"/>
                      <a:pt x="360" y="180"/>
                    </a:cubicBezTo>
                    <a:cubicBezTo>
                      <a:pt x="360" y="80"/>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1" name="Google Shape;1331;p61"/>
              <p:cNvSpPr/>
              <p:nvPr/>
            </p:nvSpPr>
            <p:spPr>
              <a:xfrm>
                <a:off x="6658127" y="4179236"/>
                <a:ext cx="12764" cy="12729"/>
              </a:xfrm>
              <a:custGeom>
                <a:rect b="b" l="l" r="r" t="t"/>
                <a:pathLst>
                  <a:path extrusionOk="0" h="360" w="361">
                    <a:moveTo>
                      <a:pt x="180" y="0"/>
                    </a:moveTo>
                    <a:cubicBezTo>
                      <a:pt x="82" y="0"/>
                      <a:pt x="1" y="82"/>
                      <a:pt x="1" y="180"/>
                    </a:cubicBezTo>
                    <a:cubicBezTo>
                      <a:pt x="1" y="278"/>
                      <a:pt x="82" y="360"/>
                      <a:pt x="180" y="360"/>
                    </a:cubicBezTo>
                    <a:cubicBezTo>
                      <a:pt x="279" y="360"/>
                      <a:pt x="360" y="278"/>
                      <a:pt x="360" y="180"/>
                    </a:cubicBezTo>
                    <a:cubicBezTo>
                      <a:pt x="360" y="82"/>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2" name="Google Shape;1332;p61"/>
              <p:cNvSpPr/>
              <p:nvPr/>
            </p:nvSpPr>
            <p:spPr>
              <a:xfrm>
                <a:off x="6471716" y="4117252"/>
                <a:ext cx="12764" cy="12729"/>
              </a:xfrm>
              <a:custGeom>
                <a:rect b="b" l="l" r="r" t="t"/>
                <a:pathLst>
                  <a:path extrusionOk="0" h="360" w="361">
                    <a:moveTo>
                      <a:pt x="181" y="1"/>
                    </a:moveTo>
                    <a:cubicBezTo>
                      <a:pt x="82" y="1"/>
                      <a:pt x="1" y="81"/>
                      <a:pt x="1" y="181"/>
                    </a:cubicBezTo>
                    <a:cubicBezTo>
                      <a:pt x="1" y="279"/>
                      <a:pt x="81" y="359"/>
                      <a:pt x="181" y="359"/>
                    </a:cubicBezTo>
                    <a:cubicBezTo>
                      <a:pt x="279" y="359"/>
                      <a:pt x="361" y="279"/>
                      <a:pt x="361" y="181"/>
                    </a:cubicBezTo>
                    <a:cubicBezTo>
                      <a:pt x="361"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3" name="Google Shape;1333;p61"/>
              <p:cNvSpPr/>
              <p:nvPr/>
            </p:nvSpPr>
            <p:spPr>
              <a:xfrm>
                <a:off x="6518495" y="4124112"/>
                <a:ext cx="12764" cy="12693"/>
              </a:xfrm>
              <a:custGeom>
                <a:rect b="b" l="l" r="r" t="t"/>
                <a:pathLst>
                  <a:path extrusionOk="0" h="359" w="361">
                    <a:moveTo>
                      <a:pt x="180" y="0"/>
                    </a:moveTo>
                    <a:cubicBezTo>
                      <a:pt x="82" y="0"/>
                      <a:pt x="0" y="80"/>
                      <a:pt x="0" y="178"/>
                    </a:cubicBezTo>
                    <a:cubicBezTo>
                      <a:pt x="0" y="278"/>
                      <a:pt x="82" y="358"/>
                      <a:pt x="180" y="358"/>
                    </a:cubicBezTo>
                    <a:cubicBezTo>
                      <a:pt x="279" y="358"/>
                      <a:pt x="360" y="278"/>
                      <a:pt x="360" y="178"/>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4" name="Google Shape;1334;p61"/>
              <p:cNvSpPr/>
              <p:nvPr/>
            </p:nvSpPr>
            <p:spPr>
              <a:xfrm>
                <a:off x="6696809" y="4213605"/>
                <a:ext cx="12693" cy="12764"/>
              </a:xfrm>
              <a:custGeom>
                <a:rect b="b" l="l" r="r" t="t"/>
                <a:pathLst>
                  <a:path extrusionOk="0" h="361" w="359">
                    <a:moveTo>
                      <a:pt x="181" y="1"/>
                    </a:moveTo>
                    <a:cubicBezTo>
                      <a:pt x="81" y="1"/>
                      <a:pt x="1" y="81"/>
                      <a:pt x="1" y="181"/>
                    </a:cubicBezTo>
                    <a:cubicBezTo>
                      <a:pt x="1" y="281"/>
                      <a:pt x="81" y="361"/>
                      <a:pt x="181" y="361"/>
                    </a:cubicBezTo>
                    <a:cubicBezTo>
                      <a:pt x="279" y="361"/>
                      <a:pt x="359" y="281"/>
                      <a:pt x="359" y="181"/>
                    </a:cubicBezTo>
                    <a:cubicBezTo>
                      <a:pt x="359" y="81"/>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5" name="Google Shape;1335;p61"/>
              <p:cNvSpPr/>
              <p:nvPr/>
            </p:nvSpPr>
            <p:spPr>
              <a:xfrm>
                <a:off x="6451703" y="4047949"/>
                <a:ext cx="307221" cy="316520"/>
              </a:xfrm>
              <a:custGeom>
                <a:rect b="b" l="l" r="r" t="t"/>
                <a:pathLst>
                  <a:path extrusionOk="0" h="8952" w="8689">
                    <a:moveTo>
                      <a:pt x="1706" y="74"/>
                    </a:moveTo>
                    <a:lnTo>
                      <a:pt x="1225" y="2804"/>
                    </a:lnTo>
                    <a:cubicBezTo>
                      <a:pt x="1058" y="2782"/>
                      <a:pt x="890" y="2765"/>
                      <a:pt x="722" y="2754"/>
                    </a:cubicBezTo>
                    <a:lnTo>
                      <a:pt x="708" y="2754"/>
                    </a:lnTo>
                    <a:cubicBezTo>
                      <a:pt x="544" y="2742"/>
                      <a:pt x="380" y="2734"/>
                      <a:pt x="217" y="2730"/>
                    </a:cubicBezTo>
                    <a:lnTo>
                      <a:pt x="217" y="74"/>
                    </a:lnTo>
                    <a:close/>
                    <a:moveTo>
                      <a:pt x="3523" y="74"/>
                    </a:moveTo>
                    <a:lnTo>
                      <a:pt x="2446" y="3039"/>
                    </a:lnTo>
                    <a:cubicBezTo>
                      <a:pt x="2279" y="2995"/>
                      <a:pt x="2113" y="2957"/>
                      <a:pt x="1946" y="2924"/>
                    </a:cubicBezTo>
                    <a:cubicBezTo>
                      <a:pt x="1934" y="2920"/>
                      <a:pt x="1923" y="2919"/>
                      <a:pt x="1911" y="2917"/>
                    </a:cubicBezTo>
                    <a:cubicBezTo>
                      <a:pt x="1756" y="2885"/>
                      <a:pt x="1600" y="2857"/>
                      <a:pt x="1445" y="2834"/>
                    </a:cubicBezTo>
                    <a:lnTo>
                      <a:pt x="1931" y="74"/>
                    </a:lnTo>
                    <a:close/>
                    <a:moveTo>
                      <a:pt x="5587" y="74"/>
                    </a:moveTo>
                    <a:lnTo>
                      <a:pt x="3647" y="3433"/>
                    </a:lnTo>
                    <a:cubicBezTo>
                      <a:pt x="3485" y="3368"/>
                      <a:pt x="3320" y="3307"/>
                      <a:pt x="3155" y="3252"/>
                    </a:cubicBezTo>
                    <a:cubicBezTo>
                      <a:pt x="3135" y="3243"/>
                      <a:pt x="3115" y="3238"/>
                      <a:pt x="3095" y="3232"/>
                    </a:cubicBezTo>
                    <a:cubicBezTo>
                      <a:pt x="2950" y="3184"/>
                      <a:pt x="2805" y="3137"/>
                      <a:pt x="2661" y="3097"/>
                    </a:cubicBezTo>
                    <a:lnTo>
                      <a:pt x="3760" y="74"/>
                    </a:lnTo>
                    <a:close/>
                    <a:moveTo>
                      <a:pt x="8112" y="74"/>
                    </a:moveTo>
                    <a:lnTo>
                      <a:pt x="4823" y="3995"/>
                    </a:lnTo>
                    <a:cubicBezTo>
                      <a:pt x="4816" y="3991"/>
                      <a:pt x="4808" y="3988"/>
                      <a:pt x="4801" y="3983"/>
                    </a:cubicBezTo>
                    <a:cubicBezTo>
                      <a:pt x="4656" y="3903"/>
                      <a:pt x="4508" y="3823"/>
                      <a:pt x="4354" y="3748"/>
                    </a:cubicBezTo>
                    <a:cubicBezTo>
                      <a:pt x="4353" y="3748"/>
                      <a:pt x="4351" y="3747"/>
                      <a:pt x="4349" y="3747"/>
                    </a:cubicBezTo>
                    <a:cubicBezTo>
                      <a:pt x="4198" y="3672"/>
                      <a:pt x="4041" y="3600"/>
                      <a:pt x="3885" y="3533"/>
                    </a:cubicBezTo>
                    <a:cubicBezTo>
                      <a:pt x="3873" y="3528"/>
                      <a:pt x="3865" y="3523"/>
                      <a:pt x="3853" y="3518"/>
                    </a:cubicBezTo>
                    <a:lnTo>
                      <a:pt x="5842" y="75"/>
                    </a:lnTo>
                    <a:lnTo>
                      <a:pt x="5842" y="74"/>
                    </a:lnTo>
                    <a:close/>
                    <a:moveTo>
                      <a:pt x="8402" y="74"/>
                    </a:moveTo>
                    <a:lnTo>
                      <a:pt x="8402" y="75"/>
                    </a:lnTo>
                    <a:lnTo>
                      <a:pt x="8504" y="75"/>
                    </a:lnTo>
                    <a:lnTo>
                      <a:pt x="8504" y="2597"/>
                    </a:lnTo>
                    <a:lnTo>
                      <a:pt x="5950" y="4741"/>
                    </a:lnTo>
                    <a:cubicBezTo>
                      <a:pt x="5897" y="4699"/>
                      <a:pt x="5842" y="4659"/>
                      <a:pt x="5787" y="4619"/>
                    </a:cubicBezTo>
                    <a:cubicBezTo>
                      <a:pt x="5769" y="4606"/>
                      <a:pt x="5752" y="4593"/>
                      <a:pt x="5734" y="4579"/>
                    </a:cubicBezTo>
                    <a:cubicBezTo>
                      <a:pt x="5655" y="4523"/>
                      <a:pt x="5575" y="4468"/>
                      <a:pt x="5495" y="4413"/>
                    </a:cubicBezTo>
                    <a:cubicBezTo>
                      <a:pt x="5480" y="4403"/>
                      <a:pt x="5464" y="4393"/>
                      <a:pt x="5449" y="4383"/>
                    </a:cubicBezTo>
                    <a:cubicBezTo>
                      <a:pt x="5382" y="4338"/>
                      <a:pt x="5317" y="4295"/>
                      <a:pt x="5249" y="4251"/>
                    </a:cubicBezTo>
                    <a:cubicBezTo>
                      <a:pt x="5219" y="4233"/>
                      <a:pt x="5189" y="4216"/>
                      <a:pt x="5161" y="4196"/>
                    </a:cubicBezTo>
                    <a:cubicBezTo>
                      <a:pt x="5112" y="4168"/>
                      <a:pt x="5064" y="4138"/>
                      <a:pt x="5016" y="4108"/>
                    </a:cubicBezTo>
                    <a:lnTo>
                      <a:pt x="8402" y="74"/>
                    </a:lnTo>
                    <a:close/>
                    <a:moveTo>
                      <a:pt x="8504" y="2694"/>
                    </a:moveTo>
                    <a:lnTo>
                      <a:pt x="8504" y="2789"/>
                    </a:lnTo>
                    <a:lnTo>
                      <a:pt x="6067" y="4834"/>
                    </a:lnTo>
                    <a:lnTo>
                      <a:pt x="6063" y="4831"/>
                    </a:lnTo>
                    <a:cubicBezTo>
                      <a:pt x="6045" y="4816"/>
                      <a:pt x="6027" y="4801"/>
                      <a:pt x="6008" y="4788"/>
                    </a:cubicBezTo>
                    <a:lnTo>
                      <a:pt x="8504" y="2694"/>
                    </a:lnTo>
                    <a:close/>
                    <a:moveTo>
                      <a:pt x="8505" y="2885"/>
                    </a:moveTo>
                    <a:lnTo>
                      <a:pt x="8505" y="4813"/>
                    </a:lnTo>
                    <a:lnTo>
                      <a:pt x="6991" y="5685"/>
                    </a:lnTo>
                    <a:cubicBezTo>
                      <a:pt x="6943" y="5635"/>
                      <a:pt x="6895" y="5585"/>
                      <a:pt x="6846" y="5535"/>
                    </a:cubicBezTo>
                    <a:cubicBezTo>
                      <a:pt x="6828" y="5519"/>
                      <a:pt x="6811" y="5500"/>
                      <a:pt x="6795" y="5482"/>
                    </a:cubicBezTo>
                    <a:cubicBezTo>
                      <a:pt x="6723" y="5410"/>
                      <a:pt x="6650" y="5341"/>
                      <a:pt x="6575" y="5271"/>
                    </a:cubicBezTo>
                    <a:cubicBezTo>
                      <a:pt x="6563" y="5261"/>
                      <a:pt x="6550" y="5249"/>
                      <a:pt x="6538" y="5239"/>
                    </a:cubicBezTo>
                    <a:cubicBezTo>
                      <a:pt x="6475" y="5181"/>
                      <a:pt x="6412" y="5122"/>
                      <a:pt x="6347" y="5066"/>
                    </a:cubicBezTo>
                    <a:cubicBezTo>
                      <a:pt x="6322" y="5044"/>
                      <a:pt x="6295" y="5024"/>
                      <a:pt x="6270" y="5002"/>
                    </a:cubicBezTo>
                    <a:cubicBezTo>
                      <a:pt x="6223" y="4962"/>
                      <a:pt x="6175" y="4921"/>
                      <a:pt x="6127" y="4881"/>
                    </a:cubicBezTo>
                    <a:lnTo>
                      <a:pt x="8505" y="2885"/>
                    </a:lnTo>
                    <a:close/>
                    <a:moveTo>
                      <a:pt x="8504" y="4897"/>
                    </a:moveTo>
                    <a:lnTo>
                      <a:pt x="8504" y="4982"/>
                    </a:lnTo>
                    <a:lnTo>
                      <a:pt x="7091" y="5797"/>
                    </a:lnTo>
                    <a:lnTo>
                      <a:pt x="7083" y="5787"/>
                    </a:lnTo>
                    <a:cubicBezTo>
                      <a:pt x="7069" y="5772"/>
                      <a:pt x="7054" y="5757"/>
                      <a:pt x="7041" y="5742"/>
                    </a:cubicBezTo>
                    <a:lnTo>
                      <a:pt x="8504" y="4897"/>
                    </a:lnTo>
                    <a:close/>
                    <a:moveTo>
                      <a:pt x="8504" y="5067"/>
                    </a:moveTo>
                    <a:lnTo>
                      <a:pt x="8504" y="8177"/>
                    </a:lnTo>
                    <a:cubicBezTo>
                      <a:pt x="8470" y="8074"/>
                      <a:pt x="8434" y="7971"/>
                      <a:pt x="8394" y="7869"/>
                    </a:cubicBezTo>
                    <a:cubicBezTo>
                      <a:pt x="8380" y="7832"/>
                      <a:pt x="8364" y="7797"/>
                      <a:pt x="8349" y="7761"/>
                    </a:cubicBezTo>
                    <a:cubicBezTo>
                      <a:pt x="8320" y="7696"/>
                      <a:pt x="8295" y="7631"/>
                      <a:pt x="8265" y="7566"/>
                    </a:cubicBezTo>
                    <a:cubicBezTo>
                      <a:pt x="8247" y="7524"/>
                      <a:pt x="8225" y="7482"/>
                      <a:pt x="8205" y="7441"/>
                    </a:cubicBezTo>
                    <a:cubicBezTo>
                      <a:pt x="8177" y="7383"/>
                      <a:pt x="8149" y="7324"/>
                      <a:pt x="8119" y="7266"/>
                    </a:cubicBezTo>
                    <a:cubicBezTo>
                      <a:pt x="8097" y="7223"/>
                      <a:pt x="8072" y="7179"/>
                      <a:pt x="8047" y="7136"/>
                    </a:cubicBezTo>
                    <a:cubicBezTo>
                      <a:pt x="8017" y="7081"/>
                      <a:pt x="7987" y="7026"/>
                      <a:pt x="7956" y="6971"/>
                    </a:cubicBezTo>
                    <a:cubicBezTo>
                      <a:pt x="7929" y="6926"/>
                      <a:pt x="7901" y="6883"/>
                      <a:pt x="7874" y="6840"/>
                    </a:cubicBezTo>
                    <a:cubicBezTo>
                      <a:pt x="7841" y="6786"/>
                      <a:pt x="7809" y="6733"/>
                      <a:pt x="7774" y="6680"/>
                    </a:cubicBezTo>
                    <a:cubicBezTo>
                      <a:pt x="7746" y="6636"/>
                      <a:pt x="7714" y="6593"/>
                      <a:pt x="7684" y="6550"/>
                    </a:cubicBezTo>
                    <a:cubicBezTo>
                      <a:pt x="7647" y="6498"/>
                      <a:pt x="7612" y="6445"/>
                      <a:pt x="7574" y="6393"/>
                    </a:cubicBezTo>
                    <a:cubicBezTo>
                      <a:pt x="7544" y="6352"/>
                      <a:pt x="7511" y="6310"/>
                      <a:pt x="7479" y="6268"/>
                    </a:cubicBezTo>
                    <a:cubicBezTo>
                      <a:pt x="7439" y="6217"/>
                      <a:pt x="7399" y="6163"/>
                      <a:pt x="7358" y="6112"/>
                    </a:cubicBezTo>
                    <a:cubicBezTo>
                      <a:pt x="7326" y="6072"/>
                      <a:pt x="7291" y="6032"/>
                      <a:pt x="7256" y="5990"/>
                    </a:cubicBezTo>
                    <a:cubicBezTo>
                      <a:pt x="7218" y="5945"/>
                      <a:pt x="7181" y="5898"/>
                      <a:pt x="7141" y="5854"/>
                    </a:cubicBezTo>
                    <a:lnTo>
                      <a:pt x="8504" y="5067"/>
                    </a:lnTo>
                    <a:close/>
                    <a:moveTo>
                      <a:pt x="8615" y="75"/>
                    </a:moveTo>
                    <a:lnTo>
                      <a:pt x="8615" y="8868"/>
                    </a:lnTo>
                    <a:lnTo>
                      <a:pt x="8572" y="8872"/>
                    </a:lnTo>
                    <a:cubicBezTo>
                      <a:pt x="7922" y="5550"/>
                      <a:pt x="4123" y="2854"/>
                      <a:pt x="74" y="2837"/>
                    </a:cubicBezTo>
                    <a:lnTo>
                      <a:pt x="74" y="2800"/>
                    </a:lnTo>
                    <a:cubicBezTo>
                      <a:pt x="91" y="2800"/>
                      <a:pt x="106" y="2802"/>
                      <a:pt x="122" y="2802"/>
                    </a:cubicBezTo>
                    <a:lnTo>
                      <a:pt x="144" y="2802"/>
                    </a:lnTo>
                    <a:lnTo>
                      <a:pt x="180" y="2804"/>
                    </a:lnTo>
                    <a:cubicBezTo>
                      <a:pt x="535" y="2809"/>
                      <a:pt x="897" y="2835"/>
                      <a:pt x="1251" y="2882"/>
                    </a:cubicBezTo>
                    <a:lnTo>
                      <a:pt x="1271" y="2884"/>
                    </a:lnTo>
                    <a:cubicBezTo>
                      <a:pt x="1313" y="2890"/>
                      <a:pt x="1355" y="2895"/>
                      <a:pt x="1396" y="2902"/>
                    </a:cubicBezTo>
                    <a:cubicBezTo>
                      <a:pt x="1751" y="2954"/>
                      <a:pt x="2109" y="3027"/>
                      <a:pt x="2459" y="3119"/>
                    </a:cubicBezTo>
                    <a:cubicBezTo>
                      <a:pt x="2507" y="3130"/>
                      <a:pt x="2554" y="3144"/>
                      <a:pt x="2601" y="3157"/>
                    </a:cubicBezTo>
                    <a:cubicBezTo>
                      <a:pt x="2954" y="3255"/>
                      <a:pt x="3307" y="3375"/>
                      <a:pt x="3650" y="3513"/>
                    </a:cubicBezTo>
                    <a:cubicBezTo>
                      <a:pt x="3695" y="3532"/>
                      <a:pt x="3742" y="3552"/>
                      <a:pt x="3787" y="3570"/>
                    </a:cubicBezTo>
                    <a:cubicBezTo>
                      <a:pt x="3876" y="3608"/>
                      <a:pt x="3965" y="3647"/>
                      <a:pt x="4053" y="3687"/>
                    </a:cubicBezTo>
                    <a:cubicBezTo>
                      <a:pt x="4316" y="3806"/>
                      <a:pt x="4571" y="3936"/>
                      <a:pt x="4813" y="4075"/>
                    </a:cubicBezTo>
                    <a:lnTo>
                      <a:pt x="4819" y="4078"/>
                    </a:lnTo>
                    <a:cubicBezTo>
                      <a:pt x="4843" y="4091"/>
                      <a:pt x="4868" y="4106"/>
                      <a:pt x="4892" y="4121"/>
                    </a:cubicBezTo>
                    <a:lnTo>
                      <a:pt x="4904" y="4128"/>
                    </a:lnTo>
                    <a:lnTo>
                      <a:pt x="4941" y="4150"/>
                    </a:lnTo>
                    <a:cubicBezTo>
                      <a:pt x="5291" y="4356"/>
                      <a:pt x="5622" y="4579"/>
                      <a:pt x="5929" y="4818"/>
                    </a:cubicBezTo>
                    <a:cubicBezTo>
                      <a:pt x="5955" y="4839"/>
                      <a:pt x="5983" y="4861"/>
                      <a:pt x="6012" y="4884"/>
                    </a:cubicBezTo>
                    <a:lnTo>
                      <a:pt x="6045" y="4911"/>
                    </a:lnTo>
                    <a:cubicBezTo>
                      <a:pt x="6128" y="4977"/>
                      <a:pt x="6210" y="5046"/>
                      <a:pt x="6288" y="5114"/>
                    </a:cubicBezTo>
                    <a:cubicBezTo>
                      <a:pt x="6528" y="5321"/>
                      <a:pt x="6751" y="5535"/>
                      <a:pt x="6956" y="5757"/>
                    </a:cubicBezTo>
                    <a:lnTo>
                      <a:pt x="6958" y="5760"/>
                    </a:lnTo>
                    <a:cubicBezTo>
                      <a:pt x="6981" y="5785"/>
                      <a:pt x="7003" y="5810"/>
                      <a:pt x="7026" y="5835"/>
                    </a:cubicBezTo>
                    <a:lnTo>
                      <a:pt x="7056" y="5869"/>
                    </a:lnTo>
                    <a:cubicBezTo>
                      <a:pt x="7762" y="6663"/>
                      <a:pt x="8250" y="7526"/>
                      <a:pt x="8505" y="8434"/>
                    </a:cubicBezTo>
                    <a:lnTo>
                      <a:pt x="8579" y="8692"/>
                    </a:lnTo>
                    <a:lnTo>
                      <a:pt x="8579" y="75"/>
                    </a:lnTo>
                    <a:close/>
                    <a:moveTo>
                      <a:pt x="144" y="1"/>
                    </a:moveTo>
                    <a:lnTo>
                      <a:pt x="144" y="2729"/>
                    </a:lnTo>
                    <a:lnTo>
                      <a:pt x="124" y="2729"/>
                    </a:lnTo>
                    <a:cubicBezTo>
                      <a:pt x="96" y="2727"/>
                      <a:pt x="66" y="2727"/>
                      <a:pt x="37" y="2727"/>
                    </a:cubicBezTo>
                    <a:lnTo>
                      <a:pt x="1" y="2727"/>
                    </a:lnTo>
                    <a:lnTo>
                      <a:pt x="1" y="2910"/>
                    </a:lnTo>
                    <a:lnTo>
                      <a:pt x="37" y="2910"/>
                    </a:lnTo>
                    <a:cubicBezTo>
                      <a:pt x="4080" y="2910"/>
                      <a:pt x="7879" y="5605"/>
                      <a:pt x="8505" y="8918"/>
                    </a:cubicBezTo>
                    <a:lnTo>
                      <a:pt x="8512" y="8952"/>
                    </a:lnTo>
                    <a:lnTo>
                      <a:pt x="8688" y="8935"/>
                    </a:lnTo>
                    <a:lnTo>
                      <a:pt x="8688" y="1"/>
                    </a:lnTo>
                    <a:lnTo>
                      <a:pt x="8367" y="1"/>
                    </a:lnTo>
                    <a:lnTo>
                      <a:pt x="4952" y="4071"/>
                    </a:lnTo>
                    <a:lnTo>
                      <a:pt x="4931" y="4058"/>
                    </a:lnTo>
                    <a:cubicBezTo>
                      <a:pt x="4916" y="4050"/>
                      <a:pt x="4902" y="4041"/>
                      <a:pt x="4887" y="4033"/>
                    </a:cubicBezTo>
                    <a:lnTo>
                      <a:pt x="8270" y="1"/>
                    </a:lnTo>
                    <a:lnTo>
                      <a:pt x="5800" y="1"/>
                    </a:lnTo>
                    <a:lnTo>
                      <a:pt x="3785" y="3490"/>
                    </a:lnTo>
                    <a:cubicBezTo>
                      <a:pt x="3762" y="3480"/>
                      <a:pt x="3740" y="3472"/>
                      <a:pt x="3717" y="3462"/>
                    </a:cubicBezTo>
                    <a:lnTo>
                      <a:pt x="5715" y="1"/>
                    </a:lnTo>
                    <a:lnTo>
                      <a:pt x="3708" y="1"/>
                    </a:lnTo>
                    <a:lnTo>
                      <a:pt x="2589" y="3077"/>
                    </a:lnTo>
                    <a:cubicBezTo>
                      <a:pt x="2564" y="3070"/>
                      <a:pt x="2541" y="3064"/>
                      <a:pt x="2517" y="3057"/>
                    </a:cubicBezTo>
                    <a:lnTo>
                      <a:pt x="3630" y="1"/>
                    </a:lnTo>
                    <a:lnTo>
                      <a:pt x="1869" y="1"/>
                    </a:lnTo>
                    <a:lnTo>
                      <a:pt x="1371" y="2824"/>
                    </a:lnTo>
                    <a:cubicBezTo>
                      <a:pt x="1348" y="2820"/>
                      <a:pt x="1323" y="2817"/>
                      <a:pt x="1298" y="2814"/>
                    </a:cubicBezTo>
                    <a:lnTo>
                      <a:pt x="179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6" name="Google Shape;1336;p61"/>
              <p:cNvSpPr/>
              <p:nvPr/>
            </p:nvSpPr>
            <p:spPr>
              <a:xfrm>
                <a:off x="7433824" y="4291252"/>
                <a:ext cx="66755" cy="85954"/>
              </a:xfrm>
              <a:custGeom>
                <a:rect b="b" l="l" r="r" t="t"/>
                <a:pathLst>
                  <a:path extrusionOk="0" h="2431" w="1888">
                    <a:moveTo>
                      <a:pt x="1786" y="0"/>
                    </a:moveTo>
                    <a:cubicBezTo>
                      <a:pt x="1070" y="705"/>
                      <a:pt x="468" y="1521"/>
                      <a:pt x="0" y="2429"/>
                    </a:cubicBezTo>
                    <a:cubicBezTo>
                      <a:pt x="20" y="2429"/>
                      <a:pt x="40" y="2430"/>
                      <a:pt x="60" y="2430"/>
                    </a:cubicBezTo>
                    <a:cubicBezTo>
                      <a:pt x="1068" y="2430"/>
                      <a:pt x="1888" y="1609"/>
                      <a:pt x="1888" y="601"/>
                    </a:cubicBezTo>
                    <a:cubicBezTo>
                      <a:pt x="1888" y="398"/>
                      <a:pt x="1854" y="197"/>
                      <a:pt x="1786"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7" name="Google Shape;1337;p61"/>
              <p:cNvSpPr/>
              <p:nvPr/>
            </p:nvSpPr>
            <p:spPr>
              <a:xfrm>
                <a:off x="7501359" y="4227571"/>
                <a:ext cx="91046" cy="69371"/>
              </a:xfrm>
              <a:custGeom>
                <a:rect b="b" l="l" r="r" t="t"/>
                <a:pathLst>
                  <a:path extrusionOk="0" h="1962" w="2575">
                    <a:moveTo>
                      <a:pt x="2544" y="1"/>
                    </a:moveTo>
                    <a:cubicBezTo>
                      <a:pt x="1615" y="399"/>
                      <a:pt x="759" y="963"/>
                      <a:pt x="1" y="1681"/>
                    </a:cubicBezTo>
                    <a:cubicBezTo>
                      <a:pt x="274" y="1865"/>
                      <a:pt x="589" y="1961"/>
                      <a:pt x="917" y="1961"/>
                    </a:cubicBezTo>
                    <a:cubicBezTo>
                      <a:pt x="1831" y="1961"/>
                      <a:pt x="2574" y="1218"/>
                      <a:pt x="2574" y="305"/>
                    </a:cubicBezTo>
                    <a:cubicBezTo>
                      <a:pt x="2574" y="206"/>
                      <a:pt x="2564" y="104"/>
                      <a:pt x="25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8" name="Google Shape;1338;p61"/>
              <p:cNvSpPr/>
              <p:nvPr/>
            </p:nvSpPr>
            <p:spPr>
              <a:xfrm>
                <a:off x="7084163" y="4204376"/>
                <a:ext cx="104411" cy="57173"/>
              </a:xfrm>
              <a:custGeom>
                <a:rect b="b" l="l" r="r" t="t"/>
                <a:pathLst>
                  <a:path extrusionOk="0" h="1617" w="2953">
                    <a:moveTo>
                      <a:pt x="4" y="0"/>
                    </a:moveTo>
                    <a:cubicBezTo>
                      <a:pt x="1" y="32"/>
                      <a:pt x="1" y="64"/>
                      <a:pt x="1" y="97"/>
                    </a:cubicBezTo>
                    <a:cubicBezTo>
                      <a:pt x="1" y="935"/>
                      <a:pt x="682" y="1616"/>
                      <a:pt x="1520" y="1616"/>
                    </a:cubicBezTo>
                    <a:cubicBezTo>
                      <a:pt x="2171" y="1616"/>
                      <a:pt x="2739" y="1213"/>
                      <a:pt x="2952" y="605"/>
                    </a:cubicBezTo>
                    <a:cubicBezTo>
                      <a:pt x="2014" y="220"/>
                      <a:pt x="1023" y="19"/>
                      <a:pt x="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9" name="Google Shape;1339;p61"/>
              <p:cNvSpPr/>
              <p:nvPr/>
            </p:nvSpPr>
            <p:spPr>
              <a:xfrm>
                <a:off x="7196638" y="4229445"/>
                <a:ext cx="88288" cy="67497"/>
              </a:xfrm>
              <a:custGeom>
                <a:rect b="b" l="l" r="r" t="t"/>
                <a:pathLst>
                  <a:path extrusionOk="0" h="1909" w="2497">
                    <a:moveTo>
                      <a:pt x="19" y="1"/>
                    </a:moveTo>
                    <a:cubicBezTo>
                      <a:pt x="6" y="84"/>
                      <a:pt x="1" y="169"/>
                      <a:pt x="1" y="252"/>
                    </a:cubicBezTo>
                    <a:cubicBezTo>
                      <a:pt x="1" y="1165"/>
                      <a:pt x="744" y="1908"/>
                      <a:pt x="1657" y="1908"/>
                    </a:cubicBezTo>
                    <a:cubicBezTo>
                      <a:pt x="1953" y="1908"/>
                      <a:pt x="2241" y="1830"/>
                      <a:pt x="2496" y="1680"/>
                    </a:cubicBezTo>
                    <a:cubicBezTo>
                      <a:pt x="1757" y="969"/>
                      <a:pt x="924" y="406"/>
                      <a:pt x="1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0" name="Google Shape;1340;p61"/>
              <p:cNvSpPr/>
              <p:nvPr/>
            </p:nvSpPr>
            <p:spPr>
              <a:xfrm>
                <a:off x="7288818" y="4295884"/>
                <a:ext cx="63820" cy="84610"/>
              </a:xfrm>
              <a:custGeom>
                <a:rect b="b" l="l" r="r" t="t"/>
                <a:pathLst>
                  <a:path extrusionOk="0" h="2393" w="1805">
                    <a:moveTo>
                      <a:pt x="92" y="1"/>
                    </a:moveTo>
                    <a:cubicBezTo>
                      <a:pt x="32" y="184"/>
                      <a:pt x="1" y="374"/>
                      <a:pt x="1" y="564"/>
                    </a:cubicBezTo>
                    <a:cubicBezTo>
                      <a:pt x="1" y="1565"/>
                      <a:pt x="807" y="2379"/>
                      <a:pt x="1805" y="2393"/>
                    </a:cubicBezTo>
                    <a:cubicBezTo>
                      <a:pt x="1356" y="1508"/>
                      <a:pt x="782" y="704"/>
                      <a:pt x="92"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1" name="Google Shape;1341;p61"/>
              <p:cNvSpPr/>
              <p:nvPr/>
            </p:nvSpPr>
            <p:spPr>
              <a:xfrm>
                <a:off x="7399491" y="4166436"/>
                <a:ext cx="307221" cy="349403"/>
              </a:xfrm>
              <a:custGeom>
                <a:rect b="b" l="l" r="r" t="t"/>
                <a:pathLst>
                  <a:path extrusionOk="0" h="9882" w="8689">
                    <a:moveTo>
                      <a:pt x="8615" y="74"/>
                    </a:moveTo>
                    <a:lnTo>
                      <a:pt x="8615" y="112"/>
                    </a:lnTo>
                    <a:cubicBezTo>
                      <a:pt x="4511" y="129"/>
                      <a:pt x="938" y="3049"/>
                      <a:pt x="110" y="7073"/>
                    </a:cubicBezTo>
                    <a:lnTo>
                      <a:pt x="124" y="7826"/>
                    </a:lnTo>
                    <a:cubicBezTo>
                      <a:pt x="112" y="7871"/>
                      <a:pt x="100" y="7914"/>
                      <a:pt x="89" y="7959"/>
                    </a:cubicBezTo>
                    <a:lnTo>
                      <a:pt x="74" y="7070"/>
                    </a:lnTo>
                    <a:cubicBezTo>
                      <a:pt x="903" y="3029"/>
                      <a:pt x="4493" y="92"/>
                      <a:pt x="8615" y="74"/>
                    </a:cubicBezTo>
                    <a:close/>
                    <a:moveTo>
                      <a:pt x="112" y="8139"/>
                    </a:moveTo>
                    <a:lnTo>
                      <a:pt x="112" y="9275"/>
                    </a:lnTo>
                    <a:lnTo>
                      <a:pt x="112" y="9806"/>
                    </a:lnTo>
                    <a:lnTo>
                      <a:pt x="74" y="9806"/>
                    </a:lnTo>
                    <a:lnTo>
                      <a:pt x="74" y="8139"/>
                    </a:lnTo>
                    <a:close/>
                    <a:moveTo>
                      <a:pt x="185" y="9593"/>
                    </a:moveTo>
                    <a:lnTo>
                      <a:pt x="365" y="9806"/>
                    </a:lnTo>
                    <a:lnTo>
                      <a:pt x="185" y="9806"/>
                    </a:lnTo>
                    <a:lnTo>
                      <a:pt x="185" y="9593"/>
                    </a:lnTo>
                    <a:close/>
                    <a:moveTo>
                      <a:pt x="832" y="6149"/>
                    </a:moveTo>
                    <a:lnTo>
                      <a:pt x="2944" y="9806"/>
                    </a:lnTo>
                    <a:lnTo>
                      <a:pt x="653" y="9806"/>
                    </a:lnTo>
                    <a:lnTo>
                      <a:pt x="185" y="9248"/>
                    </a:lnTo>
                    <a:lnTo>
                      <a:pt x="185" y="8066"/>
                    </a:lnTo>
                    <a:lnTo>
                      <a:pt x="140" y="8066"/>
                    </a:lnTo>
                    <a:cubicBezTo>
                      <a:pt x="165" y="7962"/>
                      <a:pt x="194" y="7861"/>
                      <a:pt x="222" y="7759"/>
                    </a:cubicBezTo>
                    <a:cubicBezTo>
                      <a:pt x="237" y="7703"/>
                      <a:pt x="250" y="7646"/>
                      <a:pt x="267" y="7591"/>
                    </a:cubicBezTo>
                    <a:cubicBezTo>
                      <a:pt x="310" y="7444"/>
                      <a:pt x="358" y="7300"/>
                      <a:pt x="410" y="7155"/>
                    </a:cubicBezTo>
                    <a:cubicBezTo>
                      <a:pt x="417" y="7136"/>
                      <a:pt x="422" y="7116"/>
                      <a:pt x="430" y="7096"/>
                    </a:cubicBezTo>
                    <a:cubicBezTo>
                      <a:pt x="488" y="6933"/>
                      <a:pt x="552" y="6770"/>
                      <a:pt x="620" y="6608"/>
                    </a:cubicBezTo>
                    <a:cubicBezTo>
                      <a:pt x="642" y="6560"/>
                      <a:pt x="665" y="6513"/>
                      <a:pt x="687" y="6465"/>
                    </a:cubicBezTo>
                    <a:cubicBezTo>
                      <a:pt x="733" y="6358"/>
                      <a:pt x="780" y="6253"/>
                      <a:pt x="832" y="6149"/>
                    </a:cubicBezTo>
                    <a:close/>
                    <a:moveTo>
                      <a:pt x="8652" y="1"/>
                    </a:moveTo>
                    <a:cubicBezTo>
                      <a:pt x="4479" y="1"/>
                      <a:pt x="842" y="2967"/>
                      <a:pt x="0" y="7063"/>
                    </a:cubicBezTo>
                    <a:lnTo>
                      <a:pt x="17" y="8066"/>
                    </a:lnTo>
                    <a:lnTo>
                      <a:pt x="0" y="8066"/>
                    </a:lnTo>
                    <a:lnTo>
                      <a:pt x="0" y="9881"/>
                    </a:lnTo>
                    <a:lnTo>
                      <a:pt x="523" y="9881"/>
                    </a:lnTo>
                    <a:lnTo>
                      <a:pt x="185" y="9478"/>
                    </a:lnTo>
                    <a:lnTo>
                      <a:pt x="185" y="9363"/>
                    </a:lnTo>
                    <a:lnTo>
                      <a:pt x="618" y="9880"/>
                    </a:lnTo>
                    <a:lnTo>
                      <a:pt x="3070" y="9880"/>
                    </a:lnTo>
                    <a:lnTo>
                      <a:pt x="876" y="6079"/>
                    </a:lnTo>
                    <a:lnTo>
                      <a:pt x="870" y="6069"/>
                    </a:lnTo>
                    <a:cubicBezTo>
                      <a:pt x="1350" y="5106"/>
                      <a:pt x="1977" y="4240"/>
                      <a:pt x="2737" y="3495"/>
                    </a:cubicBezTo>
                    <a:cubicBezTo>
                      <a:pt x="2779" y="3454"/>
                      <a:pt x="2822" y="3412"/>
                      <a:pt x="2865" y="3372"/>
                    </a:cubicBezTo>
                    <a:cubicBezTo>
                      <a:pt x="3663" y="2621"/>
                      <a:pt x="4561" y="2038"/>
                      <a:pt x="5535" y="1641"/>
                    </a:cubicBezTo>
                    <a:cubicBezTo>
                      <a:pt x="6525" y="1238"/>
                      <a:pt x="7572" y="1033"/>
                      <a:pt x="8652" y="1033"/>
                    </a:cubicBezTo>
                    <a:lnTo>
                      <a:pt x="8688" y="1033"/>
                    </a:lnTo>
                    <a:lnTo>
                      <a:pt x="8688" y="904"/>
                    </a:lnTo>
                    <a:lnTo>
                      <a:pt x="8652" y="904"/>
                    </a:lnTo>
                    <a:cubicBezTo>
                      <a:pt x="4218" y="904"/>
                      <a:pt x="1191" y="4258"/>
                      <a:pt x="190" y="7458"/>
                    </a:cubicBezTo>
                    <a:lnTo>
                      <a:pt x="184" y="7080"/>
                    </a:lnTo>
                    <a:cubicBezTo>
                      <a:pt x="1005" y="3085"/>
                      <a:pt x="4568" y="186"/>
                      <a:pt x="8652" y="186"/>
                    </a:cubicBezTo>
                    <a:lnTo>
                      <a:pt x="8688" y="186"/>
                    </a:lnTo>
                    <a:lnTo>
                      <a:pt x="8688"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2" name="Google Shape;1342;p61"/>
              <p:cNvSpPr/>
              <p:nvPr/>
            </p:nvSpPr>
            <p:spPr>
              <a:xfrm>
                <a:off x="7503092" y="4237012"/>
                <a:ext cx="142880" cy="278829"/>
              </a:xfrm>
              <a:custGeom>
                <a:rect b="b" l="l" r="r" t="t"/>
                <a:pathLst>
                  <a:path extrusionOk="0" h="7886" w="4041">
                    <a:moveTo>
                      <a:pt x="2659" y="465"/>
                    </a:moveTo>
                    <a:lnTo>
                      <a:pt x="3954" y="7810"/>
                    </a:lnTo>
                    <a:lnTo>
                      <a:pt x="2347" y="7810"/>
                    </a:lnTo>
                    <a:lnTo>
                      <a:pt x="132" y="1724"/>
                    </a:lnTo>
                    <a:lnTo>
                      <a:pt x="132" y="1724"/>
                    </a:lnTo>
                    <a:cubicBezTo>
                      <a:pt x="365" y="1826"/>
                      <a:pt x="611" y="1879"/>
                      <a:pt x="870" y="1879"/>
                    </a:cubicBezTo>
                    <a:cubicBezTo>
                      <a:pt x="1729" y="1879"/>
                      <a:pt x="2464" y="1284"/>
                      <a:pt x="2659" y="465"/>
                    </a:cubicBezTo>
                    <a:close/>
                    <a:moveTo>
                      <a:pt x="2652" y="0"/>
                    </a:moveTo>
                    <a:lnTo>
                      <a:pt x="2622" y="248"/>
                    </a:lnTo>
                    <a:cubicBezTo>
                      <a:pt x="2515" y="1136"/>
                      <a:pt x="1762" y="1804"/>
                      <a:pt x="868" y="1804"/>
                    </a:cubicBezTo>
                    <a:cubicBezTo>
                      <a:pt x="593" y="1804"/>
                      <a:pt x="328" y="1742"/>
                      <a:pt x="83" y="1619"/>
                    </a:cubicBezTo>
                    <a:lnTo>
                      <a:pt x="0" y="1578"/>
                    </a:lnTo>
                    <a:lnTo>
                      <a:pt x="2287" y="7860"/>
                    </a:lnTo>
                    <a:lnTo>
                      <a:pt x="2295" y="7885"/>
                    </a:lnTo>
                    <a:lnTo>
                      <a:pt x="4041" y="7885"/>
                    </a:lnTo>
                    <a:lnTo>
                      <a:pt x="2652"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3" name="Google Shape;1343;p61"/>
              <p:cNvSpPr/>
              <p:nvPr/>
            </p:nvSpPr>
            <p:spPr>
              <a:xfrm>
                <a:off x="7433294" y="4304017"/>
                <a:ext cx="148219" cy="211756"/>
              </a:xfrm>
              <a:custGeom>
                <a:rect b="b" l="l" r="r" t="t"/>
                <a:pathLst>
                  <a:path extrusionOk="0" h="5989" w="4192">
                    <a:moveTo>
                      <a:pt x="2081" y="407"/>
                    </a:moveTo>
                    <a:lnTo>
                      <a:pt x="4085" y="5915"/>
                    </a:lnTo>
                    <a:lnTo>
                      <a:pt x="2242" y="5915"/>
                    </a:lnTo>
                    <a:lnTo>
                      <a:pt x="127" y="2253"/>
                    </a:lnTo>
                    <a:cubicBezTo>
                      <a:pt x="1156" y="2226"/>
                      <a:pt x="1996" y="1421"/>
                      <a:pt x="2081" y="407"/>
                    </a:cubicBezTo>
                    <a:close/>
                    <a:moveTo>
                      <a:pt x="2011" y="1"/>
                    </a:moveTo>
                    <a:lnTo>
                      <a:pt x="2013" y="216"/>
                    </a:lnTo>
                    <a:lnTo>
                      <a:pt x="2014" y="240"/>
                    </a:lnTo>
                    <a:cubicBezTo>
                      <a:pt x="2014" y="1310"/>
                      <a:pt x="1145" y="2179"/>
                      <a:pt x="75" y="2179"/>
                    </a:cubicBezTo>
                    <a:lnTo>
                      <a:pt x="0" y="2179"/>
                    </a:lnTo>
                    <a:lnTo>
                      <a:pt x="2189" y="5970"/>
                    </a:lnTo>
                    <a:lnTo>
                      <a:pt x="2201" y="5989"/>
                    </a:lnTo>
                    <a:lnTo>
                      <a:pt x="4191" y="5989"/>
                    </a:lnTo>
                    <a:lnTo>
                      <a:pt x="201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4" name="Google Shape;1344;p61"/>
              <p:cNvSpPr/>
              <p:nvPr/>
            </p:nvSpPr>
            <p:spPr>
              <a:xfrm>
                <a:off x="7598383" y="4225874"/>
                <a:ext cx="108194" cy="289967"/>
              </a:xfrm>
              <a:custGeom>
                <a:rect b="b" l="l" r="r" t="t"/>
                <a:pathLst>
                  <a:path extrusionOk="0" h="8201" w="3060">
                    <a:moveTo>
                      <a:pt x="2987" y="327"/>
                    </a:moveTo>
                    <a:lnTo>
                      <a:pt x="2987" y="8125"/>
                    </a:lnTo>
                    <a:lnTo>
                      <a:pt x="1483" y="8125"/>
                    </a:lnTo>
                    <a:lnTo>
                      <a:pt x="140" y="507"/>
                    </a:lnTo>
                    <a:lnTo>
                      <a:pt x="140" y="507"/>
                    </a:lnTo>
                    <a:cubicBezTo>
                      <a:pt x="458" y="933"/>
                      <a:pt x="966" y="1193"/>
                      <a:pt x="1504" y="1193"/>
                    </a:cubicBezTo>
                    <a:cubicBezTo>
                      <a:pt x="2119" y="1193"/>
                      <a:pt x="2685" y="857"/>
                      <a:pt x="2987" y="327"/>
                    </a:cubicBezTo>
                    <a:close/>
                    <a:moveTo>
                      <a:pt x="3060" y="0"/>
                    </a:moveTo>
                    <a:lnTo>
                      <a:pt x="2988" y="157"/>
                    </a:lnTo>
                    <a:cubicBezTo>
                      <a:pt x="2725" y="742"/>
                      <a:pt x="2142" y="1120"/>
                      <a:pt x="1503" y="1120"/>
                    </a:cubicBezTo>
                    <a:cubicBezTo>
                      <a:pt x="933" y="1120"/>
                      <a:pt x="397" y="813"/>
                      <a:pt x="103" y="322"/>
                    </a:cubicBezTo>
                    <a:lnTo>
                      <a:pt x="0" y="149"/>
                    </a:lnTo>
                    <a:lnTo>
                      <a:pt x="1416" y="8169"/>
                    </a:lnTo>
                    <a:lnTo>
                      <a:pt x="1421" y="8200"/>
                    </a:lnTo>
                    <a:lnTo>
                      <a:pt x="3060" y="8200"/>
                    </a:lnTo>
                    <a:lnTo>
                      <a:pt x="306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5" name="Google Shape;1345;p61"/>
              <p:cNvSpPr/>
              <p:nvPr/>
            </p:nvSpPr>
            <p:spPr>
              <a:xfrm>
                <a:off x="7600328" y="4204270"/>
                <a:ext cx="104976" cy="57279"/>
              </a:xfrm>
              <a:custGeom>
                <a:rect b="b" l="l" r="r" t="t"/>
                <a:pathLst>
                  <a:path extrusionOk="0" h="1620" w="2969">
                    <a:moveTo>
                      <a:pt x="2965" y="0"/>
                    </a:moveTo>
                    <a:cubicBezTo>
                      <a:pt x="1941" y="2"/>
                      <a:pt x="943" y="188"/>
                      <a:pt x="0" y="555"/>
                    </a:cubicBezTo>
                    <a:cubicBezTo>
                      <a:pt x="198" y="1184"/>
                      <a:pt x="785" y="1619"/>
                      <a:pt x="1449" y="1619"/>
                    </a:cubicBezTo>
                    <a:cubicBezTo>
                      <a:pt x="2287" y="1619"/>
                      <a:pt x="2968" y="938"/>
                      <a:pt x="2968" y="100"/>
                    </a:cubicBezTo>
                    <a:cubicBezTo>
                      <a:pt x="2968" y="67"/>
                      <a:pt x="2967" y="33"/>
                      <a:pt x="29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6" name="Google Shape;1346;p61"/>
              <p:cNvSpPr/>
              <p:nvPr/>
            </p:nvSpPr>
            <p:spPr>
              <a:xfrm>
                <a:off x="7538238" y="4152965"/>
                <a:ext cx="12693" cy="12693"/>
              </a:xfrm>
              <a:custGeom>
                <a:rect b="b" l="l" r="r" t="t"/>
                <a:pathLst>
                  <a:path extrusionOk="0" h="359" w="359">
                    <a:moveTo>
                      <a:pt x="180" y="0"/>
                    </a:moveTo>
                    <a:cubicBezTo>
                      <a:pt x="81" y="0"/>
                      <a:pt x="1" y="80"/>
                      <a:pt x="1" y="180"/>
                    </a:cubicBezTo>
                    <a:cubicBezTo>
                      <a:pt x="1" y="278"/>
                      <a:pt x="81" y="358"/>
                      <a:pt x="180" y="358"/>
                    </a:cubicBezTo>
                    <a:cubicBezTo>
                      <a:pt x="279" y="358"/>
                      <a:pt x="359" y="278"/>
                      <a:pt x="359" y="180"/>
                    </a:cubicBezTo>
                    <a:cubicBezTo>
                      <a:pt x="359"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7" name="Google Shape;1347;p61"/>
              <p:cNvSpPr/>
              <p:nvPr/>
            </p:nvSpPr>
            <p:spPr>
              <a:xfrm>
                <a:off x="7491706" y="4179236"/>
                <a:ext cx="12693" cy="12729"/>
              </a:xfrm>
              <a:custGeom>
                <a:rect b="b" l="l" r="r" t="t"/>
                <a:pathLst>
                  <a:path extrusionOk="0" h="360" w="359">
                    <a:moveTo>
                      <a:pt x="181" y="0"/>
                    </a:moveTo>
                    <a:cubicBezTo>
                      <a:pt x="81" y="0"/>
                      <a:pt x="1" y="82"/>
                      <a:pt x="1" y="180"/>
                    </a:cubicBezTo>
                    <a:cubicBezTo>
                      <a:pt x="1" y="280"/>
                      <a:pt x="81" y="360"/>
                      <a:pt x="181" y="360"/>
                    </a:cubicBezTo>
                    <a:cubicBezTo>
                      <a:pt x="279" y="360"/>
                      <a:pt x="359" y="280"/>
                      <a:pt x="359" y="180"/>
                    </a:cubicBezTo>
                    <a:cubicBezTo>
                      <a:pt x="359" y="82"/>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8" name="Google Shape;1348;p61"/>
              <p:cNvSpPr/>
              <p:nvPr/>
            </p:nvSpPr>
            <p:spPr>
              <a:xfrm>
                <a:off x="7631337" y="4124112"/>
                <a:ext cx="12729" cy="12693"/>
              </a:xfrm>
              <a:custGeom>
                <a:rect b="b" l="l" r="r" t="t"/>
                <a:pathLst>
                  <a:path extrusionOk="0" h="359" w="360">
                    <a:moveTo>
                      <a:pt x="179" y="0"/>
                    </a:moveTo>
                    <a:cubicBezTo>
                      <a:pt x="81" y="0"/>
                      <a:pt x="1" y="80"/>
                      <a:pt x="1" y="178"/>
                    </a:cubicBezTo>
                    <a:cubicBezTo>
                      <a:pt x="1" y="278"/>
                      <a:pt x="81" y="358"/>
                      <a:pt x="179" y="358"/>
                    </a:cubicBezTo>
                    <a:cubicBezTo>
                      <a:pt x="279" y="358"/>
                      <a:pt x="359" y="278"/>
                      <a:pt x="359" y="178"/>
                    </a:cubicBezTo>
                    <a:cubicBezTo>
                      <a:pt x="359" y="80"/>
                      <a:pt x="279"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9" name="Google Shape;1349;p61"/>
              <p:cNvSpPr/>
              <p:nvPr/>
            </p:nvSpPr>
            <p:spPr>
              <a:xfrm>
                <a:off x="7453024" y="4213605"/>
                <a:ext cx="12693" cy="12764"/>
              </a:xfrm>
              <a:custGeom>
                <a:rect b="b" l="l" r="r" t="t"/>
                <a:pathLst>
                  <a:path extrusionOk="0" h="361" w="359">
                    <a:moveTo>
                      <a:pt x="180" y="1"/>
                    </a:moveTo>
                    <a:cubicBezTo>
                      <a:pt x="82" y="1"/>
                      <a:pt x="0" y="83"/>
                      <a:pt x="0" y="181"/>
                    </a:cubicBezTo>
                    <a:cubicBezTo>
                      <a:pt x="0" y="279"/>
                      <a:pt x="80" y="361"/>
                      <a:pt x="180" y="361"/>
                    </a:cubicBezTo>
                    <a:cubicBezTo>
                      <a:pt x="279" y="361"/>
                      <a:pt x="359" y="279"/>
                      <a:pt x="359" y="181"/>
                    </a:cubicBezTo>
                    <a:cubicBezTo>
                      <a:pt x="359" y="83"/>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0" name="Google Shape;1350;p61"/>
              <p:cNvSpPr/>
              <p:nvPr/>
            </p:nvSpPr>
            <p:spPr>
              <a:xfrm>
                <a:off x="7678117" y="4117252"/>
                <a:ext cx="12693" cy="12729"/>
              </a:xfrm>
              <a:custGeom>
                <a:rect b="b" l="l" r="r" t="t"/>
                <a:pathLst>
                  <a:path extrusionOk="0" h="360" w="359">
                    <a:moveTo>
                      <a:pt x="180" y="1"/>
                    </a:moveTo>
                    <a:cubicBezTo>
                      <a:pt x="80" y="1"/>
                      <a:pt x="0" y="81"/>
                      <a:pt x="0" y="181"/>
                    </a:cubicBezTo>
                    <a:cubicBezTo>
                      <a:pt x="0" y="279"/>
                      <a:pt x="80" y="359"/>
                      <a:pt x="180" y="359"/>
                    </a:cubicBezTo>
                    <a:cubicBezTo>
                      <a:pt x="279" y="359"/>
                      <a:pt x="359" y="279"/>
                      <a:pt x="359" y="181"/>
                    </a:cubicBezTo>
                    <a:cubicBezTo>
                      <a:pt x="359"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1" name="Google Shape;1351;p61"/>
              <p:cNvSpPr/>
              <p:nvPr/>
            </p:nvSpPr>
            <p:spPr>
              <a:xfrm>
                <a:off x="7583886" y="4135214"/>
                <a:ext cx="12693" cy="12729"/>
              </a:xfrm>
              <a:custGeom>
                <a:rect b="b" l="l" r="r" t="t"/>
                <a:pathLst>
                  <a:path extrusionOk="0" h="360" w="359">
                    <a:moveTo>
                      <a:pt x="180" y="1"/>
                    </a:moveTo>
                    <a:cubicBezTo>
                      <a:pt x="82" y="1"/>
                      <a:pt x="0" y="81"/>
                      <a:pt x="0" y="181"/>
                    </a:cubicBezTo>
                    <a:cubicBezTo>
                      <a:pt x="0" y="279"/>
                      <a:pt x="80" y="359"/>
                      <a:pt x="180" y="359"/>
                    </a:cubicBezTo>
                    <a:cubicBezTo>
                      <a:pt x="279" y="359"/>
                      <a:pt x="359" y="279"/>
                      <a:pt x="359" y="181"/>
                    </a:cubicBezTo>
                    <a:cubicBezTo>
                      <a:pt x="359"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2" name="Google Shape;1352;p61"/>
              <p:cNvSpPr/>
              <p:nvPr/>
            </p:nvSpPr>
            <p:spPr>
              <a:xfrm>
                <a:off x="7399491" y="4047949"/>
                <a:ext cx="307221" cy="335896"/>
              </a:xfrm>
              <a:custGeom>
                <a:rect b="b" l="l" r="r" t="t"/>
                <a:pathLst>
                  <a:path extrusionOk="0" h="9500" w="8689">
                    <a:moveTo>
                      <a:pt x="8610" y="75"/>
                    </a:moveTo>
                    <a:lnTo>
                      <a:pt x="8610" y="2727"/>
                    </a:lnTo>
                    <a:cubicBezTo>
                      <a:pt x="8450" y="2729"/>
                      <a:pt x="8288" y="2732"/>
                      <a:pt x="8127" y="2740"/>
                    </a:cubicBezTo>
                    <a:cubicBezTo>
                      <a:pt x="8119" y="2740"/>
                      <a:pt x="8110" y="2740"/>
                      <a:pt x="8102" y="2742"/>
                    </a:cubicBezTo>
                    <a:cubicBezTo>
                      <a:pt x="7932" y="2750"/>
                      <a:pt x="7764" y="2762"/>
                      <a:pt x="7597" y="2780"/>
                    </a:cubicBezTo>
                    <a:lnTo>
                      <a:pt x="7121" y="75"/>
                    </a:lnTo>
                    <a:close/>
                    <a:moveTo>
                      <a:pt x="6896" y="75"/>
                    </a:moveTo>
                    <a:lnTo>
                      <a:pt x="7377" y="2805"/>
                    </a:lnTo>
                    <a:cubicBezTo>
                      <a:pt x="7221" y="2825"/>
                      <a:pt x="7064" y="2849"/>
                      <a:pt x="6908" y="2875"/>
                    </a:cubicBezTo>
                    <a:cubicBezTo>
                      <a:pt x="6894" y="2879"/>
                      <a:pt x="6881" y="2879"/>
                      <a:pt x="6866" y="2882"/>
                    </a:cubicBezTo>
                    <a:cubicBezTo>
                      <a:pt x="6696" y="2912"/>
                      <a:pt x="6528" y="2945"/>
                      <a:pt x="6363" y="2984"/>
                    </a:cubicBezTo>
                    <a:lnTo>
                      <a:pt x="5304" y="75"/>
                    </a:lnTo>
                    <a:close/>
                    <a:moveTo>
                      <a:pt x="5067" y="75"/>
                    </a:moveTo>
                    <a:lnTo>
                      <a:pt x="6147" y="3037"/>
                    </a:lnTo>
                    <a:cubicBezTo>
                      <a:pt x="6137" y="3039"/>
                      <a:pt x="6127" y="3042"/>
                      <a:pt x="6117" y="3045"/>
                    </a:cubicBezTo>
                    <a:cubicBezTo>
                      <a:pt x="5957" y="3087"/>
                      <a:pt x="5795" y="3132"/>
                      <a:pt x="5637" y="3182"/>
                    </a:cubicBezTo>
                    <a:cubicBezTo>
                      <a:pt x="5633" y="3184"/>
                      <a:pt x="5630" y="3185"/>
                      <a:pt x="5627" y="3185"/>
                    </a:cubicBezTo>
                    <a:cubicBezTo>
                      <a:pt x="5470" y="3237"/>
                      <a:pt x="5315" y="3290"/>
                      <a:pt x="5162" y="3348"/>
                    </a:cubicBezTo>
                    <a:cubicBezTo>
                      <a:pt x="5154" y="3352"/>
                      <a:pt x="5145" y="3355"/>
                      <a:pt x="5137" y="3358"/>
                    </a:cubicBezTo>
                    <a:lnTo>
                      <a:pt x="3240" y="75"/>
                    </a:lnTo>
                    <a:close/>
                    <a:moveTo>
                      <a:pt x="2985" y="75"/>
                    </a:moveTo>
                    <a:lnTo>
                      <a:pt x="4929" y="3442"/>
                    </a:lnTo>
                    <a:cubicBezTo>
                      <a:pt x="4919" y="3447"/>
                      <a:pt x="4909" y="3452"/>
                      <a:pt x="4899" y="3455"/>
                    </a:cubicBezTo>
                    <a:cubicBezTo>
                      <a:pt x="4737" y="3523"/>
                      <a:pt x="4579" y="3593"/>
                      <a:pt x="4424" y="3668"/>
                    </a:cubicBezTo>
                    <a:cubicBezTo>
                      <a:pt x="4423" y="3670"/>
                      <a:pt x="4421" y="3670"/>
                      <a:pt x="4419" y="3672"/>
                    </a:cubicBezTo>
                    <a:cubicBezTo>
                      <a:pt x="4263" y="3748"/>
                      <a:pt x="4111" y="3828"/>
                      <a:pt x="3965" y="3911"/>
                    </a:cubicBezTo>
                    <a:cubicBezTo>
                      <a:pt x="3958" y="3915"/>
                      <a:pt x="3950" y="3918"/>
                      <a:pt x="3943" y="3921"/>
                    </a:cubicBezTo>
                    <a:lnTo>
                      <a:pt x="715" y="75"/>
                    </a:lnTo>
                    <a:close/>
                    <a:moveTo>
                      <a:pt x="427" y="75"/>
                    </a:moveTo>
                    <a:lnTo>
                      <a:pt x="3751" y="4036"/>
                    </a:lnTo>
                    <a:cubicBezTo>
                      <a:pt x="3706" y="4063"/>
                      <a:pt x="3663" y="4091"/>
                      <a:pt x="3620" y="4118"/>
                    </a:cubicBezTo>
                    <a:cubicBezTo>
                      <a:pt x="3585" y="4140"/>
                      <a:pt x="3550" y="4161"/>
                      <a:pt x="3516" y="4183"/>
                    </a:cubicBezTo>
                    <a:cubicBezTo>
                      <a:pt x="3455" y="4223"/>
                      <a:pt x="3395" y="4265"/>
                      <a:pt x="3335" y="4306"/>
                    </a:cubicBezTo>
                    <a:cubicBezTo>
                      <a:pt x="3313" y="4321"/>
                      <a:pt x="3292" y="4334"/>
                      <a:pt x="3272" y="4348"/>
                    </a:cubicBezTo>
                    <a:cubicBezTo>
                      <a:pt x="3192" y="4404"/>
                      <a:pt x="3112" y="4463"/>
                      <a:pt x="3035" y="4519"/>
                    </a:cubicBezTo>
                    <a:cubicBezTo>
                      <a:pt x="3010" y="4539"/>
                      <a:pt x="2985" y="4559"/>
                      <a:pt x="2962" y="4578"/>
                    </a:cubicBezTo>
                    <a:cubicBezTo>
                      <a:pt x="2914" y="4614"/>
                      <a:pt x="2865" y="4651"/>
                      <a:pt x="2817" y="4689"/>
                    </a:cubicBezTo>
                    <a:lnTo>
                      <a:pt x="185" y="2481"/>
                    </a:lnTo>
                    <a:lnTo>
                      <a:pt x="185" y="75"/>
                    </a:lnTo>
                    <a:close/>
                    <a:moveTo>
                      <a:pt x="185" y="2577"/>
                    </a:moveTo>
                    <a:lnTo>
                      <a:pt x="2759" y="4738"/>
                    </a:lnTo>
                    <a:lnTo>
                      <a:pt x="2709" y="4779"/>
                    </a:lnTo>
                    <a:lnTo>
                      <a:pt x="2702" y="4786"/>
                    </a:lnTo>
                    <a:lnTo>
                      <a:pt x="185" y="2674"/>
                    </a:lnTo>
                    <a:lnTo>
                      <a:pt x="185" y="2577"/>
                    </a:lnTo>
                    <a:close/>
                    <a:moveTo>
                      <a:pt x="185" y="2769"/>
                    </a:moveTo>
                    <a:lnTo>
                      <a:pt x="2645" y="4834"/>
                    </a:lnTo>
                    <a:cubicBezTo>
                      <a:pt x="2602" y="4869"/>
                      <a:pt x="2560" y="4907"/>
                      <a:pt x="2519" y="4946"/>
                    </a:cubicBezTo>
                    <a:cubicBezTo>
                      <a:pt x="2490" y="4971"/>
                      <a:pt x="2460" y="4996"/>
                      <a:pt x="2432" y="5021"/>
                    </a:cubicBezTo>
                    <a:cubicBezTo>
                      <a:pt x="2374" y="5076"/>
                      <a:pt x="2317" y="5131"/>
                      <a:pt x="2259" y="5186"/>
                    </a:cubicBezTo>
                    <a:cubicBezTo>
                      <a:pt x="2244" y="5201"/>
                      <a:pt x="2226" y="5216"/>
                      <a:pt x="2211" y="5232"/>
                    </a:cubicBezTo>
                    <a:cubicBezTo>
                      <a:pt x="2137" y="5304"/>
                      <a:pt x="2066" y="5375"/>
                      <a:pt x="1996" y="5450"/>
                    </a:cubicBezTo>
                    <a:cubicBezTo>
                      <a:pt x="1976" y="5470"/>
                      <a:pt x="1957" y="5492"/>
                      <a:pt x="1937" y="5514"/>
                    </a:cubicBezTo>
                    <a:cubicBezTo>
                      <a:pt x="1893" y="5564"/>
                      <a:pt x="1846" y="5614"/>
                      <a:pt x="1799" y="5664"/>
                    </a:cubicBezTo>
                    <a:lnTo>
                      <a:pt x="185" y="4731"/>
                    </a:lnTo>
                    <a:lnTo>
                      <a:pt x="185" y="2769"/>
                    </a:lnTo>
                    <a:close/>
                    <a:moveTo>
                      <a:pt x="185" y="4818"/>
                    </a:moveTo>
                    <a:lnTo>
                      <a:pt x="1751" y="5720"/>
                    </a:lnTo>
                    <a:cubicBezTo>
                      <a:pt x="1734" y="5740"/>
                      <a:pt x="1718" y="5759"/>
                      <a:pt x="1701" y="5777"/>
                    </a:cubicBezTo>
                    <a:lnTo>
                      <a:pt x="185" y="4902"/>
                    </a:lnTo>
                    <a:lnTo>
                      <a:pt x="185" y="4818"/>
                    </a:lnTo>
                    <a:close/>
                    <a:moveTo>
                      <a:pt x="185" y="4987"/>
                    </a:moveTo>
                    <a:lnTo>
                      <a:pt x="1653" y="5835"/>
                    </a:lnTo>
                    <a:cubicBezTo>
                      <a:pt x="1616" y="5880"/>
                      <a:pt x="1579" y="5925"/>
                      <a:pt x="1544" y="5972"/>
                    </a:cubicBezTo>
                    <a:cubicBezTo>
                      <a:pt x="1508" y="6015"/>
                      <a:pt x="1473" y="6058"/>
                      <a:pt x="1438" y="6103"/>
                    </a:cubicBezTo>
                    <a:cubicBezTo>
                      <a:pt x="1399" y="6153"/>
                      <a:pt x="1361" y="6207"/>
                      <a:pt x="1325" y="6258"/>
                    </a:cubicBezTo>
                    <a:cubicBezTo>
                      <a:pt x="1290" y="6305"/>
                      <a:pt x="1255" y="6350"/>
                      <a:pt x="1221" y="6398"/>
                    </a:cubicBezTo>
                    <a:cubicBezTo>
                      <a:pt x="1185" y="6450"/>
                      <a:pt x="1150" y="6503"/>
                      <a:pt x="1115" y="6556"/>
                    </a:cubicBezTo>
                    <a:cubicBezTo>
                      <a:pt x="1081" y="6605"/>
                      <a:pt x="1048" y="6653"/>
                      <a:pt x="1016" y="6701"/>
                    </a:cubicBezTo>
                    <a:cubicBezTo>
                      <a:pt x="983" y="6755"/>
                      <a:pt x="950" y="6810"/>
                      <a:pt x="916" y="6865"/>
                    </a:cubicBezTo>
                    <a:cubicBezTo>
                      <a:pt x="886" y="6915"/>
                      <a:pt x="855" y="6964"/>
                      <a:pt x="825" y="7014"/>
                    </a:cubicBezTo>
                    <a:cubicBezTo>
                      <a:pt x="792" y="7071"/>
                      <a:pt x="762" y="7129"/>
                      <a:pt x="730" y="7186"/>
                    </a:cubicBezTo>
                    <a:cubicBezTo>
                      <a:pt x="702" y="7236"/>
                      <a:pt x="673" y="7286"/>
                      <a:pt x="645" y="7338"/>
                    </a:cubicBezTo>
                    <a:cubicBezTo>
                      <a:pt x="613" y="7398"/>
                      <a:pt x="583" y="7461"/>
                      <a:pt x="552" y="7522"/>
                    </a:cubicBezTo>
                    <a:cubicBezTo>
                      <a:pt x="528" y="7571"/>
                      <a:pt x="502" y="7619"/>
                      <a:pt x="478" y="7667"/>
                    </a:cubicBezTo>
                    <a:cubicBezTo>
                      <a:pt x="445" y="7737"/>
                      <a:pt x="415" y="7807"/>
                      <a:pt x="383" y="7877"/>
                    </a:cubicBezTo>
                    <a:cubicBezTo>
                      <a:pt x="365" y="7921"/>
                      <a:pt x="343" y="7964"/>
                      <a:pt x="325" y="8007"/>
                    </a:cubicBezTo>
                    <a:cubicBezTo>
                      <a:pt x="277" y="8122"/>
                      <a:pt x="229" y="8239"/>
                      <a:pt x="185" y="8355"/>
                    </a:cubicBezTo>
                    <a:lnTo>
                      <a:pt x="185" y="4987"/>
                    </a:lnTo>
                    <a:close/>
                    <a:moveTo>
                      <a:pt x="110" y="75"/>
                    </a:moveTo>
                    <a:lnTo>
                      <a:pt x="110" y="8777"/>
                    </a:lnTo>
                    <a:lnTo>
                      <a:pt x="182" y="8575"/>
                    </a:lnTo>
                    <a:cubicBezTo>
                      <a:pt x="543" y="7559"/>
                      <a:pt x="1066" y="6643"/>
                      <a:pt x="1738" y="5849"/>
                    </a:cubicBezTo>
                    <a:cubicBezTo>
                      <a:pt x="1769" y="5810"/>
                      <a:pt x="1803" y="5774"/>
                      <a:pt x="1836" y="5735"/>
                    </a:cubicBezTo>
                    <a:cubicBezTo>
                      <a:pt x="2109" y="5424"/>
                      <a:pt x="2409" y="5129"/>
                      <a:pt x="2725" y="4862"/>
                    </a:cubicBezTo>
                    <a:lnTo>
                      <a:pt x="2759" y="4834"/>
                    </a:lnTo>
                    <a:cubicBezTo>
                      <a:pt x="2785" y="4811"/>
                      <a:pt x="2812" y="4788"/>
                      <a:pt x="2840" y="4766"/>
                    </a:cubicBezTo>
                    <a:cubicBezTo>
                      <a:pt x="2917" y="4704"/>
                      <a:pt x="2993" y="4643"/>
                      <a:pt x="3073" y="4583"/>
                    </a:cubicBezTo>
                    <a:cubicBezTo>
                      <a:pt x="3312" y="4403"/>
                      <a:pt x="3563" y="4235"/>
                      <a:pt x="3825" y="4078"/>
                    </a:cubicBezTo>
                    <a:lnTo>
                      <a:pt x="3863" y="4055"/>
                    </a:lnTo>
                    <a:lnTo>
                      <a:pt x="3871" y="4050"/>
                    </a:lnTo>
                    <a:cubicBezTo>
                      <a:pt x="3898" y="4033"/>
                      <a:pt x="3925" y="4016"/>
                      <a:pt x="3953" y="4001"/>
                    </a:cubicBezTo>
                    <a:cubicBezTo>
                      <a:pt x="4279" y="3813"/>
                      <a:pt x="4631" y="3643"/>
                      <a:pt x="4996" y="3493"/>
                    </a:cubicBezTo>
                    <a:lnTo>
                      <a:pt x="5036" y="3478"/>
                    </a:lnTo>
                    <a:cubicBezTo>
                      <a:pt x="5067" y="3465"/>
                      <a:pt x="5100" y="3452"/>
                      <a:pt x="5134" y="3438"/>
                    </a:cubicBezTo>
                    <a:cubicBezTo>
                      <a:pt x="5220" y="3405"/>
                      <a:pt x="5307" y="3372"/>
                      <a:pt x="5395" y="3342"/>
                    </a:cubicBezTo>
                    <a:cubicBezTo>
                      <a:pt x="5658" y="3248"/>
                      <a:pt x="5930" y="3167"/>
                      <a:pt x="6203" y="3099"/>
                    </a:cubicBezTo>
                    <a:cubicBezTo>
                      <a:pt x="6240" y="3089"/>
                      <a:pt x="6278" y="3080"/>
                      <a:pt x="6315" y="3072"/>
                    </a:cubicBezTo>
                    <a:lnTo>
                      <a:pt x="6348" y="3064"/>
                    </a:lnTo>
                    <a:cubicBezTo>
                      <a:pt x="6698" y="2982"/>
                      <a:pt x="7059" y="2917"/>
                      <a:pt x="7424" y="2874"/>
                    </a:cubicBezTo>
                    <a:lnTo>
                      <a:pt x="7464" y="2869"/>
                    </a:lnTo>
                    <a:lnTo>
                      <a:pt x="7477" y="2867"/>
                    </a:lnTo>
                    <a:cubicBezTo>
                      <a:pt x="7507" y="2864"/>
                      <a:pt x="7539" y="2860"/>
                      <a:pt x="7571" y="2857"/>
                    </a:cubicBezTo>
                    <a:cubicBezTo>
                      <a:pt x="7744" y="2839"/>
                      <a:pt x="7920" y="2825"/>
                      <a:pt x="8097" y="2815"/>
                    </a:cubicBezTo>
                    <a:cubicBezTo>
                      <a:pt x="8160" y="2812"/>
                      <a:pt x="8224" y="2812"/>
                      <a:pt x="8287" y="2810"/>
                    </a:cubicBezTo>
                    <a:cubicBezTo>
                      <a:pt x="8397" y="2807"/>
                      <a:pt x="8505" y="2802"/>
                      <a:pt x="8615" y="2802"/>
                    </a:cubicBezTo>
                    <a:lnTo>
                      <a:pt x="8615" y="2837"/>
                    </a:lnTo>
                    <a:cubicBezTo>
                      <a:pt x="4546" y="2852"/>
                      <a:pt x="1288" y="5174"/>
                      <a:pt x="110" y="8907"/>
                    </a:cubicBezTo>
                    <a:lnTo>
                      <a:pt x="74" y="9022"/>
                    </a:lnTo>
                    <a:lnTo>
                      <a:pt x="74" y="75"/>
                    </a:lnTo>
                    <a:close/>
                    <a:moveTo>
                      <a:pt x="0" y="1"/>
                    </a:moveTo>
                    <a:lnTo>
                      <a:pt x="0" y="9500"/>
                    </a:lnTo>
                    <a:lnTo>
                      <a:pt x="180" y="8928"/>
                    </a:lnTo>
                    <a:cubicBezTo>
                      <a:pt x="1351" y="5217"/>
                      <a:pt x="4597" y="2912"/>
                      <a:pt x="8652" y="2912"/>
                    </a:cubicBezTo>
                    <a:lnTo>
                      <a:pt x="8688" y="2912"/>
                    </a:lnTo>
                    <a:lnTo>
                      <a:pt x="8688" y="2764"/>
                    </a:lnTo>
                    <a:lnTo>
                      <a:pt x="8683" y="2727"/>
                    </a:lnTo>
                    <a:lnTo>
                      <a:pt x="8685" y="2727"/>
                    </a:lnTo>
                    <a:lnTo>
                      <a:pt x="8685" y="1"/>
                    </a:lnTo>
                    <a:lnTo>
                      <a:pt x="7033" y="1"/>
                    </a:lnTo>
                    <a:lnTo>
                      <a:pt x="7524" y="2789"/>
                    </a:lnTo>
                    <a:cubicBezTo>
                      <a:pt x="7506" y="2790"/>
                      <a:pt x="7487" y="2792"/>
                      <a:pt x="7467" y="2795"/>
                    </a:cubicBezTo>
                    <a:lnTo>
                      <a:pt x="7451" y="2797"/>
                    </a:lnTo>
                    <a:lnTo>
                      <a:pt x="6963" y="32"/>
                    </a:lnTo>
                    <a:lnTo>
                      <a:pt x="6958" y="1"/>
                    </a:lnTo>
                    <a:lnTo>
                      <a:pt x="5199" y="1"/>
                    </a:lnTo>
                    <a:lnTo>
                      <a:pt x="6290" y="3002"/>
                    </a:lnTo>
                    <a:cubicBezTo>
                      <a:pt x="6266" y="3007"/>
                      <a:pt x="6241" y="3012"/>
                      <a:pt x="6218" y="3019"/>
                    </a:cubicBezTo>
                    <a:lnTo>
                      <a:pt x="5119" y="1"/>
                    </a:lnTo>
                    <a:lnTo>
                      <a:pt x="3113" y="1"/>
                    </a:lnTo>
                    <a:lnTo>
                      <a:pt x="5067" y="3385"/>
                    </a:lnTo>
                    <a:cubicBezTo>
                      <a:pt x="5046" y="3393"/>
                      <a:pt x="5024" y="3403"/>
                      <a:pt x="5004" y="3412"/>
                    </a:cubicBezTo>
                    <a:lnTo>
                      <a:pt x="4997" y="3413"/>
                    </a:lnTo>
                    <a:lnTo>
                      <a:pt x="3038" y="19"/>
                    </a:lnTo>
                    <a:lnTo>
                      <a:pt x="3028" y="1"/>
                    </a:lnTo>
                    <a:lnTo>
                      <a:pt x="557" y="1"/>
                    </a:lnTo>
                    <a:lnTo>
                      <a:pt x="3878" y="3960"/>
                    </a:lnTo>
                    <a:lnTo>
                      <a:pt x="3831" y="3986"/>
                    </a:lnTo>
                    <a:lnTo>
                      <a:pt x="3815" y="3998"/>
                    </a:lnTo>
                    <a:lnTo>
                      <a:pt x="472" y="14"/>
                    </a:lnTo>
                    <a:lnTo>
                      <a:pt x="460"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3" name="Google Shape;1353;p61"/>
              <p:cNvSpPr/>
              <p:nvPr/>
            </p:nvSpPr>
            <p:spPr>
              <a:xfrm>
                <a:off x="7082819" y="4225768"/>
                <a:ext cx="108088" cy="290073"/>
              </a:xfrm>
              <a:custGeom>
                <a:rect b="b" l="l" r="r" t="t"/>
                <a:pathLst>
                  <a:path extrusionOk="0" h="8204" w="3057">
                    <a:moveTo>
                      <a:pt x="75" y="327"/>
                    </a:moveTo>
                    <a:cubicBezTo>
                      <a:pt x="375" y="860"/>
                      <a:pt x="941" y="1196"/>
                      <a:pt x="1558" y="1196"/>
                    </a:cubicBezTo>
                    <a:cubicBezTo>
                      <a:pt x="2102" y="1196"/>
                      <a:pt x="2600" y="946"/>
                      <a:pt x="2919" y="521"/>
                    </a:cubicBezTo>
                    <a:lnTo>
                      <a:pt x="2919" y="521"/>
                    </a:lnTo>
                    <a:lnTo>
                      <a:pt x="1578" y="8128"/>
                    </a:lnTo>
                    <a:lnTo>
                      <a:pt x="75" y="8128"/>
                    </a:lnTo>
                    <a:lnTo>
                      <a:pt x="75" y="327"/>
                    </a:lnTo>
                    <a:close/>
                    <a:moveTo>
                      <a:pt x="0" y="0"/>
                    </a:moveTo>
                    <a:lnTo>
                      <a:pt x="0" y="8203"/>
                    </a:lnTo>
                    <a:lnTo>
                      <a:pt x="1639" y="8203"/>
                    </a:lnTo>
                    <a:lnTo>
                      <a:pt x="3057" y="167"/>
                    </a:lnTo>
                    <a:lnTo>
                      <a:pt x="2953" y="336"/>
                    </a:lnTo>
                    <a:cubicBezTo>
                      <a:pt x="2659" y="828"/>
                      <a:pt x="2137" y="1123"/>
                      <a:pt x="1558" y="1123"/>
                    </a:cubicBezTo>
                    <a:cubicBezTo>
                      <a:pt x="918" y="1123"/>
                      <a:pt x="335" y="743"/>
                      <a:pt x="72" y="157"/>
                    </a:cubicBez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4" name="Google Shape;1354;p61"/>
              <p:cNvSpPr/>
              <p:nvPr/>
            </p:nvSpPr>
            <p:spPr>
              <a:xfrm>
                <a:off x="7207918" y="4301719"/>
                <a:ext cx="146309" cy="214054"/>
              </a:xfrm>
              <a:custGeom>
                <a:rect b="b" l="l" r="r" t="t"/>
                <a:pathLst>
                  <a:path extrusionOk="0" h="6054" w="4138">
                    <a:moveTo>
                      <a:pt x="2107" y="484"/>
                    </a:moveTo>
                    <a:cubicBezTo>
                      <a:pt x="2150" y="1510"/>
                      <a:pt x="2983" y="2354"/>
                      <a:pt x="4011" y="2408"/>
                    </a:cubicBezTo>
                    <a:lnTo>
                      <a:pt x="1949" y="5980"/>
                    </a:lnTo>
                    <a:lnTo>
                      <a:pt x="105" y="5980"/>
                    </a:lnTo>
                    <a:lnTo>
                      <a:pt x="2107" y="484"/>
                    </a:lnTo>
                    <a:close/>
                    <a:moveTo>
                      <a:pt x="2204" y="1"/>
                    </a:moveTo>
                    <a:lnTo>
                      <a:pt x="0" y="6054"/>
                    </a:lnTo>
                    <a:lnTo>
                      <a:pt x="1992" y="6054"/>
                    </a:lnTo>
                    <a:lnTo>
                      <a:pt x="4106" y="2391"/>
                    </a:lnTo>
                    <a:lnTo>
                      <a:pt x="4138" y="2338"/>
                    </a:lnTo>
                    <a:lnTo>
                      <a:pt x="4074" y="2336"/>
                    </a:lnTo>
                    <a:cubicBezTo>
                      <a:pt x="3030" y="2314"/>
                      <a:pt x="2179" y="1445"/>
                      <a:pt x="2179" y="399"/>
                    </a:cubicBezTo>
                    <a:cubicBezTo>
                      <a:pt x="2179" y="355"/>
                      <a:pt x="2182" y="310"/>
                      <a:pt x="2185" y="264"/>
                    </a:cubicBezTo>
                    <a:lnTo>
                      <a:pt x="220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5" name="Google Shape;1355;p61"/>
              <p:cNvSpPr/>
              <p:nvPr/>
            </p:nvSpPr>
            <p:spPr>
              <a:xfrm>
                <a:off x="7143424" y="4238815"/>
                <a:ext cx="143021" cy="277026"/>
              </a:xfrm>
              <a:custGeom>
                <a:rect b="b" l="l" r="r" t="t"/>
                <a:pathLst>
                  <a:path extrusionOk="0" h="7835" w="4045">
                    <a:moveTo>
                      <a:pt x="1379" y="439"/>
                    </a:moveTo>
                    <a:cubicBezTo>
                      <a:pt x="1583" y="1242"/>
                      <a:pt x="2317" y="1826"/>
                      <a:pt x="3162" y="1826"/>
                    </a:cubicBezTo>
                    <a:cubicBezTo>
                      <a:pt x="3421" y="1826"/>
                      <a:pt x="3675" y="1773"/>
                      <a:pt x="3913" y="1666"/>
                    </a:cubicBezTo>
                    <a:lnTo>
                      <a:pt x="3913" y="1666"/>
                    </a:lnTo>
                    <a:lnTo>
                      <a:pt x="1694" y="7759"/>
                    </a:lnTo>
                    <a:lnTo>
                      <a:pt x="89" y="7759"/>
                    </a:lnTo>
                    <a:lnTo>
                      <a:pt x="1379" y="439"/>
                    </a:lnTo>
                    <a:close/>
                    <a:moveTo>
                      <a:pt x="1381" y="1"/>
                    </a:moveTo>
                    <a:lnTo>
                      <a:pt x="0" y="7834"/>
                    </a:lnTo>
                    <a:lnTo>
                      <a:pt x="1746" y="7834"/>
                    </a:lnTo>
                    <a:lnTo>
                      <a:pt x="4044" y="1518"/>
                    </a:lnTo>
                    <a:lnTo>
                      <a:pt x="3961" y="1561"/>
                    </a:lnTo>
                    <a:cubicBezTo>
                      <a:pt x="3710" y="1688"/>
                      <a:pt x="3441" y="1753"/>
                      <a:pt x="3162" y="1753"/>
                    </a:cubicBezTo>
                    <a:cubicBezTo>
                      <a:pt x="2285" y="1753"/>
                      <a:pt x="1534" y="1098"/>
                      <a:pt x="1414" y="232"/>
                    </a:cubicBezTo>
                    <a:lnTo>
                      <a:pt x="138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6" name="Google Shape;1356;p61"/>
              <p:cNvSpPr/>
              <p:nvPr/>
            </p:nvSpPr>
            <p:spPr>
              <a:xfrm>
                <a:off x="7077763" y="4166436"/>
                <a:ext cx="307257" cy="349332"/>
              </a:xfrm>
              <a:custGeom>
                <a:rect b="b" l="l" r="r" t="t"/>
                <a:pathLst>
                  <a:path extrusionOk="0" h="9880" w="8690">
                    <a:moveTo>
                      <a:pt x="75" y="76"/>
                    </a:moveTo>
                    <a:cubicBezTo>
                      <a:pt x="4196" y="92"/>
                      <a:pt x="7785" y="3024"/>
                      <a:pt x="8615" y="7050"/>
                    </a:cubicBezTo>
                    <a:lnTo>
                      <a:pt x="8615" y="8017"/>
                    </a:lnTo>
                    <a:cubicBezTo>
                      <a:pt x="8603" y="7969"/>
                      <a:pt x="8591" y="7922"/>
                      <a:pt x="8578" y="7874"/>
                    </a:cubicBezTo>
                    <a:lnTo>
                      <a:pt x="8578" y="7055"/>
                    </a:lnTo>
                    <a:cubicBezTo>
                      <a:pt x="7752" y="3044"/>
                      <a:pt x="4179" y="129"/>
                      <a:pt x="75" y="112"/>
                    </a:cubicBezTo>
                    <a:lnTo>
                      <a:pt x="75" y="76"/>
                    </a:lnTo>
                    <a:close/>
                    <a:moveTo>
                      <a:pt x="7918" y="6283"/>
                    </a:moveTo>
                    <a:cubicBezTo>
                      <a:pt x="7960" y="6372"/>
                      <a:pt x="7998" y="6460"/>
                      <a:pt x="8037" y="6548"/>
                    </a:cubicBezTo>
                    <a:cubicBezTo>
                      <a:pt x="8060" y="6600"/>
                      <a:pt x="8083" y="6650"/>
                      <a:pt x="8105" y="6702"/>
                    </a:cubicBezTo>
                    <a:cubicBezTo>
                      <a:pt x="8157" y="6826"/>
                      <a:pt x="8205" y="6953"/>
                      <a:pt x="8250" y="7078"/>
                    </a:cubicBezTo>
                    <a:cubicBezTo>
                      <a:pt x="8260" y="7106"/>
                      <a:pt x="8272" y="7133"/>
                      <a:pt x="8282" y="7161"/>
                    </a:cubicBezTo>
                    <a:cubicBezTo>
                      <a:pt x="8337" y="7314"/>
                      <a:pt x="8386" y="7469"/>
                      <a:pt x="8431" y="7624"/>
                    </a:cubicBezTo>
                    <a:cubicBezTo>
                      <a:pt x="8445" y="7664"/>
                      <a:pt x="8453" y="7706"/>
                      <a:pt x="8465" y="7746"/>
                    </a:cubicBezTo>
                    <a:cubicBezTo>
                      <a:pt x="8495" y="7852"/>
                      <a:pt x="8523" y="7959"/>
                      <a:pt x="8550" y="8066"/>
                    </a:cubicBezTo>
                    <a:lnTo>
                      <a:pt x="8505" y="8066"/>
                    </a:lnTo>
                    <a:lnTo>
                      <a:pt x="8505" y="9413"/>
                    </a:lnTo>
                    <a:lnTo>
                      <a:pt x="8175" y="9806"/>
                    </a:lnTo>
                    <a:lnTo>
                      <a:pt x="5885" y="9806"/>
                    </a:lnTo>
                    <a:lnTo>
                      <a:pt x="7918" y="6283"/>
                    </a:lnTo>
                    <a:close/>
                    <a:moveTo>
                      <a:pt x="8505" y="9758"/>
                    </a:moveTo>
                    <a:lnTo>
                      <a:pt x="8505" y="9806"/>
                    </a:lnTo>
                    <a:lnTo>
                      <a:pt x="8463" y="9806"/>
                    </a:lnTo>
                    <a:lnTo>
                      <a:pt x="8505" y="9758"/>
                    </a:lnTo>
                    <a:close/>
                    <a:moveTo>
                      <a:pt x="8615" y="8139"/>
                    </a:moveTo>
                    <a:lnTo>
                      <a:pt x="8615" y="9806"/>
                    </a:lnTo>
                    <a:lnTo>
                      <a:pt x="8578" y="9806"/>
                    </a:lnTo>
                    <a:lnTo>
                      <a:pt x="8578" y="8139"/>
                    </a:lnTo>
                    <a:close/>
                    <a:moveTo>
                      <a:pt x="0" y="1"/>
                    </a:moveTo>
                    <a:lnTo>
                      <a:pt x="0" y="186"/>
                    </a:lnTo>
                    <a:lnTo>
                      <a:pt x="38" y="186"/>
                    </a:lnTo>
                    <a:cubicBezTo>
                      <a:pt x="4123" y="186"/>
                      <a:pt x="7684" y="3080"/>
                      <a:pt x="8505" y="7061"/>
                    </a:cubicBezTo>
                    <a:lnTo>
                      <a:pt x="8505" y="7419"/>
                    </a:lnTo>
                    <a:cubicBezTo>
                      <a:pt x="7494" y="4236"/>
                      <a:pt x="4464" y="905"/>
                      <a:pt x="38" y="905"/>
                    </a:cubicBezTo>
                    <a:lnTo>
                      <a:pt x="0" y="905"/>
                    </a:lnTo>
                    <a:lnTo>
                      <a:pt x="0" y="1033"/>
                    </a:lnTo>
                    <a:lnTo>
                      <a:pt x="38" y="1033"/>
                    </a:lnTo>
                    <a:cubicBezTo>
                      <a:pt x="63" y="1033"/>
                      <a:pt x="90" y="1035"/>
                      <a:pt x="115" y="1035"/>
                    </a:cubicBezTo>
                    <a:lnTo>
                      <a:pt x="172" y="1037"/>
                    </a:lnTo>
                    <a:cubicBezTo>
                      <a:pt x="1236" y="1053"/>
                      <a:pt x="2269" y="1272"/>
                      <a:pt x="3241" y="1685"/>
                    </a:cubicBezTo>
                    <a:cubicBezTo>
                      <a:pt x="4236" y="2104"/>
                      <a:pt x="5145" y="2716"/>
                      <a:pt x="5946" y="3500"/>
                    </a:cubicBezTo>
                    <a:cubicBezTo>
                      <a:pt x="6741" y="4276"/>
                      <a:pt x="7390" y="5183"/>
                      <a:pt x="7882" y="6202"/>
                    </a:cubicBezTo>
                    <a:lnTo>
                      <a:pt x="5756" y="9880"/>
                    </a:lnTo>
                    <a:lnTo>
                      <a:pt x="8210" y="9880"/>
                    </a:lnTo>
                    <a:lnTo>
                      <a:pt x="8505" y="9528"/>
                    </a:lnTo>
                    <a:lnTo>
                      <a:pt x="8505" y="9643"/>
                    </a:lnTo>
                    <a:lnTo>
                      <a:pt x="8305" y="9880"/>
                    </a:lnTo>
                    <a:lnTo>
                      <a:pt x="8690" y="9880"/>
                    </a:lnTo>
                    <a:lnTo>
                      <a:pt x="8690" y="8102"/>
                    </a:lnTo>
                    <a:lnTo>
                      <a:pt x="8688" y="8066"/>
                    </a:lnTo>
                    <a:lnTo>
                      <a:pt x="8686" y="7043"/>
                    </a:lnTo>
                    <a:cubicBezTo>
                      <a:pt x="7847" y="2962"/>
                      <a:pt x="4209" y="1"/>
                      <a:pt x="3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7" name="Google Shape;1357;p61"/>
              <p:cNvSpPr/>
              <p:nvPr/>
            </p:nvSpPr>
            <p:spPr>
              <a:xfrm>
                <a:off x="7192007" y="4135214"/>
                <a:ext cx="12764" cy="12729"/>
              </a:xfrm>
              <a:custGeom>
                <a:rect b="b" l="l" r="r" t="t"/>
                <a:pathLst>
                  <a:path extrusionOk="0" h="360" w="361">
                    <a:moveTo>
                      <a:pt x="180" y="1"/>
                    </a:moveTo>
                    <a:cubicBezTo>
                      <a:pt x="82" y="1"/>
                      <a:pt x="0" y="81"/>
                      <a:pt x="0" y="181"/>
                    </a:cubicBezTo>
                    <a:cubicBezTo>
                      <a:pt x="0" y="279"/>
                      <a:pt x="82" y="359"/>
                      <a:pt x="180" y="359"/>
                    </a:cubicBezTo>
                    <a:cubicBezTo>
                      <a:pt x="280" y="359"/>
                      <a:pt x="360" y="279"/>
                      <a:pt x="360" y="181"/>
                    </a:cubicBezTo>
                    <a:cubicBezTo>
                      <a:pt x="360" y="81"/>
                      <a:pt x="280"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8" name="Google Shape;1358;p61"/>
              <p:cNvSpPr/>
              <p:nvPr/>
            </p:nvSpPr>
            <p:spPr>
              <a:xfrm>
                <a:off x="7237654" y="4152965"/>
                <a:ext cx="12764" cy="12693"/>
              </a:xfrm>
              <a:custGeom>
                <a:rect b="b" l="l" r="r" t="t"/>
                <a:pathLst>
                  <a:path extrusionOk="0" h="359" w="361">
                    <a:moveTo>
                      <a:pt x="180" y="0"/>
                    </a:moveTo>
                    <a:cubicBezTo>
                      <a:pt x="82" y="0"/>
                      <a:pt x="0" y="80"/>
                      <a:pt x="0" y="180"/>
                    </a:cubicBezTo>
                    <a:cubicBezTo>
                      <a:pt x="0" y="278"/>
                      <a:pt x="82" y="358"/>
                      <a:pt x="180" y="358"/>
                    </a:cubicBezTo>
                    <a:cubicBezTo>
                      <a:pt x="280" y="358"/>
                      <a:pt x="360" y="278"/>
                      <a:pt x="360" y="180"/>
                    </a:cubicBezTo>
                    <a:cubicBezTo>
                      <a:pt x="360" y="80"/>
                      <a:pt x="280"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9" name="Google Shape;1359;p61"/>
              <p:cNvSpPr/>
              <p:nvPr/>
            </p:nvSpPr>
            <p:spPr>
              <a:xfrm>
                <a:off x="7284222" y="4179236"/>
                <a:ext cx="12693" cy="12729"/>
              </a:xfrm>
              <a:custGeom>
                <a:rect b="b" l="l" r="r" t="t"/>
                <a:pathLst>
                  <a:path extrusionOk="0" h="360" w="359">
                    <a:moveTo>
                      <a:pt x="181" y="0"/>
                    </a:moveTo>
                    <a:cubicBezTo>
                      <a:pt x="81" y="0"/>
                      <a:pt x="1" y="82"/>
                      <a:pt x="1" y="180"/>
                    </a:cubicBezTo>
                    <a:cubicBezTo>
                      <a:pt x="1" y="278"/>
                      <a:pt x="81" y="360"/>
                      <a:pt x="181" y="360"/>
                    </a:cubicBezTo>
                    <a:cubicBezTo>
                      <a:pt x="279" y="360"/>
                      <a:pt x="359" y="278"/>
                      <a:pt x="359" y="180"/>
                    </a:cubicBezTo>
                    <a:cubicBezTo>
                      <a:pt x="359" y="82"/>
                      <a:pt x="279" y="0"/>
                      <a:pt x="18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0" name="Google Shape;1360;p61"/>
              <p:cNvSpPr/>
              <p:nvPr/>
            </p:nvSpPr>
            <p:spPr>
              <a:xfrm>
                <a:off x="7097846" y="4117252"/>
                <a:ext cx="12693" cy="12729"/>
              </a:xfrm>
              <a:custGeom>
                <a:rect b="b" l="l" r="r" t="t"/>
                <a:pathLst>
                  <a:path extrusionOk="0" h="360" w="359">
                    <a:moveTo>
                      <a:pt x="178" y="1"/>
                    </a:moveTo>
                    <a:cubicBezTo>
                      <a:pt x="80" y="1"/>
                      <a:pt x="0" y="81"/>
                      <a:pt x="0" y="181"/>
                    </a:cubicBezTo>
                    <a:cubicBezTo>
                      <a:pt x="0" y="279"/>
                      <a:pt x="80" y="359"/>
                      <a:pt x="178" y="359"/>
                    </a:cubicBezTo>
                    <a:cubicBezTo>
                      <a:pt x="278" y="359"/>
                      <a:pt x="358" y="279"/>
                      <a:pt x="358" y="181"/>
                    </a:cubicBezTo>
                    <a:cubicBezTo>
                      <a:pt x="358" y="81"/>
                      <a:pt x="278" y="1"/>
                      <a:pt x="17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1" name="Google Shape;1361;p61"/>
              <p:cNvSpPr/>
              <p:nvPr/>
            </p:nvSpPr>
            <p:spPr>
              <a:xfrm>
                <a:off x="7144591" y="4124112"/>
                <a:ext cx="12693" cy="12693"/>
              </a:xfrm>
              <a:custGeom>
                <a:rect b="b" l="l" r="r" t="t"/>
                <a:pathLst>
                  <a:path extrusionOk="0" h="359" w="359">
                    <a:moveTo>
                      <a:pt x="180" y="0"/>
                    </a:moveTo>
                    <a:cubicBezTo>
                      <a:pt x="81" y="0"/>
                      <a:pt x="1" y="80"/>
                      <a:pt x="1" y="178"/>
                    </a:cubicBezTo>
                    <a:cubicBezTo>
                      <a:pt x="1" y="278"/>
                      <a:pt x="81" y="358"/>
                      <a:pt x="180" y="358"/>
                    </a:cubicBezTo>
                    <a:cubicBezTo>
                      <a:pt x="279" y="358"/>
                      <a:pt x="359" y="278"/>
                      <a:pt x="359" y="178"/>
                    </a:cubicBezTo>
                    <a:cubicBezTo>
                      <a:pt x="359"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2" name="Google Shape;1362;p61"/>
              <p:cNvSpPr/>
              <p:nvPr/>
            </p:nvSpPr>
            <p:spPr>
              <a:xfrm>
                <a:off x="7322939" y="4213605"/>
                <a:ext cx="12693" cy="12764"/>
              </a:xfrm>
              <a:custGeom>
                <a:rect b="b" l="l" r="r" t="t"/>
                <a:pathLst>
                  <a:path extrusionOk="0" h="361" w="359">
                    <a:moveTo>
                      <a:pt x="178" y="1"/>
                    </a:moveTo>
                    <a:cubicBezTo>
                      <a:pt x="80" y="1"/>
                      <a:pt x="0" y="81"/>
                      <a:pt x="0" y="181"/>
                    </a:cubicBezTo>
                    <a:cubicBezTo>
                      <a:pt x="0" y="281"/>
                      <a:pt x="80" y="361"/>
                      <a:pt x="178" y="361"/>
                    </a:cubicBezTo>
                    <a:cubicBezTo>
                      <a:pt x="278" y="361"/>
                      <a:pt x="358" y="281"/>
                      <a:pt x="358" y="181"/>
                    </a:cubicBezTo>
                    <a:cubicBezTo>
                      <a:pt x="358" y="81"/>
                      <a:pt x="278" y="1"/>
                      <a:pt x="17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3" name="Google Shape;1363;p61"/>
              <p:cNvSpPr/>
              <p:nvPr/>
            </p:nvSpPr>
            <p:spPr>
              <a:xfrm>
                <a:off x="7077763" y="4047949"/>
                <a:ext cx="307257" cy="316520"/>
              </a:xfrm>
              <a:custGeom>
                <a:rect b="b" l="l" r="r" t="t"/>
                <a:pathLst>
                  <a:path extrusionOk="0" h="8952" w="8690">
                    <a:moveTo>
                      <a:pt x="1707" y="74"/>
                    </a:moveTo>
                    <a:lnTo>
                      <a:pt x="1226" y="2804"/>
                    </a:lnTo>
                    <a:cubicBezTo>
                      <a:pt x="1058" y="2782"/>
                      <a:pt x="890" y="2765"/>
                      <a:pt x="721" y="2754"/>
                    </a:cubicBezTo>
                    <a:lnTo>
                      <a:pt x="708" y="2754"/>
                    </a:lnTo>
                    <a:cubicBezTo>
                      <a:pt x="545" y="2742"/>
                      <a:pt x="380" y="2734"/>
                      <a:pt x="217" y="2730"/>
                    </a:cubicBezTo>
                    <a:lnTo>
                      <a:pt x="217" y="74"/>
                    </a:lnTo>
                    <a:close/>
                    <a:moveTo>
                      <a:pt x="3525" y="74"/>
                    </a:moveTo>
                    <a:lnTo>
                      <a:pt x="2445" y="3039"/>
                    </a:lnTo>
                    <a:cubicBezTo>
                      <a:pt x="2280" y="2995"/>
                      <a:pt x="2114" y="2957"/>
                      <a:pt x="1946" y="2924"/>
                    </a:cubicBezTo>
                    <a:cubicBezTo>
                      <a:pt x="1934" y="2920"/>
                      <a:pt x="1922" y="2919"/>
                      <a:pt x="1911" y="2917"/>
                    </a:cubicBezTo>
                    <a:cubicBezTo>
                      <a:pt x="1756" y="2885"/>
                      <a:pt x="1601" y="2857"/>
                      <a:pt x="1446" y="2834"/>
                    </a:cubicBezTo>
                    <a:lnTo>
                      <a:pt x="1932" y="74"/>
                    </a:lnTo>
                    <a:close/>
                    <a:moveTo>
                      <a:pt x="5587" y="74"/>
                    </a:moveTo>
                    <a:lnTo>
                      <a:pt x="3648" y="3433"/>
                    </a:lnTo>
                    <a:cubicBezTo>
                      <a:pt x="3486" y="3368"/>
                      <a:pt x="3321" y="3307"/>
                      <a:pt x="3156" y="3252"/>
                    </a:cubicBezTo>
                    <a:cubicBezTo>
                      <a:pt x="3135" y="3243"/>
                      <a:pt x="3115" y="3238"/>
                      <a:pt x="3095" y="3232"/>
                    </a:cubicBezTo>
                    <a:cubicBezTo>
                      <a:pt x="2950" y="3184"/>
                      <a:pt x="2805" y="3137"/>
                      <a:pt x="2660" y="3097"/>
                    </a:cubicBezTo>
                    <a:lnTo>
                      <a:pt x="3759" y="74"/>
                    </a:lnTo>
                    <a:close/>
                    <a:moveTo>
                      <a:pt x="8113" y="74"/>
                    </a:moveTo>
                    <a:lnTo>
                      <a:pt x="4824" y="3995"/>
                    </a:lnTo>
                    <a:cubicBezTo>
                      <a:pt x="4815" y="3991"/>
                      <a:pt x="4809" y="3988"/>
                      <a:pt x="4802" y="3983"/>
                    </a:cubicBezTo>
                    <a:cubicBezTo>
                      <a:pt x="4657" y="3903"/>
                      <a:pt x="4507" y="3823"/>
                      <a:pt x="4354" y="3748"/>
                    </a:cubicBezTo>
                    <a:cubicBezTo>
                      <a:pt x="4352" y="3748"/>
                      <a:pt x="4351" y="3747"/>
                      <a:pt x="4349" y="3747"/>
                    </a:cubicBezTo>
                    <a:cubicBezTo>
                      <a:pt x="4197" y="3672"/>
                      <a:pt x="4043" y="3600"/>
                      <a:pt x="3884" y="3533"/>
                    </a:cubicBezTo>
                    <a:cubicBezTo>
                      <a:pt x="3874" y="3528"/>
                      <a:pt x="3864" y="3523"/>
                      <a:pt x="3854" y="3518"/>
                    </a:cubicBezTo>
                    <a:lnTo>
                      <a:pt x="5843" y="75"/>
                    </a:lnTo>
                    <a:lnTo>
                      <a:pt x="5843" y="74"/>
                    </a:lnTo>
                    <a:close/>
                    <a:moveTo>
                      <a:pt x="8401" y="74"/>
                    </a:moveTo>
                    <a:lnTo>
                      <a:pt x="8401" y="75"/>
                    </a:lnTo>
                    <a:lnTo>
                      <a:pt x="8505" y="75"/>
                    </a:lnTo>
                    <a:lnTo>
                      <a:pt x="8505" y="2597"/>
                    </a:lnTo>
                    <a:lnTo>
                      <a:pt x="5950" y="4741"/>
                    </a:lnTo>
                    <a:cubicBezTo>
                      <a:pt x="5896" y="4699"/>
                      <a:pt x="5841" y="4659"/>
                      <a:pt x="5786" y="4619"/>
                    </a:cubicBezTo>
                    <a:cubicBezTo>
                      <a:pt x="5770" y="4606"/>
                      <a:pt x="5751" y="4593"/>
                      <a:pt x="5733" y="4579"/>
                    </a:cubicBezTo>
                    <a:cubicBezTo>
                      <a:pt x="5655" y="4523"/>
                      <a:pt x="5577" y="4468"/>
                      <a:pt x="5495" y="4413"/>
                    </a:cubicBezTo>
                    <a:cubicBezTo>
                      <a:pt x="5480" y="4403"/>
                      <a:pt x="5465" y="4393"/>
                      <a:pt x="5450" y="4383"/>
                    </a:cubicBezTo>
                    <a:cubicBezTo>
                      <a:pt x="5383" y="4338"/>
                      <a:pt x="5317" y="4295"/>
                      <a:pt x="5250" y="4251"/>
                    </a:cubicBezTo>
                    <a:cubicBezTo>
                      <a:pt x="5220" y="4233"/>
                      <a:pt x="5190" y="4216"/>
                      <a:pt x="5160" y="4196"/>
                    </a:cubicBezTo>
                    <a:cubicBezTo>
                      <a:pt x="5112" y="4168"/>
                      <a:pt x="5065" y="4138"/>
                      <a:pt x="5017" y="4108"/>
                    </a:cubicBezTo>
                    <a:lnTo>
                      <a:pt x="8401" y="74"/>
                    </a:lnTo>
                    <a:close/>
                    <a:moveTo>
                      <a:pt x="8505" y="2694"/>
                    </a:moveTo>
                    <a:lnTo>
                      <a:pt x="8505" y="2789"/>
                    </a:lnTo>
                    <a:lnTo>
                      <a:pt x="6068" y="4834"/>
                    </a:lnTo>
                    <a:lnTo>
                      <a:pt x="6063" y="4831"/>
                    </a:lnTo>
                    <a:cubicBezTo>
                      <a:pt x="6045" y="4816"/>
                      <a:pt x="6028" y="4801"/>
                      <a:pt x="6010" y="4788"/>
                    </a:cubicBezTo>
                    <a:lnTo>
                      <a:pt x="8505" y="2694"/>
                    </a:lnTo>
                    <a:close/>
                    <a:moveTo>
                      <a:pt x="8505" y="2885"/>
                    </a:moveTo>
                    <a:lnTo>
                      <a:pt x="8505" y="4813"/>
                    </a:lnTo>
                    <a:lnTo>
                      <a:pt x="6991" y="5685"/>
                    </a:lnTo>
                    <a:cubicBezTo>
                      <a:pt x="6944" y="5635"/>
                      <a:pt x="6894" y="5585"/>
                      <a:pt x="6846" y="5535"/>
                    </a:cubicBezTo>
                    <a:cubicBezTo>
                      <a:pt x="6829" y="5519"/>
                      <a:pt x="6812" y="5500"/>
                      <a:pt x="6794" y="5482"/>
                    </a:cubicBezTo>
                    <a:cubicBezTo>
                      <a:pt x="6724" y="5410"/>
                      <a:pt x="6651" y="5341"/>
                      <a:pt x="6576" y="5271"/>
                    </a:cubicBezTo>
                    <a:cubicBezTo>
                      <a:pt x="6564" y="5261"/>
                      <a:pt x="6551" y="5249"/>
                      <a:pt x="6539" y="5239"/>
                    </a:cubicBezTo>
                    <a:cubicBezTo>
                      <a:pt x="6476" y="5181"/>
                      <a:pt x="6411" y="5122"/>
                      <a:pt x="6346" y="5066"/>
                    </a:cubicBezTo>
                    <a:cubicBezTo>
                      <a:pt x="6321" y="5044"/>
                      <a:pt x="6296" y="5024"/>
                      <a:pt x="6271" y="5002"/>
                    </a:cubicBezTo>
                    <a:cubicBezTo>
                      <a:pt x="6223" y="4962"/>
                      <a:pt x="6176" y="4921"/>
                      <a:pt x="6126" y="4881"/>
                    </a:cubicBezTo>
                    <a:lnTo>
                      <a:pt x="8505" y="2885"/>
                    </a:lnTo>
                    <a:close/>
                    <a:moveTo>
                      <a:pt x="8505" y="4897"/>
                    </a:moveTo>
                    <a:lnTo>
                      <a:pt x="8505" y="4982"/>
                    </a:lnTo>
                    <a:lnTo>
                      <a:pt x="7092" y="5796"/>
                    </a:lnTo>
                    <a:lnTo>
                      <a:pt x="7082" y="5787"/>
                    </a:lnTo>
                    <a:cubicBezTo>
                      <a:pt x="7069" y="5772"/>
                      <a:pt x="7056" y="5757"/>
                      <a:pt x="7042" y="5742"/>
                    </a:cubicBezTo>
                    <a:lnTo>
                      <a:pt x="8505" y="4897"/>
                    </a:lnTo>
                    <a:close/>
                    <a:moveTo>
                      <a:pt x="8505" y="5067"/>
                    </a:moveTo>
                    <a:lnTo>
                      <a:pt x="8505" y="8177"/>
                    </a:lnTo>
                    <a:cubicBezTo>
                      <a:pt x="8471" y="8074"/>
                      <a:pt x="8433" y="7971"/>
                      <a:pt x="8395" y="7869"/>
                    </a:cubicBezTo>
                    <a:cubicBezTo>
                      <a:pt x="8380" y="7832"/>
                      <a:pt x="8363" y="7797"/>
                      <a:pt x="8348" y="7761"/>
                    </a:cubicBezTo>
                    <a:cubicBezTo>
                      <a:pt x="8322" y="7696"/>
                      <a:pt x="8295" y="7631"/>
                      <a:pt x="8265" y="7566"/>
                    </a:cubicBezTo>
                    <a:cubicBezTo>
                      <a:pt x="8247" y="7524"/>
                      <a:pt x="8225" y="7482"/>
                      <a:pt x="8205" y="7441"/>
                    </a:cubicBezTo>
                    <a:cubicBezTo>
                      <a:pt x="8177" y="7383"/>
                      <a:pt x="8150" y="7324"/>
                      <a:pt x="8120" y="7266"/>
                    </a:cubicBezTo>
                    <a:cubicBezTo>
                      <a:pt x="8097" y="7223"/>
                      <a:pt x="8072" y="7179"/>
                      <a:pt x="8048" y="7136"/>
                    </a:cubicBezTo>
                    <a:cubicBezTo>
                      <a:pt x="8017" y="7081"/>
                      <a:pt x="7988" y="7026"/>
                      <a:pt x="7955" y="6971"/>
                    </a:cubicBezTo>
                    <a:cubicBezTo>
                      <a:pt x="7930" y="6926"/>
                      <a:pt x="7902" y="6883"/>
                      <a:pt x="7873" y="6840"/>
                    </a:cubicBezTo>
                    <a:cubicBezTo>
                      <a:pt x="7842" y="6786"/>
                      <a:pt x="7809" y="6733"/>
                      <a:pt x="7774" y="6680"/>
                    </a:cubicBezTo>
                    <a:cubicBezTo>
                      <a:pt x="7745" y="6636"/>
                      <a:pt x="7715" y="6593"/>
                      <a:pt x="7685" y="6550"/>
                    </a:cubicBezTo>
                    <a:cubicBezTo>
                      <a:pt x="7649" y="6498"/>
                      <a:pt x="7614" y="6445"/>
                      <a:pt x="7575" y="6393"/>
                    </a:cubicBezTo>
                    <a:cubicBezTo>
                      <a:pt x="7544" y="6352"/>
                      <a:pt x="7512" y="6310"/>
                      <a:pt x="7479" y="6268"/>
                    </a:cubicBezTo>
                    <a:cubicBezTo>
                      <a:pt x="7439" y="6217"/>
                      <a:pt x="7400" y="6163"/>
                      <a:pt x="7359" y="6112"/>
                    </a:cubicBezTo>
                    <a:cubicBezTo>
                      <a:pt x="7325" y="6072"/>
                      <a:pt x="7291" y="6032"/>
                      <a:pt x="7257" y="5990"/>
                    </a:cubicBezTo>
                    <a:cubicBezTo>
                      <a:pt x="7219" y="5945"/>
                      <a:pt x="7181" y="5898"/>
                      <a:pt x="7141" y="5854"/>
                    </a:cubicBezTo>
                    <a:lnTo>
                      <a:pt x="8505" y="5067"/>
                    </a:lnTo>
                    <a:close/>
                    <a:moveTo>
                      <a:pt x="8615" y="75"/>
                    </a:moveTo>
                    <a:lnTo>
                      <a:pt x="8615" y="8868"/>
                    </a:lnTo>
                    <a:lnTo>
                      <a:pt x="8573" y="8872"/>
                    </a:lnTo>
                    <a:cubicBezTo>
                      <a:pt x="7922" y="5550"/>
                      <a:pt x="4124" y="2854"/>
                      <a:pt x="75" y="2837"/>
                    </a:cubicBezTo>
                    <a:lnTo>
                      <a:pt x="75" y="2800"/>
                    </a:lnTo>
                    <a:cubicBezTo>
                      <a:pt x="90" y="2800"/>
                      <a:pt x="107" y="2802"/>
                      <a:pt x="123" y="2802"/>
                    </a:cubicBezTo>
                    <a:lnTo>
                      <a:pt x="143" y="2802"/>
                    </a:lnTo>
                    <a:lnTo>
                      <a:pt x="180" y="2804"/>
                    </a:lnTo>
                    <a:cubicBezTo>
                      <a:pt x="536" y="2809"/>
                      <a:pt x="896" y="2835"/>
                      <a:pt x="1251" y="2882"/>
                    </a:cubicBezTo>
                    <a:lnTo>
                      <a:pt x="1273" y="2884"/>
                    </a:lnTo>
                    <a:cubicBezTo>
                      <a:pt x="1314" y="2890"/>
                      <a:pt x="1356" y="2895"/>
                      <a:pt x="1398" y="2902"/>
                    </a:cubicBezTo>
                    <a:cubicBezTo>
                      <a:pt x="1752" y="2954"/>
                      <a:pt x="2109" y="3027"/>
                      <a:pt x="2459" y="3119"/>
                    </a:cubicBezTo>
                    <a:cubicBezTo>
                      <a:pt x="2507" y="3130"/>
                      <a:pt x="2555" y="3144"/>
                      <a:pt x="2602" y="3157"/>
                    </a:cubicBezTo>
                    <a:cubicBezTo>
                      <a:pt x="2955" y="3255"/>
                      <a:pt x="3306" y="3375"/>
                      <a:pt x="3649" y="3513"/>
                    </a:cubicBezTo>
                    <a:cubicBezTo>
                      <a:pt x="3696" y="3532"/>
                      <a:pt x="3741" y="3552"/>
                      <a:pt x="3786" y="3570"/>
                    </a:cubicBezTo>
                    <a:cubicBezTo>
                      <a:pt x="3876" y="3608"/>
                      <a:pt x="3966" y="3647"/>
                      <a:pt x="4053" y="3687"/>
                    </a:cubicBezTo>
                    <a:cubicBezTo>
                      <a:pt x="4317" y="3806"/>
                      <a:pt x="4571" y="3936"/>
                      <a:pt x="4814" y="4075"/>
                    </a:cubicBezTo>
                    <a:lnTo>
                      <a:pt x="4819" y="4078"/>
                    </a:lnTo>
                    <a:cubicBezTo>
                      <a:pt x="4844" y="4091"/>
                      <a:pt x="4869" y="4106"/>
                      <a:pt x="4892" y="4121"/>
                    </a:cubicBezTo>
                    <a:lnTo>
                      <a:pt x="4904" y="4128"/>
                    </a:lnTo>
                    <a:lnTo>
                      <a:pt x="4942" y="4150"/>
                    </a:lnTo>
                    <a:cubicBezTo>
                      <a:pt x="5292" y="4356"/>
                      <a:pt x="5623" y="4579"/>
                      <a:pt x="5928" y="4818"/>
                    </a:cubicBezTo>
                    <a:cubicBezTo>
                      <a:pt x="5956" y="4839"/>
                      <a:pt x="5985" y="4861"/>
                      <a:pt x="6011" y="4884"/>
                    </a:cubicBezTo>
                    <a:lnTo>
                      <a:pt x="6045" y="4911"/>
                    </a:lnTo>
                    <a:cubicBezTo>
                      <a:pt x="6128" y="4977"/>
                      <a:pt x="6210" y="5046"/>
                      <a:pt x="6289" y="5114"/>
                    </a:cubicBezTo>
                    <a:cubicBezTo>
                      <a:pt x="6528" y="5321"/>
                      <a:pt x="6753" y="5535"/>
                      <a:pt x="6956" y="5757"/>
                    </a:cubicBezTo>
                    <a:lnTo>
                      <a:pt x="6959" y="5760"/>
                    </a:lnTo>
                    <a:cubicBezTo>
                      <a:pt x="6982" y="5785"/>
                      <a:pt x="7004" y="5810"/>
                      <a:pt x="7026" y="5835"/>
                    </a:cubicBezTo>
                    <a:lnTo>
                      <a:pt x="7056" y="5869"/>
                    </a:lnTo>
                    <a:cubicBezTo>
                      <a:pt x="7764" y="6663"/>
                      <a:pt x="8250" y="7526"/>
                      <a:pt x="8506" y="8434"/>
                    </a:cubicBezTo>
                    <a:lnTo>
                      <a:pt x="8578" y="8692"/>
                    </a:lnTo>
                    <a:lnTo>
                      <a:pt x="8578" y="75"/>
                    </a:lnTo>
                    <a:close/>
                    <a:moveTo>
                      <a:pt x="143" y="1"/>
                    </a:moveTo>
                    <a:lnTo>
                      <a:pt x="143" y="2729"/>
                    </a:lnTo>
                    <a:lnTo>
                      <a:pt x="125" y="2729"/>
                    </a:lnTo>
                    <a:cubicBezTo>
                      <a:pt x="95" y="2727"/>
                      <a:pt x="67" y="2727"/>
                      <a:pt x="37" y="2727"/>
                    </a:cubicBezTo>
                    <a:lnTo>
                      <a:pt x="0" y="2727"/>
                    </a:lnTo>
                    <a:lnTo>
                      <a:pt x="0" y="2910"/>
                    </a:lnTo>
                    <a:lnTo>
                      <a:pt x="37" y="2910"/>
                    </a:lnTo>
                    <a:cubicBezTo>
                      <a:pt x="4079" y="2910"/>
                      <a:pt x="7878" y="5605"/>
                      <a:pt x="8506" y="8918"/>
                    </a:cubicBezTo>
                    <a:lnTo>
                      <a:pt x="8513" y="8952"/>
                    </a:lnTo>
                    <a:lnTo>
                      <a:pt x="8690" y="8935"/>
                    </a:lnTo>
                    <a:lnTo>
                      <a:pt x="8690" y="1"/>
                    </a:lnTo>
                    <a:lnTo>
                      <a:pt x="8368" y="1"/>
                    </a:lnTo>
                    <a:lnTo>
                      <a:pt x="4952" y="4071"/>
                    </a:lnTo>
                    <a:lnTo>
                      <a:pt x="4930" y="4058"/>
                    </a:lnTo>
                    <a:cubicBezTo>
                      <a:pt x="4917" y="4050"/>
                      <a:pt x="4902" y="4041"/>
                      <a:pt x="4889" y="4033"/>
                    </a:cubicBezTo>
                    <a:lnTo>
                      <a:pt x="8272" y="1"/>
                    </a:lnTo>
                    <a:lnTo>
                      <a:pt x="5800" y="1"/>
                    </a:lnTo>
                    <a:lnTo>
                      <a:pt x="3786" y="3490"/>
                    </a:lnTo>
                    <a:cubicBezTo>
                      <a:pt x="3763" y="3480"/>
                      <a:pt x="3739" y="3472"/>
                      <a:pt x="3716" y="3462"/>
                    </a:cubicBezTo>
                    <a:lnTo>
                      <a:pt x="5715" y="1"/>
                    </a:lnTo>
                    <a:lnTo>
                      <a:pt x="3709" y="1"/>
                    </a:lnTo>
                    <a:lnTo>
                      <a:pt x="2588" y="3077"/>
                    </a:lnTo>
                    <a:cubicBezTo>
                      <a:pt x="2565" y="3070"/>
                      <a:pt x="2542" y="3064"/>
                      <a:pt x="2517" y="3057"/>
                    </a:cubicBezTo>
                    <a:lnTo>
                      <a:pt x="3629" y="1"/>
                    </a:lnTo>
                    <a:lnTo>
                      <a:pt x="1871" y="1"/>
                    </a:lnTo>
                    <a:lnTo>
                      <a:pt x="1373" y="2824"/>
                    </a:lnTo>
                    <a:cubicBezTo>
                      <a:pt x="1348" y="2820"/>
                      <a:pt x="1324" y="2817"/>
                      <a:pt x="1299" y="2814"/>
                    </a:cubicBezTo>
                    <a:lnTo>
                      <a:pt x="1796"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4" name="Google Shape;1364;p61"/>
              <p:cNvSpPr/>
              <p:nvPr/>
            </p:nvSpPr>
            <p:spPr>
              <a:xfrm>
                <a:off x="8059849" y="4291252"/>
                <a:ext cx="66826" cy="85954"/>
              </a:xfrm>
              <a:custGeom>
                <a:rect b="b" l="l" r="r" t="t"/>
                <a:pathLst>
                  <a:path extrusionOk="0" h="2431" w="1890">
                    <a:moveTo>
                      <a:pt x="1787" y="0"/>
                    </a:moveTo>
                    <a:cubicBezTo>
                      <a:pt x="1070" y="705"/>
                      <a:pt x="471" y="1521"/>
                      <a:pt x="1" y="2429"/>
                    </a:cubicBezTo>
                    <a:cubicBezTo>
                      <a:pt x="21" y="2429"/>
                      <a:pt x="41" y="2430"/>
                      <a:pt x="61" y="2430"/>
                    </a:cubicBezTo>
                    <a:cubicBezTo>
                      <a:pt x="1070" y="2430"/>
                      <a:pt x="1890" y="1609"/>
                      <a:pt x="1890" y="601"/>
                    </a:cubicBezTo>
                    <a:cubicBezTo>
                      <a:pt x="1890" y="398"/>
                      <a:pt x="1855" y="197"/>
                      <a:pt x="178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5" name="Google Shape;1365;p61"/>
              <p:cNvSpPr/>
              <p:nvPr/>
            </p:nvSpPr>
            <p:spPr>
              <a:xfrm>
                <a:off x="8127419" y="4227571"/>
                <a:ext cx="91010" cy="69371"/>
              </a:xfrm>
              <a:custGeom>
                <a:rect b="b" l="l" r="r" t="t"/>
                <a:pathLst>
                  <a:path extrusionOk="0" h="1962" w="2574">
                    <a:moveTo>
                      <a:pt x="2544" y="1"/>
                    </a:moveTo>
                    <a:cubicBezTo>
                      <a:pt x="1614" y="399"/>
                      <a:pt x="760" y="963"/>
                      <a:pt x="0" y="1681"/>
                    </a:cubicBezTo>
                    <a:cubicBezTo>
                      <a:pt x="274" y="1865"/>
                      <a:pt x="590" y="1961"/>
                      <a:pt x="918" y="1961"/>
                    </a:cubicBezTo>
                    <a:cubicBezTo>
                      <a:pt x="1831" y="1961"/>
                      <a:pt x="2574" y="1218"/>
                      <a:pt x="2574" y="305"/>
                    </a:cubicBezTo>
                    <a:cubicBezTo>
                      <a:pt x="2574" y="206"/>
                      <a:pt x="2564" y="104"/>
                      <a:pt x="25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6" name="Google Shape;1366;p61"/>
              <p:cNvSpPr/>
              <p:nvPr/>
            </p:nvSpPr>
            <p:spPr>
              <a:xfrm>
                <a:off x="7710258" y="4204376"/>
                <a:ext cx="104411" cy="57173"/>
              </a:xfrm>
              <a:custGeom>
                <a:rect b="b" l="l" r="r" t="t"/>
                <a:pathLst>
                  <a:path extrusionOk="0" h="1617" w="2953">
                    <a:moveTo>
                      <a:pt x="3" y="0"/>
                    </a:moveTo>
                    <a:cubicBezTo>
                      <a:pt x="1" y="32"/>
                      <a:pt x="1" y="64"/>
                      <a:pt x="1" y="97"/>
                    </a:cubicBezTo>
                    <a:cubicBezTo>
                      <a:pt x="1" y="935"/>
                      <a:pt x="682" y="1616"/>
                      <a:pt x="1520" y="1616"/>
                    </a:cubicBezTo>
                    <a:cubicBezTo>
                      <a:pt x="2171" y="1616"/>
                      <a:pt x="2737" y="1213"/>
                      <a:pt x="2952" y="605"/>
                    </a:cubicBezTo>
                    <a:cubicBezTo>
                      <a:pt x="2015" y="220"/>
                      <a:pt x="1022" y="19"/>
                      <a:pt x="3"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7" name="Google Shape;1367;p61"/>
              <p:cNvSpPr/>
              <p:nvPr/>
            </p:nvSpPr>
            <p:spPr>
              <a:xfrm>
                <a:off x="7822698" y="4229445"/>
                <a:ext cx="88323" cy="67497"/>
              </a:xfrm>
              <a:custGeom>
                <a:rect b="b" l="l" r="r" t="t"/>
                <a:pathLst>
                  <a:path extrusionOk="0" h="1909" w="2498">
                    <a:moveTo>
                      <a:pt x="20" y="1"/>
                    </a:moveTo>
                    <a:cubicBezTo>
                      <a:pt x="7" y="84"/>
                      <a:pt x="1" y="169"/>
                      <a:pt x="1" y="252"/>
                    </a:cubicBezTo>
                    <a:cubicBezTo>
                      <a:pt x="1" y="1165"/>
                      <a:pt x="743" y="1908"/>
                      <a:pt x="1656" y="1908"/>
                    </a:cubicBezTo>
                    <a:cubicBezTo>
                      <a:pt x="1954" y="1908"/>
                      <a:pt x="2242" y="1830"/>
                      <a:pt x="2497" y="1680"/>
                    </a:cubicBezTo>
                    <a:cubicBezTo>
                      <a:pt x="1756" y="969"/>
                      <a:pt x="923" y="406"/>
                      <a:pt x="2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8" name="Google Shape;1368;p61"/>
              <p:cNvSpPr/>
              <p:nvPr/>
            </p:nvSpPr>
            <p:spPr>
              <a:xfrm>
                <a:off x="7914914" y="4295884"/>
                <a:ext cx="63785" cy="84610"/>
              </a:xfrm>
              <a:custGeom>
                <a:rect b="b" l="l" r="r" t="t"/>
                <a:pathLst>
                  <a:path extrusionOk="0" h="2393" w="1804">
                    <a:moveTo>
                      <a:pt x="91" y="1"/>
                    </a:moveTo>
                    <a:cubicBezTo>
                      <a:pt x="31" y="184"/>
                      <a:pt x="1" y="374"/>
                      <a:pt x="1" y="564"/>
                    </a:cubicBezTo>
                    <a:cubicBezTo>
                      <a:pt x="1" y="1565"/>
                      <a:pt x="807" y="2379"/>
                      <a:pt x="1803" y="2393"/>
                    </a:cubicBezTo>
                    <a:cubicBezTo>
                      <a:pt x="1357" y="1508"/>
                      <a:pt x="780" y="704"/>
                      <a:pt x="9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9" name="Google Shape;1369;p61"/>
              <p:cNvSpPr/>
              <p:nvPr/>
            </p:nvSpPr>
            <p:spPr>
              <a:xfrm>
                <a:off x="8025586" y="4166436"/>
                <a:ext cx="307221" cy="349403"/>
              </a:xfrm>
              <a:custGeom>
                <a:rect b="b" l="l" r="r" t="t"/>
                <a:pathLst>
                  <a:path extrusionOk="0" h="9882" w="8689">
                    <a:moveTo>
                      <a:pt x="8615" y="74"/>
                    </a:moveTo>
                    <a:lnTo>
                      <a:pt x="8615" y="112"/>
                    </a:lnTo>
                    <a:cubicBezTo>
                      <a:pt x="4509" y="129"/>
                      <a:pt x="937" y="3049"/>
                      <a:pt x="109" y="7073"/>
                    </a:cubicBezTo>
                    <a:lnTo>
                      <a:pt x="124" y="7826"/>
                    </a:lnTo>
                    <a:cubicBezTo>
                      <a:pt x="111" y="7871"/>
                      <a:pt x="101" y="7914"/>
                      <a:pt x="89" y="7959"/>
                    </a:cubicBezTo>
                    <a:lnTo>
                      <a:pt x="74" y="7070"/>
                    </a:lnTo>
                    <a:cubicBezTo>
                      <a:pt x="903" y="3029"/>
                      <a:pt x="4493" y="92"/>
                      <a:pt x="8615" y="74"/>
                    </a:cubicBezTo>
                    <a:close/>
                    <a:moveTo>
                      <a:pt x="111" y="8139"/>
                    </a:moveTo>
                    <a:lnTo>
                      <a:pt x="111" y="9275"/>
                    </a:lnTo>
                    <a:lnTo>
                      <a:pt x="111" y="9806"/>
                    </a:lnTo>
                    <a:lnTo>
                      <a:pt x="74" y="9806"/>
                    </a:lnTo>
                    <a:lnTo>
                      <a:pt x="74" y="8139"/>
                    </a:lnTo>
                    <a:close/>
                    <a:moveTo>
                      <a:pt x="184" y="9593"/>
                    </a:moveTo>
                    <a:lnTo>
                      <a:pt x="364" y="9806"/>
                    </a:lnTo>
                    <a:lnTo>
                      <a:pt x="184" y="9806"/>
                    </a:lnTo>
                    <a:lnTo>
                      <a:pt x="184" y="9593"/>
                    </a:lnTo>
                    <a:close/>
                    <a:moveTo>
                      <a:pt x="830" y="6149"/>
                    </a:moveTo>
                    <a:lnTo>
                      <a:pt x="2942" y="9806"/>
                    </a:lnTo>
                    <a:lnTo>
                      <a:pt x="653" y="9806"/>
                    </a:lnTo>
                    <a:lnTo>
                      <a:pt x="184" y="9248"/>
                    </a:lnTo>
                    <a:lnTo>
                      <a:pt x="184" y="8066"/>
                    </a:lnTo>
                    <a:lnTo>
                      <a:pt x="140" y="8066"/>
                    </a:lnTo>
                    <a:cubicBezTo>
                      <a:pt x="165" y="7962"/>
                      <a:pt x="194" y="7861"/>
                      <a:pt x="220" y="7759"/>
                    </a:cubicBezTo>
                    <a:lnTo>
                      <a:pt x="222" y="7759"/>
                    </a:lnTo>
                    <a:cubicBezTo>
                      <a:pt x="237" y="7703"/>
                      <a:pt x="250" y="7646"/>
                      <a:pt x="267" y="7591"/>
                    </a:cubicBezTo>
                    <a:cubicBezTo>
                      <a:pt x="310" y="7444"/>
                      <a:pt x="359" y="7300"/>
                      <a:pt x="409" y="7155"/>
                    </a:cubicBezTo>
                    <a:cubicBezTo>
                      <a:pt x="417" y="7136"/>
                      <a:pt x="422" y="7116"/>
                      <a:pt x="429" y="7096"/>
                    </a:cubicBezTo>
                    <a:cubicBezTo>
                      <a:pt x="487" y="6933"/>
                      <a:pt x="552" y="6770"/>
                      <a:pt x="620" y="6608"/>
                    </a:cubicBezTo>
                    <a:cubicBezTo>
                      <a:pt x="640" y="6560"/>
                      <a:pt x="663" y="6513"/>
                      <a:pt x="685" y="6465"/>
                    </a:cubicBezTo>
                    <a:cubicBezTo>
                      <a:pt x="732" y="6358"/>
                      <a:pt x="780" y="6253"/>
                      <a:pt x="830" y="6149"/>
                    </a:cubicBezTo>
                    <a:close/>
                    <a:moveTo>
                      <a:pt x="8652" y="1"/>
                    </a:moveTo>
                    <a:cubicBezTo>
                      <a:pt x="4478" y="1"/>
                      <a:pt x="840" y="2967"/>
                      <a:pt x="1" y="7063"/>
                    </a:cubicBezTo>
                    <a:lnTo>
                      <a:pt x="17" y="8066"/>
                    </a:lnTo>
                    <a:lnTo>
                      <a:pt x="1" y="8066"/>
                    </a:lnTo>
                    <a:lnTo>
                      <a:pt x="1" y="9881"/>
                    </a:lnTo>
                    <a:lnTo>
                      <a:pt x="522" y="9881"/>
                    </a:lnTo>
                    <a:lnTo>
                      <a:pt x="184" y="9478"/>
                    </a:lnTo>
                    <a:lnTo>
                      <a:pt x="184" y="9363"/>
                    </a:lnTo>
                    <a:lnTo>
                      <a:pt x="619" y="9880"/>
                    </a:lnTo>
                    <a:lnTo>
                      <a:pt x="3070" y="9880"/>
                    </a:lnTo>
                    <a:lnTo>
                      <a:pt x="875" y="6079"/>
                    </a:lnTo>
                    <a:lnTo>
                      <a:pt x="870" y="6069"/>
                    </a:lnTo>
                    <a:cubicBezTo>
                      <a:pt x="1350" y="5106"/>
                      <a:pt x="1976" y="4240"/>
                      <a:pt x="2736" y="3495"/>
                    </a:cubicBezTo>
                    <a:cubicBezTo>
                      <a:pt x="2779" y="3454"/>
                      <a:pt x="2822" y="3412"/>
                      <a:pt x="2865" y="3372"/>
                    </a:cubicBezTo>
                    <a:cubicBezTo>
                      <a:pt x="3662" y="2621"/>
                      <a:pt x="4559" y="2038"/>
                      <a:pt x="5534" y="1641"/>
                    </a:cubicBezTo>
                    <a:cubicBezTo>
                      <a:pt x="6523" y="1238"/>
                      <a:pt x="7572" y="1033"/>
                      <a:pt x="8652" y="1033"/>
                    </a:cubicBezTo>
                    <a:lnTo>
                      <a:pt x="8688" y="1033"/>
                    </a:lnTo>
                    <a:lnTo>
                      <a:pt x="8688" y="904"/>
                    </a:lnTo>
                    <a:lnTo>
                      <a:pt x="8652" y="904"/>
                    </a:lnTo>
                    <a:cubicBezTo>
                      <a:pt x="4216" y="904"/>
                      <a:pt x="1190" y="4258"/>
                      <a:pt x="190" y="7458"/>
                    </a:cubicBezTo>
                    <a:lnTo>
                      <a:pt x="182" y="7080"/>
                    </a:lnTo>
                    <a:cubicBezTo>
                      <a:pt x="1005" y="3085"/>
                      <a:pt x="4566" y="186"/>
                      <a:pt x="8652" y="186"/>
                    </a:cubicBezTo>
                    <a:lnTo>
                      <a:pt x="8688" y="186"/>
                    </a:lnTo>
                    <a:lnTo>
                      <a:pt x="8688"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0" name="Google Shape;1370;p61"/>
              <p:cNvSpPr/>
              <p:nvPr/>
            </p:nvSpPr>
            <p:spPr>
              <a:xfrm>
                <a:off x="8129116" y="4237012"/>
                <a:ext cx="142986" cy="278829"/>
              </a:xfrm>
              <a:custGeom>
                <a:rect b="b" l="l" r="r" t="t"/>
                <a:pathLst>
                  <a:path extrusionOk="0" h="7886" w="4044">
                    <a:moveTo>
                      <a:pt x="2659" y="465"/>
                    </a:moveTo>
                    <a:lnTo>
                      <a:pt x="3955" y="7810"/>
                    </a:lnTo>
                    <a:lnTo>
                      <a:pt x="2349" y="7810"/>
                    </a:lnTo>
                    <a:lnTo>
                      <a:pt x="132" y="1724"/>
                    </a:lnTo>
                    <a:lnTo>
                      <a:pt x="132" y="1724"/>
                    </a:lnTo>
                    <a:cubicBezTo>
                      <a:pt x="365" y="1826"/>
                      <a:pt x="614" y="1879"/>
                      <a:pt x="870" y="1879"/>
                    </a:cubicBezTo>
                    <a:cubicBezTo>
                      <a:pt x="1730" y="1879"/>
                      <a:pt x="2466" y="1284"/>
                      <a:pt x="2659" y="465"/>
                    </a:cubicBezTo>
                    <a:close/>
                    <a:moveTo>
                      <a:pt x="2652" y="0"/>
                    </a:moveTo>
                    <a:lnTo>
                      <a:pt x="2622" y="248"/>
                    </a:lnTo>
                    <a:cubicBezTo>
                      <a:pt x="2517" y="1136"/>
                      <a:pt x="1763" y="1804"/>
                      <a:pt x="870" y="1804"/>
                    </a:cubicBezTo>
                    <a:cubicBezTo>
                      <a:pt x="594" y="1804"/>
                      <a:pt x="329" y="1742"/>
                      <a:pt x="84" y="1619"/>
                    </a:cubicBezTo>
                    <a:lnTo>
                      <a:pt x="1" y="1578"/>
                    </a:lnTo>
                    <a:lnTo>
                      <a:pt x="2288" y="7860"/>
                    </a:lnTo>
                    <a:lnTo>
                      <a:pt x="2296" y="7885"/>
                    </a:lnTo>
                    <a:lnTo>
                      <a:pt x="4043" y="7885"/>
                    </a:lnTo>
                    <a:lnTo>
                      <a:pt x="2652"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1" name="Google Shape;1371;p61"/>
              <p:cNvSpPr/>
              <p:nvPr/>
            </p:nvSpPr>
            <p:spPr>
              <a:xfrm>
                <a:off x="8059318" y="4304017"/>
                <a:ext cx="148219" cy="211756"/>
              </a:xfrm>
              <a:custGeom>
                <a:rect b="b" l="l" r="r" t="t"/>
                <a:pathLst>
                  <a:path extrusionOk="0" h="5989" w="4192">
                    <a:moveTo>
                      <a:pt x="2081" y="407"/>
                    </a:moveTo>
                    <a:lnTo>
                      <a:pt x="4087" y="5915"/>
                    </a:lnTo>
                    <a:lnTo>
                      <a:pt x="2245" y="5915"/>
                    </a:lnTo>
                    <a:lnTo>
                      <a:pt x="129" y="2253"/>
                    </a:lnTo>
                    <a:cubicBezTo>
                      <a:pt x="1159" y="2226"/>
                      <a:pt x="1998" y="1421"/>
                      <a:pt x="2081" y="407"/>
                    </a:cubicBezTo>
                    <a:close/>
                    <a:moveTo>
                      <a:pt x="2013" y="1"/>
                    </a:moveTo>
                    <a:lnTo>
                      <a:pt x="2015" y="216"/>
                    </a:lnTo>
                    <a:lnTo>
                      <a:pt x="2015" y="240"/>
                    </a:lnTo>
                    <a:cubicBezTo>
                      <a:pt x="2015" y="1310"/>
                      <a:pt x="1145" y="2179"/>
                      <a:pt x="76" y="2179"/>
                    </a:cubicBezTo>
                    <a:lnTo>
                      <a:pt x="1" y="2179"/>
                    </a:lnTo>
                    <a:lnTo>
                      <a:pt x="2191" y="5970"/>
                    </a:lnTo>
                    <a:lnTo>
                      <a:pt x="2201" y="5989"/>
                    </a:lnTo>
                    <a:lnTo>
                      <a:pt x="4192" y="5989"/>
                    </a:lnTo>
                    <a:lnTo>
                      <a:pt x="2013"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2" name="Google Shape;1372;p61"/>
              <p:cNvSpPr/>
              <p:nvPr/>
            </p:nvSpPr>
            <p:spPr>
              <a:xfrm>
                <a:off x="8224478" y="4225874"/>
                <a:ext cx="108159" cy="289967"/>
              </a:xfrm>
              <a:custGeom>
                <a:rect b="b" l="l" r="r" t="t"/>
                <a:pathLst>
                  <a:path extrusionOk="0" h="8201" w="3059">
                    <a:moveTo>
                      <a:pt x="2985" y="327"/>
                    </a:moveTo>
                    <a:lnTo>
                      <a:pt x="2985" y="8125"/>
                    </a:lnTo>
                    <a:lnTo>
                      <a:pt x="1483" y="8125"/>
                    </a:lnTo>
                    <a:lnTo>
                      <a:pt x="139" y="507"/>
                    </a:lnTo>
                    <a:lnTo>
                      <a:pt x="139" y="507"/>
                    </a:lnTo>
                    <a:cubicBezTo>
                      <a:pt x="458" y="933"/>
                      <a:pt x="966" y="1193"/>
                      <a:pt x="1503" y="1193"/>
                    </a:cubicBezTo>
                    <a:cubicBezTo>
                      <a:pt x="2119" y="1193"/>
                      <a:pt x="2684" y="857"/>
                      <a:pt x="2985" y="327"/>
                    </a:cubicBezTo>
                    <a:close/>
                    <a:moveTo>
                      <a:pt x="3058" y="0"/>
                    </a:moveTo>
                    <a:lnTo>
                      <a:pt x="2988" y="157"/>
                    </a:lnTo>
                    <a:cubicBezTo>
                      <a:pt x="2724" y="742"/>
                      <a:pt x="2141" y="1120"/>
                      <a:pt x="1503" y="1120"/>
                    </a:cubicBezTo>
                    <a:cubicBezTo>
                      <a:pt x="933" y="1120"/>
                      <a:pt x="397" y="813"/>
                      <a:pt x="104" y="322"/>
                    </a:cubicBezTo>
                    <a:lnTo>
                      <a:pt x="0" y="149"/>
                    </a:lnTo>
                    <a:lnTo>
                      <a:pt x="1414" y="8169"/>
                    </a:lnTo>
                    <a:lnTo>
                      <a:pt x="1421" y="8200"/>
                    </a:lnTo>
                    <a:lnTo>
                      <a:pt x="3058" y="8200"/>
                    </a:lnTo>
                    <a:lnTo>
                      <a:pt x="3058"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3" name="Google Shape;1373;p61"/>
              <p:cNvSpPr/>
              <p:nvPr/>
            </p:nvSpPr>
            <p:spPr>
              <a:xfrm>
                <a:off x="8226352" y="4204270"/>
                <a:ext cx="105047" cy="57279"/>
              </a:xfrm>
              <a:custGeom>
                <a:rect b="b" l="l" r="r" t="t"/>
                <a:pathLst>
                  <a:path extrusionOk="0" h="1620" w="2971">
                    <a:moveTo>
                      <a:pt x="2965" y="0"/>
                    </a:moveTo>
                    <a:cubicBezTo>
                      <a:pt x="1941" y="2"/>
                      <a:pt x="945" y="188"/>
                      <a:pt x="1" y="555"/>
                    </a:cubicBezTo>
                    <a:cubicBezTo>
                      <a:pt x="199" y="1184"/>
                      <a:pt x="785" y="1619"/>
                      <a:pt x="1450" y="1619"/>
                    </a:cubicBezTo>
                    <a:cubicBezTo>
                      <a:pt x="2288" y="1619"/>
                      <a:pt x="2970" y="938"/>
                      <a:pt x="2970" y="100"/>
                    </a:cubicBezTo>
                    <a:cubicBezTo>
                      <a:pt x="2970" y="67"/>
                      <a:pt x="2969" y="33"/>
                      <a:pt x="2965"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4" name="Google Shape;1374;p61"/>
              <p:cNvSpPr/>
              <p:nvPr/>
            </p:nvSpPr>
            <p:spPr>
              <a:xfrm>
                <a:off x="8164333" y="4152965"/>
                <a:ext cx="12693" cy="12693"/>
              </a:xfrm>
              <a:custGeom>
                <a:rect b="b" l="l" r="r" t="t"/>
                <a:pathLst>
                  <a:path extrusionOk="0" h="359" w="359">
                    <a:moveTo>
                      <a:pt x="179" y="0"/>
                    </a:moveTo>
                    <a:cubicBezTo>
                      <a:pt x="81" y="0"/>
                      <a:pt x="1" y="80"/>
                      <a:pt x="1" y="180"/>
                    </a:cubicBezTo>
                    <a:cubicBezTo>
                      <a:pt x="1" y="278"/>
                      <a:pt x="81" y="358"/>
                      <a:pt x="179" y="358"/>
                    </a:cubicBezTo>
                    <a:cubicBezTo>
                      <a:pt x="279" y="358"/>
                      <a:pt x="359" y="278"/>
                      <a:pt x="359" y="180"/>
                    </a:cubicBezTo>
                    <a:cubicBezTo>
                      <a:pt x="359" y="80"/>
                      <a:pt x="279" y="0"/>
                      <a:pt x="179"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5" name="Google Shape;1375;p61"/>
              <p:cNvSpPr/>
              <p:nvPr/>
            </p:nvSpPr>
            <p:spPr>
              <a:xfrm>
                <a:off x="8117766" y="4179236"/>
                <a:ext cx="12764" cy="12729"/>
              </a:xfrm>
              <a:custGeom>
                <a:rect b="b" l="l" r="r" t="t"/>
                <a:pathLst>
                  <a:path extrusionOk="0" h="360" w="361">
                    <a:moveTo>
                      <a:pt x="180" y="0"/>
                    </a:moveTo>
                    <a:cubicBezTo>
                      <a:pt x="80" y="0"/>
                      <a:pt x="0" y="82"/>
                      <a:pt x="0" y="180"/>
                    </a:cubicBezTo>
                    <a:cubicBezTo>
                      <a:pt x="0" y="280"/>
                      <a:pt x="80" y="360"/>
                      <a:pt x="180" y="360"/>
                    </a:cubicBezTo>
                    <a:cubicBezTo>
                      <a:pt x="280" y="360"/>
                      <a:pt x="360" y="280"/>
                      <a:pt x="360" y="180"/>
                    </a:cubicBezTo>
                    <a:cubicBezTo>
                      <a:pt x="360" y="82"/>
                      <a:pt x="280"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6" name="Google Shape;1376;p61"/>
              <p:cNvSpPr/>
              <p:nvPr/>
            </p:nvSpPr>
            <p:spPr>
              <a:xfrm>
                <a:off x="8257397" y="4124112"/>
                <a:ext cx="12764" cy="12693"/>
              </a:xfrm>
              <a:custGeom>
                <a:rect b="b" l="l" r="r" t="t"/>
                <a:pathLst>
                  <a:path extrusionOk="0" h="359" w="361">
                    <a:moveTo>
                      <a:pt x="180" y="0"/>
                    </a:moveTo>
                    <a:cubicBezTo>
                      <a:pt x="82" y="0"/>
                      <a:pt x="0" y="80"/>
                      <a:pt x="0" y="178"/>
                    </a:cubicBezTo>
                    <a:cubicBezTo>
                      <a:pt x="0" y="278"/>
                      <a:pt x="82" y="358"/>
                      <a:pt x="180" y="358"/>
                    </a:cubicBezTo>
                    <a:cubicBezTo>
                      <a:pt x="279" y="358"/>
                      <a:pt x="360" y="278"/>
                      <a:pt x="360" y="178"/>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7" name="Google Shape;1377;p61"/>
              <p:cNvSpPr/>
              <p:nvPr/>
            </p:nvSpPr>
            <p:spPr>
              <a:xfrm>
                <a:off x="8079048" y="4213605"/>
                <a:ext cx="12764" cy="12764"/>
              </a:xfrm>
              <a:custGeom>
                <a:rect b="b" l="l" r="r" t="t"/>
                <a:pathLst>
                  <a:path extrusionOk="0" h="361" w="361">
                    <a:moveTo>
                      <a:pt x="181" y="1"/>
                    </a:moveTo>
                    <a:cubicBezTo>
                      <a:pt x="83" y="1"/>
                      <a:pt x="1" y="83"/>
                      <a:pt x="1" y="181"/>
                    </a:cubicBezTo>
                    <a:cubicBezTo>
                      <a:pt x="1" y="279"/>
                      <a:pt x="83" y="361"/>
                      <a:pt x="181" y="361"/>
                    </a:cubicBezTo>
                    <a:cubicBezTo>
                      <a:pt x="281" y="361"/>
                      <a:pt x="361" y="279"/>
                      <a:pt x="361" y="181"/>
                    </a:cubicBezTo>
                    <a:cubicBezTo>
                      <a:pt x="361" y="83"/>
                      <a:pt x="279"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8" name="Google Shape;1378;p61"/>
              <p:cNvSpPr/>
              <p:nvPr/>
            </p:nvSpPr>
            <p:spPr>
              <a:xfrm>
                <a:off x="8304141" y="4117252"/>
                <a:ext cx="12764" cy="12729"/>
              </a:xfrm>
              <a:custGeom>
                <a:rect b="b" l="l" r="r" t="t"/>
                <a:pathLst>
                  <a:path extrusionOk="0" h="360" w="361">
                    <a:moveTo>
                      <a:pt x="181" y="1"/>
                    </a:moveTo>
                    <a:cubicBezTo>
                      <a:pt x="83" y="1"/>
                      <a:pt x="1" y="81"/>
                      <a:pt x="1" y="181"/>
                    </a:cubicBezTo>
                    <a:cubicBezTo>
                      <a:pt x="1" y="279"/>
                      <a:pt x="83" y="359"/>
                      <a:pt x="181" y="359"/>
                    </a:cubicBezTo>
                    <a:cubicBezTo>
                      <a:pt x="281" y="359"/>
                      <a:pt x="361" y="279"/>
                      <a:pt x="361" y="181"/>
                    </a:cubicBezTo>
                    <a:cubicBezTo>
                      <a:pt x="361" y="81"/>
                      <a:pt x="281" y="1"/>
                      <a:pt x="18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9" name="Google Shape;1379;p61"/>
              <p:cNvSpPr/>
              <p:nvPr/>
            </p:nvSpPr>
            <p:spPr>
              <a:xfrm>
                <a:off x="8209981" y="4135214"/>
                <a:ext cx="12693" cy="12729"/>
              </a:xfrm>
              <a:custGeom>
                <a:rect b="b" l="l" r="r" t="t"/>
                <a:pathLst>
                  <a:path extrusionOk="0" h="360" w="359">
                    <a:moveTo>
                      <a:pt x="179" y="1"/>
                    </a:moveTo>
                    <a:cubicBezTo>
                      <a:pt x="81" y="1"/>
                      <a:pt x="1" y="81"/>
                      <a:pt x="1" y="181"/>
                    </a:cubicBezTo>
                    <a:cubicBezTo>
                      <a:pt x="1" y="279"/>
                      <a:pt x="81" y="359"/>
                      <a:pt x="179" y="359"/>
                    </a:cubicBezTo>
                    <a:cubicBezTo>
                      <a:pt x="279" y="359"/>
                      <a:pt x="359" y="279"/>
                      <a:pt x="359" y="181"/>
                    </a:cubicBezTo>
                    <a:cubicBezTo>
                      <a:pt x="359" y="81"/>
                      <a:pt x="279" y="1"/>
                      <a:pt x="179"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0" name="Google Shape;1380;p61"/>
              <p:cNvSpPr/>
              <p:nvPr/>
            </p:nvSpPr>
            <p:spPr>
              <a:xfrm>
                <a:off x="8025515" y="4047949"/>
                <a:ext cx="307292" cy="335896"/>
              </a:xfrm>
              <a:custGeom>
                <a:rect b="b" l="l" r="r" t="t"/>
                <a:pathLst>
                  <a:path extrusionOk="0" h="9500" w="8691">
                    <a:moveTo>
                      <a:pt x="8612" y="75"/>
                    </a:moveTo>
                    <a:lnTo>
                      <a:pt x="8612" y="2727"/>
                    </a:lnTo>
                    <a:cubicBezTo>
                      <a:pt x="8451" y="2729"/>
                      <a:pt x="8291" y="2732"/>
                      <a:pt x="8129" y="2740"/>
                    </a:cubicBezTo>
                    <a:cubicBezTo>
                      <a:pt x="8121" y="2740"/>
                      <a:pt x="8112" y="2740"/>
                      <a:pt x="8104" y="2742"/>
                    </a:cubicBezTo>
                    <a:cubicBezTo>
                      <a:pt x="7934" y="2750"/>
                      <a:pt x="7766" y="2762"/>
                      <a:pt x="7599" y="2780"/>
                    </a:cubicBezTo>
                    <a:lnTo>
                      <a:pt x="7123" y="75"/>
                    </a:lnTo>
                    <a:close/>
                    <a:moveTo>
                      <a:pt x="6898" y="75"/>
                    </a:moveTo>
                    <a:lnTo>
                      <a:pt x="7380" y="2805"/>
                    </a:lnTo>
                    <a:cubicBezTo>
                      <a:pt x="7221" y="2825"/>
                      <a:pt x="7065" y="2849"/>
                      <a:pt x="6910" y="2875"/>
                    </a:cubicBezTo>
                    <a:cubicBezTo>
                      <a:pt x="6897" y="2879"/>
                      <a:pt x="6882" y="2879"/>
                      <a:pt x="6868" y="2882"/>
                    </a:cubicBezTo>
                    <a:cubicBezTo>
                      <a:pt x="6698" y="2912"/>
                      <a:pt x="6530" y="2945"/>
                      <a:pt x="6364" y="2984"/>
                    </a:cubicBezTo>
                    <a:lnTo>
                      <a:pt x="5306" y="75"/>
                    </a:lnTo>
                    <a:close/>
                    <a:moveTo>
                      <a:pt x="5069" y="75"/>
                    </a:moveTo>
                    <a:lnTo>
                      <a:pt x="6147" y="3037"/>
                    </a:lnTo>
                    <a:cubicBezTo>
                      <a:pt x="6139" y="3039"/>
                      <a:pt x="6129" y="3042"/>
                      <a:pt x="6119" y="3045"/>
                    </a:cubicBezTo>
                    <a:cubicBezTo>
                      <a:pt x="5957" y="3087"/>
                      <a:pt x="5797" y="3132"/>
                      <a:pt x="5639" y="3182"/>
                    </a:cubicBezTo>
                    <a:cubicBezTo>
                      <a:pt x="5636" y="3184"/>
                      <a:pt x="5632" y="3185"/>
                      <a:pt x="5629" y="3185"/>
                    </a:cubicBezTo>
                    <a:cubicBezTo>
                      <a:pt x="5472" y="3237"/>
                      <a:pt x="5316" y="3290"/>
                      <a:pt x="5163" y="3348"/>
                    </a:cubicBezTo>
                    <a:cubicBezTo>
                      <a:pt x="5154" y="3352"/>
                      <a:pt x="5146" y="3355"/>
                      <a:pt x="5138" y="3358"/>
                    </a:cubicBezTo>
                    <a:lnTo>
                      <a:pt x="3242" y="75"/>
                    </a:lnTo>
                    <a:close/>
                    <a:moveTo>
                      <a:pt x="2987" y="75"/>
                    </a:moveTo>
                    <a:lnTo>
                      <a:pt x="4931" y="3442"/>
                    </a:lnTo>
                    <a:cubicBezTo>
                      <a:pt x="4921" y="3447"/>
                      <a:pt x="4911" y="3452"/>
                      <a:pt x="4899" y="3455"/>
                    </a:cubicBezTo>
                    <a:cubicBezTo>
                      <a:pt x="4740" y="3523"/>
                      <a:pt x="4580" y="3593"/>
                      <a:pt x="4426" y="3668"/>
                    </a:cubicBezTo>
                    <a:cubicBezTo>
                      <a:pt x="4425" y="3670"/>
                      <a:pt x="4423" y="3670"/>
                      <a:pt x="4421" y="3672"/>
                    </a:cubicBezTo>
                    <a:cubicBezTo>
                      <a:pt x="4265" y="3748"/>
                      <a:pt x="4113" y="3828"/>
                      <a:pt x="3965" y="3911"/>
                    </a:cubicBezTo>
                    <a:cubicBezTo>
                      <a:pt x="3958" y="3915"/>
                      <a:pt x="3952" y="3918"/>
                      <a:pt x="3945" y="3921"/>
                    </a:cubicBezTo>
                    <a:lnTo>
                      <a:pt x="717" y="75"/>
                    </a:lnTo>
                    <a:close/>
                    <a:moveTo>
                      <a:pt x="427" y="75"/>
                    </a:moveTo>
                    <a:lnTo>
                      <a:pt x="3752" y="4036"/>
                    </a:lnTo>
                    <a:cubicBezTo>
                      <a:pt x="3709" y="4063"/>
                      <a:pt x="3665" y="4091"/>
                      <a:pt x="3622" y="4118"/>
                    </a:cubicBezTo>
                    <a:cubicBezTo>
                      <a:pt x="3587" y="4140"/>
                      <a:pt x="3552" y="4161"/>
                      <a:pt x="3519" y="4183"/>
                    </a:cubicBezTo>
                    <a:cubicBezTo>
                      <a:pt x="3457" y="4223"/>
                      <a:pt x="3395" y="4265"/>
                      <a:pt x="3335" y="4306"/>
                    </a:cubicBezTo>
                    <a:cubicBezTo>
                      <a:pt x="3315" y="4321"/>
                      <a:pt x="3294" y="4334"/>
                      <a:pt x="3274" y="4348"/>
                    </a:cubicBezTo>
                    <a:cubicBezTo>
                      <a:pt x="3192" y="4404"/>
                      <a:pt x="3114" y="4463"/>
                      <a:pt x="3037" y="4519"/>
                    </a:cubicBezTo>
                    <a:cubicBezTo>
                      <a:pt x="3011" y="4539"/>
                      <a:pt x="2987" y="4559"/>
                      <a:pt x="2962" y="4578"/>
                    </a:cubicBezTo>
                    <a:cubicBezTo>
                      <a:pt x="2914" y="4614"/>
                      <a:pt x="2866" y="4651"/>
                      <a:pt x="2819" y="4689"/>
                    </a:cubicBezTo>
                    <a:lnTo>
                      <a:pt x="187" y="2481"/>
                    </a:lnTo>
                    <a:lnTo>
                      <a:pt x="187" y="75"/>
                    </a:lnTo>
                    <a:close/>
                    <a:moveTo>
                      <a:pt x="186" y="2577"/>
                    </a:moveTo>
                    <a:lnTo>
                      <a:pt x="2761" y="4738"/>
                    </a:lnTo>
                    <a:lnTo>
                      <a:pt x="2711" y="4779"/>
                    </a:lnTo>
                    <a:lnTo>
                      <a:pt x="2704" y="4786"/>
                    </a:lnTo>
                    <a:lnTo>
                      <a:pt x="186" y="2674"/>
                    </a:lnTo>
                    <a:lnTo>
                      <a:pt x="186" y="2577"/>
                    </a:lnTo>
                    <a:close/>
                    <a:moveTo>
                      <a:pt x="186" y="2769"/>
                    </a:moveTo>
                    <a:lnTo>
                      <a:pt x="2646" y="4834"/>
                    </a:lnTo>
                    <a:cubicBezTo>
                      <a:pt x="2604" y="4869"/>
                      <a:pt x="2563" y="4907"/>
                      <a:pt x="2521" y="4946"/>
                    </a:cubicBezTo>
                    <a:cubicBezTo>
                      <a:pt x="2491" y="4971"/>
                      <a:pt x="2463" y="4996"/>
                      <a:pt x="2434" y="5021"/>
                    </a:cubicBezTo>
                    <a:cubicBezTo>
                      <a:pt x="2376" y="5076"/>
                      <a:pt x="2318" y="5131"/>
                      <a:pt x="2261" y="5186"/>
                    </a:cubicBezTo>
                    <a:cubicBezTo>
                      <a:pt x="2244" y="5201"/>
                      <a:pt x="2228" y="5216"/>
                      <a:pt x="2211" y="5232"/>
                    </a:cubicBezTo>
                    <a:cubicBezTo>
                      <a:pt x="2140" y="5304"/>
                      <a:pt x="2068" y="5375"/>
                      <a:pt x="1998" y="5450"/>
                    </a:cubicBezTo>
                    <a:cubicBezTo>
                      <a:pt x="1978" y="5470"/>
                      <a:pt x="1960" y="5492"/>
                      <a:pt x="1940" y="5514"/>
                    </a:cubicBezTo>
                    <a:cubicBezTo>
                      <a:pt x="1893" y="5564"/>
                      <a:pt x="1846" y="5614"/>
                      <a:pt x="1801" y="5664"/>
                    </a:cubicBezTo>
                    <a:lnTo>
                      <a:pt x="186" y="4731"/>
                    </a:lnTo>
                    <a:lnTo>
                      <a:pt x="186" y="2769"/>
                    </a:lnTo>
                    <a:close/>
                    <a:moveTo>
                      <a:pt x="186" y="4818"/>
                    </a:moveTo>
                    <a:lnTo>
                      <a:pt x="1751" y="5720"/>
                    </a:lnTo>
                    <a:cubicBezTo>
                      <a:pt x="1735" y="5740"/>
                      <a:pt x="1720" y="5759"/>
                      <a:pt x="1703" y="5777"/>
                    </a:cubicBezTo>
                    <a:lnTo>
                      <a:pt x="186" y="4902"/>
                    </a:lnTo>
                    <a:lnTo>
                      <a:pt x="186" y="4818"/>
                    </a:lnTo>
                    <a:close/>
                    <a:moveTo>
                      <a:pt x="186" y="4987"/>
                    </a:moveTo>
                    <a:lnTo>
                      <a:pt x="1655" y="5835"/>
                    </a:lnTo>
                    <a:cubicBezTo>
                      <a:pt x="1617" y="5880"/>
                      <a:pt x="1582" y="5925"/>
                      <a:pt x="1545" y="5972"/>
                    </a:cubicBezTo>
                    <a:cubicBezTo>
                      <a:pt x="1510" y="6015"/>
                      <a:pt x="1475" y="6058"/>
                      <a:pt x="1440" y="6103"/>
                    </a:cubicBezTo>
                    <a:cubicBezTo>
                      <a:pt x="1400" y="6153"/>
                      <a:pt x="1363" y="6207"/>
                      <a:pt x="1325" y="6258"/>
                    </a:cubicBezTo>
                    <a:cubicBezTo>
                      <a:pt x="1292" y="6305"/>
                      <a:pt x="1257" y="6350"/>
                      <a:pt x="1223" y="6398"/>
                    </a:cubicBezTo>
                    <a:cubicBezTo>
                      <a:pt x="1187" y="6450"/>
                      <a:pt x="1152" y="6503"/>
                      <a:pt x="1117" y="6556"/>
                    </a:cubicBezTo>
                    <a:cubicBezTo>
                      <a:pt x="1084" y="6605"/>
                      <a:pt x="1050" y="6653"/>
                      <a:pt x="1019" y="6701"/>
                    </a:cubicBezTo>
                    <a:cubicBezTo>
                      <a:pt x="984" y="6755"/>
                      <a:pt x="952" y="6810"/>
                      <a:pt x="919" y="6865"/>
                    </a:cubicBezTo>
                    <a:cubicBezTo>
                      <a:pt x="887" y="6915"/>
                      <a:pt x="855" y="6964"/>
                      <a:pt x="827" y="7014"/>
                    </a:cubicBezTo>
                    <a:cubicBezTo>
                      <a:pt x="794" y="7071"/>
                      <a:pt x="762" y="7129"/>
                      <a:pt x="730" y="7186"/>
                    </a:cubicBezTo>
                    <a:cubicBezTo>
                      <a:pt x="702" y="7236"/>
                      <a:pt x="674" y="7286"/>
                      <a:pt x="647" y="7338"/>
                    </a:cubicBezTo>
                    <a:cubicBezTo>
                      <a:pt x="616" y="7398"/>
                      <a:pt x="584" y="7461"/>
                      <a:pt x="554" y="7522"/>
                    </a:cubicBezTo>
                    <a:cubicBezTo>
                      <a:pt x="529" y="7571"/>
                      <a:pt x="504" y="7619"/>
                      <a:pt x="481" y="7667"/>
                    </a:cubicBezTo>
                    <a:cubicBezTo>
                      <a:pt x="447" y="7737"/>
                      <a:pt x="417" y="7807"/>
                      <a:pt x="386" y="7877"/>
                    </a:cubicBezTo>
                    <a:cubicBezTo>
                      <a:pt x="366" y="7921"/>
                      <a:pt x="346" y="7964"/>
                      <a:pt x="327" y="8007"/>
                    </a:cubicBezTo>
                    <a:cubicBezTo>
                      <a:pt x="277" y="8122"/>
                      <a:pt x="231" y="8239"/>
                      <a:pt x="186" y="8355"/>
                    </a:cubicBezTo>
                    <a:lnTo>
                      <a:pt x="186" y="4987"/>
                    </a:lnTo>
                    <a:close/>
                    <a:moveTo>
                      <a:pt x="113" y="75"/>
                    </a:moveTo>
                    <a:lnTo>
                      <a:pt x="113" y="8777"/>
                    </a:lnTo>
                    <a:lnTo>
                      <a:pt x="184" y="8575"/>
                    </a:lnTo>
                    <a:cubicBezTo>
                      <a:pt x="546" y="7559"/>
                      <a:pt x="1069" y="6643"/>
                      <a:pt x="1740" y="5849"/>
                    </a:cubicBezTo>
                    <a:cubicBezTo>
                      <a:pt x="1771" y="5810"/>
                      <a:pt x="1805" y="5774"/>
                      <a:pt x="1836" y="5735"/>
                    </a:cubicBezTo>
                    <a:cubicBezTo>
                      <a:pt x="2111" y="5424"/>
                      <a:pt x="2411" y="5129"/>
                      <a:pt x="2728" y="4862"/>
                    </a:cubicBezTo>
                    <a:lnTo>
                      <a:pt x="2761" y="4834"/>
                    </a:lnTo>
                    <a:cubicBezTo>
                      <a:pt x="2787" y="4811"/>
                      <a:pt x="2814" y="4788"/>
                      <a:pt x="2841" y="4766"/>
                    </a:cubicBezTo>
                    <a:cubicBezTo>
                      <a:pt x="2917" y="4704"/>
                      <a:pt x="2996" y="4643"/>
                      <a:pt x="3076" y="4583"/>
                    </a:cubicBezTo>
                    <a:cubicBezTo>
                      <a:pt x="3314" y="4403"/>
                      <a:pt x="3565" y="4235"/>
                      <a:pt x="3827" y="4078"/>
                    </a:cubicBezTo>
                    <a:lnTo>
                      <a:pt x="3863" y="4055"/>
                    </a:lnTo>
                    <a:lnTo>
                      <a:pt x="3872" y="4050"/>
                    </a:lnTo>
                    <a:cubicBezTo>
                      <a:pt x="3900" y="4033"/>
                      <a:pt x="3927" y="4016"/>
                      <a:pt x="3955" y="4001"/>
                    </a:cubicBezTo>
                    <a:cubicBezTo>
                      <a:pt x="4282" y="3813"/>
                      <a:pt x="4631" y="3643"/>
                      <a:pt x="4998" y="3493"/>
                    </a:cubicBezTo>
                    <a:lnTo>
                      <a:pt x="5036" y="3478"/>
                    </a:lnTo>
                    <a:cubicBezTo>
                      <a:pt x="5069" y="3465"/>
                      <a:pt x="5103" y="3452"/>
                      <a:pt x="5134" y="3438"/>
                    </a:cubicBezTo>
                    <a:cubicBezTo>
                      <a:pt x="5221" y="3405"/>
                      <a:pt x="5309" y="3372"/>
                      <a:pt x="5398" y="3342"/>
                    </a:cubicBezTo>
                    <a:cubicBezTo>
                      <a:pt x="5661" y="3248"/>
                      <a:pt x="5932" y="3167"/>
                      <a:pt x="6205" y="3099"/>
                    </a:cubicBezTo>
                    <a:cubicBezTo>
                      <a:pt x="6242" y="3089"/>
                      <a:pt x="6280" y="3080"/>
                      <a:pt x="6317" y="3072"/>
                    </a:cubicBezTo>
                    <a:lnTo>
                      <a:pt x="6349" y="3064"/>
                    </a:lnTo>
                    <a:cubicBezTo>
                      <a:pt x="6698" y="2982"/>
                      <a:pt x="7061" y="2917"/>
                      <a:pt x="7426" y="2874"/>
                    </a:cubicBezTo>
                    <a:lnTo>
                      <a:pt x="7465" y="2869"/>
                    </a:lnTo>
                    <a:lnTo>
                      <a:pt x="7478" y="2867"/>
                    </a:lnTo>
                    <a:cubicBezTo>
                      <a:pt x="7510" y="2864"/>
                      <a:pt x="7541" y="2860"/>
                      <a:pt x="7573" y="2857"/>
                    </a:cubicBezTo>
                    <a:cubicBezTo>
                      <a:pt x="7746" y="2839"/>
                      <a:pt x="7923" y="2825"/>
                      <a:pt x="8099" y="2815"/>
                    </a:cubicBezTo>
                    <a:cubicBezTo>
                      <a:pt x="8161" y="2812"/>
                      <a:pt x="8226" y="2812"/>
                      <a:pt x="8289" y="2810"/>
                    </a:cubicBezTo>
                    <a:cubicBezTo>
                      <a:pt x="8397" y="2807"/>
                      <a:pt x="8507" y="2802"/>
                      <a:pt x="8617" y="2802"/>
                    </a:cubicBezTo>
                    <a:lnTo>
                      <a:pt x="8617" y="2837"/>
                    </a:lnTo>
                    <a:cubicBezTo>
                      <a:pt x="4546" y="2852"/>
                      <a:pt x="1290" y="5174"/>
                      <a:pt x="113" y="8907"/>
                    </a:cubicBezTo>
                    <a:lnTo>
                      <a:pt x="76" y="9022"/>
                    </a:lnTo>
                    <a:lnTo>
                      <a:pt x="76" y="75"/>
                    </a:lnTo>
                    <a:close/>
                    <a:moveTo>
                      <a:pt x="1" y="1"/>
                    </a:moveTo>
                    <a:lnTo>
                      <a:pt x="1" y="9500"/>
                    </a:lnTo>
                    <a:lnTo>
                      <a:pt x="182" y="8928"/>
                    </a:lnTo>
                    <a:cubicBezTo>
                      <a:pt x="1353" y="5217"/>
                      <a:pt x="4600" y="2912"/>
                      <a:pt x="8652" y="2912"/>
                    </a:cubicBezTo>
                    <a:lnTo>
                      <a:pt x="8690" y="2912"/>
                    </a:lnTo>
                    <a:lnTo>
                      <a:pt x="8690" y="2764"/>
                    </a:lnTo>
                    <a:lnTo>
                      <a:pt x="8685" y="2727"/>
                    </a:lnTo>
                    <a:lnTo>
                      <a:pt x="8685" y="1"/>
                    </a:lnTo>
                    <a:lnTo>
                      <a:pt x="7035" y="1"/>
                    </a:lnTo>
                    <a:lnTo>
                      <a:pt x="7526" y="2789"/>
                    </a:lnTo>
                    <a:cubicBezTo>
                      <a:pt x="7508" y="2790"/>
                      <a:pt x="7488" y="2792"/>
                      <a:pt x="7470" y="2795"/>
                    </a:cubicBezTo>
                    <a:lnTo>
                      <a:pt x="7453" y="2797"/>
                    </a:lnTo>
                    <a:lnTo>
                      <a:pt x="6965" y="32"/>
                    </a:lnTo>
                    <a:lnTo>
                      <a:pt x="6960" y="1"/>
                    </a:lnTo>
                    <a:lnTo>
                      <a:pt x="5199" y="1"/>
                    </a:lnTo>
                    <a:lnTo>
                      <a:pt x="6292" y="3002"/>
                    </a:lnTo>
                    <a:cubicBezTo>
                      <a:pt x="6267" y="3007"/>
                      <a:pt x="6244" y="3012"/>
                      <a:pt x="6219" y="3019"/>
                    </a:cubicBezTo>
                    <a:lnTo>
                      <a:pt x="5121" y="1"/>
                    </a:lnTo>
                    <a:lnTo>
                      <a:pt x="3114" y="1"/>
                    </a:lnTo>
                    <a:lnTo>
                      <a:pt x="5069" y="3385"/>
                    </a:lnTo>
                    <a:cubicBezTo>
                      <a:pt x="5048" y="3393"/>
                      <a:pt x="5026" y="3403"/>
                      <a:pt x="5004" y="3412"/>
                    </a:cubicBezTo>
                    <a:lnTo>
                      <a:pt x="4999" y="3413"/>
                    </a:lnTo>
                    <a:lnTo>
                      <a:pt x="3041" y="19"/>
                    </a:lnTo>
                    <a:lnTo>
                      <a:pt x="3029" y="1"/>
                    </a:lnTo>
                    <a:lnTo>
                      <a:pt x="559" y="1"/>
                    </a:lnTo>
                    <a:lnTo>
                      <a:pt x="3880" y="3960"/>
                    </a:lnTo>
                    <a:lnTo>
                      <a:pt x="3833" y="3986"/>
                    </a:lnTo>
                    <a:lnTo>
                      <a:pt x="3815" y="3998"/>
                    </a:lnTo>
                    <a:lnTo>
                      <a:pt x="472" y="14"/>
                    </a:lnTo>
                    <a:lnTo>
                      <a:pt x="46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1" name="Google Shape;1381;p61"/>
              <p:cNvSpPr/>
              <p:nvPr/>
            </p:nvSpPr>
            <p:spPr>
              <a:xfrm>
                <a:off x="7708914" y="4225768"/>
                <a:ext cx="108053" cy="290073"/>
              </a:xfrm>
              <a:custGeom>
                <a:rect b="b" l="l" r="r" t="t"/>
                <a:pathLst>
                  <a:path extrusionOk="0" h="8204" w="3056">
                    <a:moveTo>
                      <a:pt x="74" y="327"/>
                    </a:moveTo>
                    <a:cubicBezTo>
                      <a:pt x="374" y="860"/>
                      <a:pt x="942" y="1196"/>
                      <a:pt x="1558" y="1196"/>
                    </a:cubicBezTo>
                    <a:cubicBezTo>
                      <a:pt x="2103" y="1196"/>
                      <a:pt x="2599" y="946"/>
                      <a:pt x="2919" y="521"/>
                    </a:cubicBezTo>
                    <a:lnTo>
                      <a:pt x="2919" y="521"/>
                    </a:lnTo>
                    <a:lnTo>
                      <a:pt x="1576" y="8128"/>
                    </a:lnTo>
                    <a:lnTo>
                      <a:pt x="74" y="8128"/>
                    </a:lnTo>
                    <a:lnTo>
                      <a:pt x="74" y="327"/>
                    </a:lnTo>
                    <a:close/>
                    <a:moveTo>
                      <a:pt x="1" y="0"/>
                    </a:moveTo>
                    <a:lnTo>
                      <a:pt x="1" y="8203"/>
                    </a:lnTo>
                    <a:lnTo>
                      <a:pt x="1640" y="8203"/>
                    </a:lnTo>
                    <a:lnTo>
                      <a:pt x="3055" y="167"/>
                    </a:lnTo>
                    <a:lnTo>
                      <a:pt x="2954" y="336"/>
                    </a:lnTo>
                    <a:cubicBezTo>
                      <a:pt x="2657" y="828"/>
                      <a:pt x="2136" y="1123"/>
                      <a:pt x="1558" y="1123"/>
                    </a:cubicBezTo>
                    <a:cubicBezTo>
                      <a:pt x="918" y="1123"/>
                      <a:pt x="334" y="743"/>
                      <a:pt x="70" y="157"/>
                    </a:cubicBez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2" name="Google Shape;1382;p61"/>
              <p:cNvSpPr/>
              <p:nvPr/>
            </p:nvSpPr>
            <p:spPr>
              <a:xfrm>
                <a:off x="7834013" y="4301719"/>
                <a:ext cx="146274" cy="214054"/>
              </a:xfrm>
              <a:custGeom>
                <a:rect b="b" l="l" r="r" t="t"/>
                <a:pathLst>
                  <a:path extrusionOk="0" h="6054" w="4137">
                    <a:moveTo>
                      <a:pt x="2106" y="484"/>
                    </a:moveTo>
                    <a:cubicBezTo>
                      <a:pt x="2149" y="1510"/>
                      <a:pt x="2982" y="2354"/>
                      <a:pt x="4011" y="2408"/>
                    </a:cubicBezTo>
                    <a:lnTo>
                      <a:pt x="1947" y="5980"/>
                    </a:lnTo>
                    <a:lnTo>
                      <a:pt x="105" y="5980"/>
                    </a:lnTo>
                    <a:lnTo>
                      <a:pt x="2106" y="484"/>
                    </a:lnTo>
                    <a:close/>
                    <a:moveTo>
                      <a:pt x="2202" y="1"/>
                    </a:moveTo>
                    <a:lnTo>
                      <a:pt x="0" y="6054"/>
                    </a:lnTo>
                    <a:lnTo>
                      <a:pt x="1991" y="6054"/>
                    </a:lnTo>
                    <a:lnTo>
                      <a:pt x="4104" y="2391"/>
                    </a:lnTo>
                    <a:lnTo>
                      <a:pt x="4136" y="2338"/>
                    </a:lnTo>
                    <a:lnTo>
                      <a:pt x="4074" y="2336"/>
                    </a:lnTo>
                    <a:cubicBezTo>
                      <a:pt x="3028" y="2314"/>
                      <a:pt x="2179" y="1445"/>
                      <a:pt x="2179" y="399"/>
                    </a:cubicBezTo>
                    <a:cubicBezTo>
                      <a:pt x="2179" y="355"/>
                      <a:pt x="2181" y="310"/>
                      <a:pt x="2184" y="264"/>
                    </a:cubicBezTo>
                    <a:lnTo>
                      <a:pt x="220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3" name="Google Shape;1383;p61"/>
              <p:cNvSpPr/>
              <p:nvPr/>
            </p:nvSpPr>
            <p:spPr>
              <a:xfrm>
                <a:off x="7769519" y="4238815"/>
                <a:ext cx="143021" cy="277026"/>
              </a:xfrm>
              <a:custGeom>
                <a:rect b="b" l="l" r="r" t="t"/>
                <a:pathLst>
                  <a:path extrusionOk="0" h="7835" w="4045">
                    <a:moveTo>
                      <a:pt x="1378" y="439"/>
                    </a:moveTo>
                    <a:cubicBezTo>
                      <a:pt x="1583" y="1242"/>
                      <a:pt x="2316" y="1826"/>
                      <a:pt x="3160" y="1826"/>
                    </a:cubicBezTo>
                    <a:cubicBezTo>
                      <a:pt x="3422" y="1826"/>
                      <a:pt x="3673" y="1773"/>
                      <a:pt x="3911" y="1666"/>
                    </a:cubicBezTo>
                    <a:lnTo>
                      <a:pt x="3911" y="1666"/>
                    </a:lnTo>
                    <a:lnTo>
                      <a:pt x="1694" y="7759"/>
                    </a:lnTo>
                    <a:lnTo>
                      <a:pt x="87" y="7759"/>
                    </a:lnTo>
                    <a:lnTo>
                      <a:pt x="1378" y="439"/>
                    </a:lnTo>
                    <a:close/>
                    <a:moveTo>
                      <a:pt x="1381" y="1"/>
                    </a:moveTo>
                    <a:lnTo>
                      <a:pt x="0" y="7834"/>
                    </a:lnTo>
                    <a:lnTo>
                      <a:pt x="1746" y="7834"/>
                    </a:lnTo>
                    <a:lnTo>
                      <a:pt x="4045" y="1518"/>
                    </a:lnTo>
                    <a:lnTo>
                      <a:pt x="3961" y="1561"/>
                    </a:lnTo>
                    <a:cubicBezTo>
                      <a:pt x="3710" y="1688"/>
                      <a:pt x="3440" y="1753"/>
                      <a:pt x="3160" y="1753"/>
                    </a:cubicBezTo>
                    <a:cubicBezTo>
                      <a:pt x="2286" y="1753"/>
                      <a:pt x="1534" y="1098"/>
                      <a:pt x="1413" y="232"/>
                    </a:cubicBezTo>
                    <a:lnTo>
                      <a:pt x="1381"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4" name="Google Shape;1384;p61"/>
              <p:cNvSpPr/>
              <p:nvPr/>
            </p:nvSpPr>
            <p:spPr>
              <a:xfrm>
                <a:off x="7703858" y="4166436"/>
                <a:ext cx="307221" cy="349332"/>
              </a:xfrm>
              <a:custGeom>
                <a:rect b="b" l="l" r="r" t="t"/>
                <a:pathLst>
                  <a:path extrusionOk="0" h="9880" w="8689">
                    <a:moveTo>
                      <a:pt x="74" y="76"/>
                    </a:moveTo>
                    <a:cubicBezTo>
                      <a:pt x="4196" y="92"/>
                      <a:pt x="7784" y="3024"/>
                      <a:pt x="8613" y="7050"/>
                    </a:cubicBezTo>
                    <a:lnTo>
                      <a:pt x="8615" y="8017"/>
                    </a:lnTo>
                    <a:cubicBezTo>
                      <a:pt x="8603" y="7969"/>
                      <a:pt x="8590" y="7922"/>
                      <a:pt x="8578" y="7874"/>
                    </a:cubicBezTo>
                    <a:lnTo>
                      <a:pt x="8577" y="7055"/>
                    </a:lnTo>
                    <a:cubicBezTo>
                      <a:pt x="7750" y="3044"/>
                      <a:pt x="4178" y="129"/>
                      <a:pt x="74" y="112"/>
                    </a:cubicBezTo>
                    <a:lnTo>
                      <a:pt x="74" y="76"/>
                    </a:lnTo>
                    <a:close/>
                    <a:moveTo>
                      <a:pt x="7919" y="6283"/>
                    </a:moveTo>
                    <a:cubicBezTo>
                      <a:pt x="7960" y="6372"/>
                      <a:pt x="7999" y="6460"/>
                      <a:pt x="8037" y="6548"/>
                    </a:cubicBezTo>
                    <a:cubicBezTo>
                      <a:pt x="8059" y="6600"/>
                      <a:pt x="8084" y="6650"/>
                      <a:pt x="8105" y="6702"/>
                    </a:cubicBezTo>
                    <a:cubicBezTo>
                      <a:pt x="8157" y="6826"/>
                      <a:pt x="8203" y="6953"/>
                      <a:pt x="8250" y="7078"/>
                    </a:cubicBezTo>
                    <a:cubicBezTo>
                      <a:pt x="8260" y="7106"/>
                      <a:pt x="8272" y="7133"/>
                      <a:pt x="8282" y="7161"/>
                    </a:cubicBezTo>
                    <a:cubicBezTo>
                      <a:pt x="8337" y="7314"/>
                      <a:pt x="8387" y="7469"/>
                      <a:pt x="8432" y="7624"/>
                    </a:cubicBezTo>
                    <a:cubicBezTo>
                      <a:pt x="8443" y="7664"/>
                      <a:pt x="8453" y="7706"/>
                      <a:pt x="8465" y="7746"/>
                    </a:cubicBezTo>
                    <a:cubicBezTo>
                      <a:pt x="8493" y="7852"/>
                      <a:pt x="8523" y="7959"/>
                      <a:pt x="8548" y="8066"/>
                    </a:cubicBezTo>
                    <a:lnTo>
                      <a:pt x="8503" y="8066"/>
                    </a:lnTo>
                    <a:lnTo>
                      <a:pt x="8503" y="9413"/>
                    </a:lnTo>
                    <a:lnTo>
                      <a:pt x="8173" y="9806"/>
                    </a:lnTo>
                    <a:lnTo>
                      <a:pt x="5885" y="9806"/>
                    </a:lnTo>
                    <a:lnTo>
                      <a:pt x="7919" y="6283"/>
                    </a:lnTo>
                    <a:close/>
                    <a:moveTo>
                      <a:pt x="8503" y="9758"/>
                    </a:moveTo>
                    <a:lnTo>
                      <a:pt x="8503" y="9806"/>
                    </a:lnTo>
                    <a:lnTo>
                      <a:pt x="8463" y="9806"/>
                    </a:lnTo>
                    <a:lnTo>
                      <a:pt x="8503" y="9758"/>
                    </a:lnTo>
                    <a:close/>
                    <a:moveTo>
                      <a:pt x="8615" y="8139"/>
                    </a:moveTo>
                    <a:lnTo>
                      <a:pt x="8615" y="9806"/>
                    </a:lnTo>
                    <a:lnTo>
                      <a:pt x="8578" y="9806"/>
                    </a:lnTo>
                    <a:lnTo>
                      <a:pt x="8578" y="8139"/>
                    </a:lnTo>
                    <a:close/>
                    <a:moveTo>
                      <a:pt x="0" y="1"/>
                    </a:moveTo>
                    <a:lnTo>
                      <a:pt x="0" y="186"/>
                    </a:lnTo>
                    <a:lnTo>
                      <a:pt x="37" y="186"/>
                    </a:lnTo>
                    <a:cubicBezTo>
                      <a:pt x="4123" y="186"/>
                      <a:pt x="7684" y="3080"/>
                      <a:pt x="8505" y="7061"/>
                    </a:cubicBezTo>
                    <a:lnTo>
                      <a:pt x="8505" y="7419"/>
                    </a:lnTo>
                    <a:cubicBezTo>
                      <a:pt x="7492" y="4236"/>
                      <a:pt x="4462" y="905"/>
                      <a:pt x="37" y="905"/>
                    </a:cubicBezTo>
                    <a:lnTo>
                      <a:pt x="0" y="905"/>
                    </a:lnTo>
                    <a:lnTo>
                      <a:pt x="0" y="1033"/>
                    </a:lnTo>
                    <a:lnTo>
                      <a:pt x="37" y="1033"/>
                    </a:lnTo>
                    <a:cubicBezTo>
                      <a:pt x="64" y="1033"/>
                      <a:pt x="89" y="1035"/>
                      <a:pt x="115" y="1035"/>
                    </a:cubicBezTo>
                    <a:lnTo>
                      <a:pt x="172" y="1037"/>
                    </a:lnTo>
                    <a:cubicBezTo>
                      <a:pt x="1235" y="1053"/>
                      <a:pt x="2267" y="1272"/>
                      <a:pt x="3242" y="1685"/>
                    </a:cubicBezTo>
                    <a:cubicBezTo>
                      <a:pt x="4236" y="2104"/>
                      <a:pt x="5145" y="2716"/>
                      <a:pt x="5947" y="3500"/>
                    </a:cubicBezTo>
                    <a:cubicBezTo>
                      <a:pt x="6739" y="4276"/>
                      <a:pt x="7389" y="5183"/>
                      <a:pt x="7880" y="6202"/>
                    </a:cubicBezTo>
                    <a:lnTo>
                      <a:pt x="5757" y="9880"/>
                    </a:lnTo>
                    <a:lnTo>
                      <a:pt x="8208" y="9880"/>
                    </a:lnTo>
                    <a:lnTo>
                      <a:pt x="8505" y="9528"/>
                    </a:lnTo>
                    <a:lnTo>
                      <a:pt x="8505" y="9643"/>
                    </a:lnTo>
                    <a:lnTo>
                      <a:pt x="8305" y="9880"/>
                    </a:lnTo>
                    <a:lnTo>
                      <a:pt x="8688" y="9880"/>
                    </a:lnTo>
                    <a:lnTo>
                      <a:pt x="8688" y="8102"/>
                    </a:lnTo>
                    <a:lnTo>
                      <a:pt x="8688" y="8066"/>
                    </a:lnTo>
                    <a:lnTo>
                      <a:pt x="8686" y="7043"/>
                    </a:lnTo>
                    <a:cubicBezTo>
                      <a:pt x="7847" y="2962"/>
                      <a:pt x="4209" y="1"/>
                      <a:pt x="37"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5" name="Google Shape;1385;p61"/>
              <p:cNvSpPr/>
              <p:nvPr/>
            </p:nvSpPr>
            <p:spPr>
              <a:xfrm>
                <a:off x="7818102" y="4135214"/>
                <a:ext cx="12764" cy="12729"/>
              </a:xfrm>
              <a:custGeom>
                <a:rect b="b" l="l" r="r" t="t"/>
                <a:pathLst>
                  <a:path extrusionOk="0" h="360" w="361">
                    <a:moveTo>
                      <a:pt x="180" y="1"/>
                    </a:moveTo>
                    <a:cubicBezTo>
                      <a:pt x="81" y="1"/>
                      <a:pt x="1" y="81"/>
                      <a:pt x="1" y="181"/>
                    </a:cubicBezTo>
                    <a:cubicBezTo>
                      <a:pt x="1" y="279"/>
                      <a:pt x="81" y="359"/>
                      <a:pt x="180" y="359"/>
                    </a:cubicBezTo>
                    <a:cubicBezTo>
                      <a:pt x="279" y="359"/>
                      <a:pt x="360" y="279"/>
                      <a:pt x="360" y="181"/>
                    </a:cubicBezTo>
                    <a:cubicBezTo>
                      <a:pt x="360"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6" name="Google Shape;1386;p61"/>
              <p:cNvSpPr/>
              <p:nvPr/>
            </p:nvSpPr>
            <p:spPr>
              <a:xfrm>
                <a:off x="7863750" y="4152965"/>
                <a:ext cx="12764" cy="12693"/>
              </a:xfrm>
              <a:custGeom>
                <a:rect b="b" l="l" r="r" t="t"/>
                <a:pathLst>
                  <a:path extrusionOk="0" h="359" w="361">
                    <a:moveTo>
                      <a:pt x="180" y="0"/>
                    </a:moveTo>
                    <a:cubicBezTo>
                      <a:pt x="82" y="0"/>
                      <a:pt x="0" y="80"/>
                      <a:pt x="0" y="180"/>
                    </a:cubicBezTo>
                    <a:cubicBezTo>
                      <a:pt x="0" y="278"/>
                      <a:pt x="82" y="358"/>
                      <a:pt x="180" y="358"/>
                    </a:cubicBezTo>
                    <a:cubicBezTo>
                      <a:pt x="279" y="358"/>
                      <a:pt x="360" y="278"/>
                      <a:pt x="360" y="180"/>
                    </a:cubicBezTo>
                    <a:cubicBezTo>
                      <a:pt x="360" y="80"/>
                      <a:pt x="279"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7" name="Google Shape;1387;p61"/>
              <p:cNvSpPr/>
              <p:nvPr/>
            </p:nvSpPr>
            <p:spPr>
              <a:xfrm>
                <a:off x="7910282" y="4179236"/>
                <a:ext cx="12764" cy="12729"/>
              </a:xfrm>
              <a:custGeom>
                <a:rect b="b" l="l" r="r" t="t"/>
                <a:pathLst>
                  <a:path extrusionOk="0" h="360" w="361">
                    <a:moveTo>
                      <a:pt x="180" y="0"/>
                    </a:moveTo>
                    <a:cubicBezTo>
                      <a:pt x="82" y="0"/>
                      <a:pt x="0" y="82"/>
                      <a:pt x="0" y="180"/>
                    </a:cubicBezTo>
                    <a:cubicBezTo>
                      <a:pt x="0" y="278"/>
                      <a:pt x="82" y="360"/>
                      <a:pt x="180" y="360"/>
                    </a:cubicBezTo>
                    <a:cubicBezTo>
                      <a:pt x="278" y="360"/>
                      <a:pt x="360" y="278"/>
                      <a:pt x="360" y="180"/>
                    </a:cubicBezTo>
                    <a:cubicBezTo>
                      <a:pt x="360" y="82"/>
                      <a:pt x="278"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8" name="Google Shape;1388;p61"/>
              <p:cNvSpPr/>
              <p:nvPr/>
            </p:nvSpPr>
            <p:spPr>
              <a:xfrm>
                <a:off x="7723871" y="4117252"/>
                <a:ext cx="12764" cy="12729"/>
              </a:xfrm>
              <a:custGeom>
                <a:rect b="b" l="l" r="r" t="t"/>
                <a:pathLst>
                  <a:path extrusionOk="0" h="360" w="361">
                    <a:moveTo>
                      <a:pt x="180" y="1"/>
                    </a:moveTo>
                    <a:cubicBezTo>
                      <a:pt x="82" y="1"/>
                      <a:pt x="1" y="81"/>
                      <a:pt x="1" y="181"/>
                    </a:cubicBezTo>
                    <a:cubicBezTo>
                      <a:pt x="1" y="279"/>
                      <a:pt x="82" y="359"/>
                      <a:pt x="180" y="359"/>
                    </a:cubicBezTo>
                    <a:cubicBezTo>
                      <a:pt x="279" y="359"/>
                      <a:pt x="360" y="279"/>
                      <a:pt x="360" y="181"/>
                    </a:cubicBezTo>
                    <a:cubicBezTo>
                      <a:pt x="360"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9" name="Google Shape;1389;p61"/>
              <p:cNvSpPr/>
              <p:nvPr/>
            </p:nvSpPr>
            <p:spPr>
              <a:xfrm>
                <a:off x="7770650" y="4124112"/>
                <a:ext cx="12729" cy="12693"/>
              </a:xfrm>
              <a:custGeom>
                <a:rect b="b" l="l" r="r" t="t"/>
                <a:pathLst>
                  <a:path extrusionOk="0" h="359" w="360">
                    <a:moveTo>
                      <a:pt x="180" y="0"/>
                    </a:moveTo>
                    <a:cubicBezTo>
                      <a:pt x="82" y="0"/>
                      <a:pt x="0" y="80"/>
                      <a:pt x="0" y="178"/>
                    </a:cubicBezTo>
                    <a:cubicBezTo>
                      <a:pt x="0" y="278"/>
                      <a:pt x="82" y="358"/>
                      <a:pt x="180" y="358"/>
                    </a:cubicBezTo>
                    <a:cubicBezTo>
                      <a:pt x="278" y="358"/>
                      <a:pt x="360" y="278"/>
                      <a:pt x="360" y="178"/>
                    </a:cubicBezTo>
                    <a:cubicBezTo>
                      <a:pt x="360" y="80"/>
                      <a:pt x="278" y="0"/>
                      <a:pt x="18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0" name="Google Shape;1390;p61"/>
              <p:cNvSpPr/>
              <p:nvPr/>
            </p:nvSpPr>
            <p:spPr>
              <a:xfrm>
                <a:off x="7948964" y="4213605"/>
                <a:ext cx="12693" cy="12764"/>
              </a:xfrm>
              <a:custGeom>
                <a:rect b="b" l="l" r="r" t="t"/>
                <a:pathLst>
                  <a:path extrusionOk="0" h="361" w="359">
                    <a:moveTo>
                      <a:pt x="180" y="1"/>
                    </a:moveTo>
                    <a:cubicBezTo>
                      <a:pt x="81" y="1"/>
                      <a:pt x="1" y="81"/>
                      <a:pt x="1" y="181"/>
                    </a:cubicBezTo>
                    <a:cubicBezTo>
                      <a:pt x="1" y="281"/>
                      <a:pt x="81" y="361"/>
                      <a:pt x="180" y="361"/>
                    </a:cubicBezTo>
                    <a:cubicBezTo>
                      <a:pt x="279" y="361"/>
                      <a:pt x="359" y="281"/>
                      <a:pt x="359" y="181"/>
                    </a:cubicBezTo>
                    <a:cubicBezTo>
                      <a:pt x="359" y="81"/>
                      <a:pt x="279" y="1"/>
                      <a:pt x="180"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1" name="Google Shape;1391;p61"/>
              <p:cNvSpPr/>
              <p:nvPr/>
            </p:nvSpPr>
            <p:spPr>
              <a:xfrm>
                <a:off x="7703858" y="4047949"/>
                <a:ext cx="307221" cy="316520"/>
              </a:xfrm>
              <a:custGeom>
                <a:rect b="b" l="l" r="r" t="t"/>
                <a:pathLst>
                  <a:path extrusionOk="0" h="8952" w="8689">
                    <a:moveTo>
                      <a:pt x="1706" y="74"/>
                    </a:moveTo>
                    <a:lnTo>
                      <a:pt x="1225" y="2804"/>
                    </a:lnTo>
                    <a:cubicBezTo>
                      <a:pt x="1058" y="2782"/>
                      <a:pt x="890" y="2765"/>
                      <a:pt x="722" y="2754"/>
                    </a:cubicBezTo>
                    <a:lnTo>
                      <a:pt x="708" y="2754"/>
                    </a:lnTo>
                    <a:cubicBezTo>
                      <a:pt x="543" y="2742"/>
                      <a:pt x="380" y="2734"/>
                      <a:pt x="217" y="2730"/>
                    </a:cubicBezTo>
                    <a:lnTo>
                      <a:pt x="217" y="74"/>
                    </a:lnTo>
                    <a:close/>
                    <a:moveTo>
                      <a:pt x="3525" y="74"/>
                    </a:moveTo>
                    <a:lnTo>
                      <a:pt x="2445" y="3039"/>
                    </a:lnTo>
                    <a:cubicBezTo>
                      <a:pt x="2281" y="2995"/>
                      <a:pt x="2112" y="2957"/>
                      <a:pt x="1946" y="2924"/>
                    </a:cubicBezTo>
                    <a:cubicBezTo>
                      <a:pt x="1934" y="2920"/>
                      <a:pt x="1922" y="2919"/>
                      <a:pt x="1911" y="2917"/>
                    </a:cubicBezTo>
                    <a:cubicBezTo>
                      <a:pt x="1756" y="2885"/>
                      <a:pt x="1599" y="2857"/>
                      <a:pt x="1444" y="2834"/>
                    </a:cubicBezTo>
                    <a:lnTo>
                      <a:pt x="1931" y="74"/>
                    </a:lnTo>
                    <a:close/>
                    <a:moveTo>
                      <a:pt x="5587" y="74"/>
                    </a:moveTo>
                    <a:lnTo>
                      <a:pt x="3648" y="3433"/>
                    </a:lnTo>
                    <a:cubicBezTo>
                      <a:pt x="3485" y="3368"/>
                      <a:pt x="3320" y="3307"/>
                      <a:pt x="3155" y="3252"/>
                    </a:cubicBezTo>
                    <a:cubicBezTo>
                      <a:pt x="3135" y="3243"/>
                      <a:pt x="3115" y="3238"/>
                      <a:pt x="3095" y="3232"/>
                    </a:cubicBezTo>
                    <a:cubicBezTo>
                      <a:pt x="2950" y="3184"/>
                      <a:pt x="2805" y="3137"/>
                      <a:pt x="2660" y="3097"/>
                    </a:cubicBezTo>
                    <a:lnTo>
                      <a:pt x="3760" y="74"/>
                    </a:lnTo>
                    <a:close/>
                    <a:moveTo>
                      <a:pt x="8112" y="74"/>
                    </a:moveTo>
                    <a:lnTo>
                      <a:pt x="4822" y="3995"/>
                    </a:lnTo>
                    <a:cubicBezTo>
                      <a:pt x="4816" y="3991"/>
                      <a:pt x="4807" y="3988"/>
                      <a:pt x="4801" y="3983"/>
                    </a:cubicBezTo>
                    <a:cubicBezTo>
                      <a:pt x="4656" y="3903"/>
                      <a:pt x="4507" y="3823"/>
                      <a:pt x="4354" y="3748"/>
                    </a:cubicBezTo>
                    <a:cubicBezTo>
                      <a:pt x="4353" y="3748"/>
                      <a:pt x="4351" y="3747"/>
                      <a:pt x="4349" y="3747"/>
                    </a:cubicBezTo>
                    <a:cubicBezTo>
                      <a:pt x="4198" y="3672"/>
                      <a:pt x="4041" y="3600"/>
                      <a:pt x="3885" y="3533"/>
                    </a:cubicBezTo>
                    <a:cubicBezTo>
                      <a:pt x="3873" y="3528"/>
                      <a:pt x="3865" y="3523"/>
                      <a:pt x="3855" y="3518"/>
                    </a:cubicBezTo>
                    <a:lnTo>
                      <a:pt x="5842" y="75"/>
                    </a:lnTo>
                    <a:lnTo>
                      <a:pt x="5842" y="74"/>
                    </a:lnTo>
                    <a:close/>
                    <a:moveTo>
                      <a:pt x="8402" y="74"/>
                    </a:moveTo>
                    <a:lnTo>
                      <a:pt x="8402" y="75"/>
                    </a:lnTo>
                    <a:lnTo>
                      <a:pt x="8503" y="75"/>
                    </a:lnTo>
                    <a:lnTo>
                      <a:pt x="8503" y="2597"/>
                    </a:lnTo>
                    <a:lnTo>
                      <a:pt x="5950" y="4741"/>
                    </a:lnTo>
                    <a:cubicBezTo>
                      <a:pt x="5897" y="4699"/>
                      <a:pt x="5842" y="4659"/>
                      <a:pt x="5787" y="4619"/>
                    </a:cubicBezTo>
                    <a:cubicBezTo>
                      <a:pt x="5768" y="4606"/>
                      <a:pt x="5752" y="4593"/>
                      <a:pt x="5733" y="4579"/>
                    </a:cubicBezTo>
                    <a:cubicBezTo>
                      <a:pt x="5655" y="4523"/>
                      <a:pt x="5575" y="4468"/>
                      <a:pt x="5495" y="4413"/>
                    </a:cubicBezTo>
                    <a:cubicBezTo>
                      <a:pt x="5480" y="4403"/>
                      <a:pt x="5464" y="4393"/>
                      <a:pt x="5449" y="4383"/>
                    </a:cubicBezTo>
                    <a:cubicBezTo>
                      <a:pt x="5382" y="4338"/>
                      <a:pt x="5317" y="4295"/>
                      <a:pt x="5249" y="4251"/>
                    </a:cubicBezTo>
                    <a:cubicBezTo>
                      <a:pt x="5219" y="4233"/>
                      <a:pt x="5189" y="4216"/>
                      <a:pt x="5160" y="4196"/>
                    </a:cubicBezTo>
                    <a:cubicBezTo>
                      <a:pt x="5112" y="4168"/>
                      <a:pt x="5064" y="4138"/>
                      <a:pt x="5015" y="4108"/>
                    </a:cubicBezTo>
                    <a:lnTo>
                      <a:pt x="8402" y="74"/>
                    </a:lnTo>
                    <a:close/>
                    <a:moveTo>
                      <a:pt x="8503" y="2694"/>
                    </a:moveTo>
                    <a:lnTo>
                      <a:pt x="8503" y="2789"/>
                    </a:lnTo>
                    <a:lnTo>
                      <a:pt x="6068" y="4834"/>
                    </a:lnTo>
                    <a:lnTo>
                      <a:pt x="6063" y="4831"/>
                    </a:lnTo>
                    <a:cubicBezTo>
                      <a:pt x="6045" y="4816"/>
                      <a:pt x="6027" y="4801"/>
                      <a:pt x="6008" y="4788"/>
                    </a:cubicBezTo>
                    <a:lnTo>
                      <a:pt x="8503" y="2694"/>
                    </a:lnTo>
                    <a:close/>
                    <a:moveTo>
                      <a:pt x="8505" y="2885"/>
                    </a:moveTo>
                    <a:lnTo>
                      <a:pt x="8505" y="4813"/>
                    </a:lnTo>
                    <a:lnTo>
                      <a:pt x="6991" y="5685"/>
                    </a:lnTo>
                    <a:cubicBezTo>
                      <a:pt x="6944" y="5635"/>
                      <a:pt x="6894" y="5585"/>
                      <a:pt x="6846" y="5535"/>
                    </a:cubicBezTo>
                    <a:cubicBezTo>
                      <a:pt x="6828" y="5519"/>
                      <a:pt x="6811" y="5500"/>
                      <a:pt x="6794" y="5482"/>
                    </a:cubicBezTo>
                    <a:cubicBezTo>
                      <a:pt x="6723" y="5410"/>
                      <a:pt x="6649" y="5341"/>
                      <a:pt x="6574" y="5271"/>
                    </a:cubicBezTo>
                    <a:cubicBezTo>
                      <a:pt x="6563" y="5261"/>
                      <a:pt x="6550" y="5249"/>
                      <a:pt x="6538" y="5239"/>
                    </a:cubicBezTo>
                    <a:cubicBezTo>
                      <a:pt x="6475" y="5181"/>
                      <a:pt x="6411" y="5122"/>
                      <a:pt x="6346" y="5066"/>
                    </a:cubicBezTo>
                    <a:cubicBezTo>
                      <a:pt x="6321" y="5044"/>
                      <a:pt x="6295" y="5024"/>
                      <a:pt x="6270" y="5002"/>
                    </a:cubicBezTo>
                    <a:cubicBezTo>
                      <a:pt x="6223" y="4962"/>
                      <a:pt x="6175" y="4921"/>
                      <a:pt x="6126" y="4881"/>
                    </a:cubicBezTo>
                    <a:lnTo>
                      <a:pt x="8505" y="2885"/>
                    </a:lnTo>
                    <a:close/>
                    <a:moveTo>
                      <a:pt x="8503" y="4897"/>
                    </a:moveTo>
                    <a:lnTo>
                      <a:pt x="8503" y="4982"/>
                    </a:lnTo>
                    <a:lnTo>
                      <a:pt x="7091" y="5797"/>
                    </a:lnTo>
                    <a:lnTo>
                      <a:pt x="7083" y="5787"/>
                    </a:lnTo>
                    <a:cubicBezTo>
                      <a:pt x="7069" y="5772"/>
                      <a:pt x="7054" y="5757"/>
                      <a:pt x="7041" y="5742"/>
                    </a:cubicBezTo>
                    <a:lnTo>
                      <a:pt x="8503" y="4897"/>
                    </a:lnTo>
                    <a:close/>
                    <a:moveTo>
                      <a:pt x="8503" y="5067"/>
                    </a:moveTo>
                    <a:lnTo>
                      <a:pt x="8503" y="8177"/>
                    </a:lnTo>
                    <a:cubicBezTo>
                      <a:pt x="8470" y="8074"/>
                      <a:pt x="8433" y="7971"/>
                      <a:pt x="8393" y="7869"/>
                    </a:cubicBezTo>
                    <a:cubicBezTo>
                      <a:pt x="8380" y="7832"/>
                      <a:pt x="8363" y="7797"/>
                      <a:pt x="8348" y="7761"/>
                    </a:cubicBezTo>
                    <a:cubicBezTo>
                      <a:pt x="8320" y="7696"/>
                      <a:pt x="8295" y="7631"/>
                      <a:pt x="8265" y="7566"/>
                    </a:cubicBezTo>
                    <a:cubicBezTo>
                      <a:pt x="8247" y="7524"/>
                      <a:pt x="8225" y="7482"/>
                      <a:pt x="8205" y="7441"/>
                    </a:cubicBezTo>
                    <a:cubicBezTo>
                      <a:pt x="8177" y="7383"/>
                      <a:pt x="8149" y="7324"/>
                      <a:pt x="8119" y="7266"/>
                    </a:cubicBezTo>
                    <a:cubicBezTo>
                      <a:pt x="8097" y="7223"/>
                      <a:pt x="8072" y="7179"/>
                      <a:pt x="8047" y="7136"/>
                    </a:cubicBezTo>
                    <a:cubicBezTo>
                      <a:pt x="8017" y="7081"/>
                      <a:pt x="7987" y="7026"/>
                      <a:pt x="7955" y="6971"/>
                    </a:cubicBezTo>
                    <a:cubicBezTo>
                      <a:pt x="7929" y="6926"/>
                      <a:pt x="7900" y="6883"/>
                      <a:pt x="7874" y="6840"/>
                    </a:cubicBezTo>
                    <a:cubicBezTo>
                      <a:pt x="7840" y="6786"/>
                      <a:pt x="7809" y="6733"/>
                      <a:pt x="7774" y="6680"/>
                    </a:cubicBezTo>
                    <a:cubicBezTo>
                      <a:pt x="7745" y="6636"/>
                      <a:pt x="7714" y="6593"/>
                      <a:pt x="7684" y="6550"/>
                    </a:cubicBezTo>
                    <a:cubicBezTo>
                      <a:pt x="7647" y="6498"/>
                      <a:pt x="7612" y="6445"/>
                      <a:pt x="7574" y="6393"/>
                    </a:cubicBezTo>
                    <a:cubicBezTo>
                      <a:pt x="7544" y="6352"/>
                      <a:pt x="7511" y="6310"/>
                      <a:pt x="7479" y="6268"/>
                    </a:cubicBezTo>
                    <a:cubicBezTo>
                      <a:pt x="7439" y="6217"/>
                      <a:pt x="7399" y="6163"/>
                      <a:pt x="7357" y="6112"/>
                    </a:cubicBezTo>
                    <a:cubicBezTo>
                      <a:pt x="7326" y="6072"/>
                      <a:pt x="7291" y="6032"/>
                      <a:pt x="7256" y="5990"/>
                    </a:cubicBezTo>
                    <a:cubicBezTo>
                      <a:pt x="7217" y="5945"/>
                      <a:pt x="7181" y="5898"/>
                      <a:pt x="7141" y="5854"/>
                    </a:cubicBezTo>
                    <a:lnTo>
                      <a:pt x="8503" y="5067"/>
                    </a:lnTo>
                    <a:close/>
                    <a:moveTo>
                      <a:pt x="8615" y="75"/>
                    </a:moveTo>
                    <a:lnTo>
                      <a:pt x="8615" y="8868"/>
                    </a:lnTo>
                    <a:lnTo>
                      <a:pt x="8572" y="8872"/>
                    </a:lnTo>
                    <a:cubicBezTo>
                      <a:pt x="7922" y="5550"/>
                      <a:pt x="4123" y="2854"/>
                      <a:pt x="74" y="2837"/>
                    </a:cubicBezTo>
                    <a:lnTo>
                      <a:pt x="74" y="2800"/>
                    </a:lnTo>
                    <a:cubicBezTo>
                      <a:pt x="90" y="2800"/>
                      <a:pt x="105" y="2802"/>
                      <a:pt x="122" y="2802"/>
                    </a:cubicBezTo>
                    <a:lnTo>
                      <a:pt x="144" y="2802"/>
                    </a:lnTo>
                    <a:lnTo>
                      <a:pt x="180" y="2804"/>
                    </a:lnTo>
                    <a:cubicBezTo>
                      <a:pt x="535" y="2809"/>
                      <a:pt x="896" y="2835"/>
                      <a:pt x="1251" y="2882"/>
                    </a:cubicBezTo>
                    <a:lnTo>
                      <a:pt x="1271" y="2884"/>
                    </a:lnTo>
                    <a:cubicBezTo>
                      <a:pt x="1313" y="2890"/>
                      <a:pt x="1354" y="2895"/>
                      <a:pt x="1396" y="2902"/>
                    </a:cubicBezTo>
                    <a:cubicBezTo>
                      <a:pt x="1751" y="2954"/>
                      <a:pt x="2109" y="3027"/>
                      <a:pt x="2459" y="3119"/>
                    </a:cubicBezTo>
                    <a:cubicBezTo>
                      <a:pt x="2507" y="3130"/>
                      <a:pt x="2554" y="3144"/>
                      <a:pt x="2600" y="3157"/>
                    </a:cubicBezTo>
                    <a:cubicBezTo>
                      <a:pt x="2953" y="3255"/>
                      <a:pt x="3307" y="3375"/>
                      <a:pt x="3650" y="3513"/>
                    </a:cubicBezTo>
                    <a:cubicBezTo>
                      <a:pt x="3695" y="3532"/>
                      <a:pt x="3741" y="3552"/>
                      <a:pt x="3786" y="3570"/>
                    </a:cubicBezTo>
                    <a:cubicBezTo>
                      <a:pt x="3876" y="3608"/>
                      <a:pt x="3964" y="3647"/>
                      <a:pt x="4053" y="3687"/>
                    </a:cubicBezTo>
                    <a:cubicBezTo>
                      <a:pt x="4316" y="3806"/>
                      <a:pt x="4571" y="3936"/>
                      <a:pt x="4812" y="4075"/>
                    </a:cubicBezTo>
                    <a:lnTo>
                      <a:pt x="4819" y="4078"/>
                    </a:lnTo>
                    <a:cubicBezTo>
                      <a:pt x="4842" y="4091"/>
                      <a:pt x="4867" y="4106"/>
                      <a:pt x="4892" y="4121"/>
                    </a:cubicBezTo>
                    <a:lnTo>
                      <a:pt x="4904" y="4128"/>
                    </a:lnTo>
                    <a:lnTo>
                      <a:pt x="4941" y="4150"/>
                    </a:lnTo>
                    <a:cubicBezTo>
                      <a:pt x="5290" y="4356"/>
                      <a:pt x="5622" y="4579"/>
                      <a:pt x="5928" y="4818"/>
                    </a:cubicBezTo>
                    <a:cubicBezTo>
                      <a:pt x="5955" y="4839"/>
                      <a:pt x="5983" y="4861"/>
                      <a:pt x="6012" y="4884"/>
                    </a:cubicBezTo>
                    <a:lnTo>
                      <a:pt x="6045" y="4911"/>
                    </a:lnTo>
                    <a:cubicBezTo>
                      <a:pt x="6128" y="4977"/>
                      <a:pt x="6210" y="5046"/>
                      <a:pt x="6288" y="5114"/>
                    </a:cubicBezTo>
                    <a:cubicBezTo>
                      <a:pt x="6528" y="5321"/>
                      <a:pt x="6751" y="5535"/>
                      <a:pt x="6956" y="5757"/>
                    </a:cubicBezTo>
                    <a:lnTo>
                      <a:pt x="6958" y="5760"/>
                    </a:lnTo>
                    <a:cubicBezTo>
                      <a:pt x="6981" y="5785"/>
                      <a:pt x="7003" y="5810"/>
                      <a:pt x="7026" y="5835"/>
                    </a:cubicBezTo>
                    <a:lnTo>
                      <a:pt x="7056" y="5869"/>
                    </a:lnTo>
                    <a:cubicBezTo>
                      <a:pt x="7762" y="6663"/>
                      <a:pt x="8250" y="7526"/>
                      <a:pt x="8505" y="8434"/>
                    </a:cubicBezTo>
                    <a:lnTo>
                      <a:pt x="8578" y="8692"/>
                    </a:lnTo>
                    <a:lnTo>
                      <a:pt x="8578" y="75"/>
                    </a:lnTo>
                    <a:close/>
                    <a:moveTo>
                      <a:pt x="144" y="1"/>
                    </a:moveTo>
                    <a:lnTo>
                      <a:pt x="144" y="2729"/>
                    </a:lnTo>
                    <a:lnTo>
                      <a:pt x="124" y="2729"/>
                    </a:lnTo>
                    <a:cubicBezTo>
                      <a:pt x="95" y="2727"/>
                      <a:pt x="65" y="2727"/>
                      <a:pt x="37" y="2727"/>
                    </a:cubicBezTo>
                    <a:lnTo>
                      <a:pt x="0" y="2727"/>
                    </a:lnTo>
                    <a:lnTo>
                      <a:pt x="0" y="2910"/>
                    </a:lnTo>
                    <a:lnTo>
                      <a:pt x="37" y="2910"/>
                    </a:lnTo>
                    <a:cubicBezTo>
                      <a:pt x="4079" y="2910"/>
                      <a:pt x="7879" y="5605"/>
                      <a:pt x="8505" y="8918"/>
                    </a:cubicBezTo>
                    <a:lnTo>
                      <a:pt x="8512" y="8952"/>
                    </a:lnTo>
                    <a:lnTo>
                      <a:pt x="8688" y="8935"/>
                    </a:lnTo>
                    <a:lnTo>
                      <a:pt x="8688" y="1"/>
                    </a:lnTo>
                    <a:lnTo>
                      <a:pt x="8367" y="1"/>
                    </a:lnTo>
                    <a:lnTo>
                      <a:pt x="4952" y="4071"/>
                    </a:lnTo>
                    <a:lnTo>
                      <a:pt x="4931" y="4058"/>
                    </a:lnTo>
                    <a:cubicBezTo>
                      <a:pt x="4916" y="4050"/>
                      <a:pt x="4902" y="4041"/>
                      <a:pt x="4887" y="4033"/>
                    </a:cubicBezTo>
                    <a:lnTo>
                      <a:pt x="8270" y="1"/>
                    </a:lnTo>
                    <a:lnTo>
                      <a:pt x="5800" y="1"/>
                    </a:lnTo>
                    <a:lnTo>
                      <a:pt x="3785" y="3490"/>
                    </a:lnTo>
                    <a:cubicBezTo>
                      <a:pt x="3761" y="3480"/>
                      <a:pt x="3740" y="3472"/>
                      <a:pt x="3716" y="3462"/>
                    </a:cubicBezTo>
                    <a:lnTo>
                      <a:pt x="5715" y="1"/>
                    </a:lnTo>
                    <a:lnTo>
                      <a:pt x="3708" y="1"/>
                    </a:lnTo>
                    <a:lnTo>
                      <a:pt x="2589" y="3077"/>
                    </a:lnTo>
                    <a:cubicBezTo>
                      <a:pt x="2565" y="3070"/>
                      <a:pt x="2540" y="3064"/>
                      <a:pt x="2517" y="3057"/>
                    </a:cubicBezTo>
                    <a:lnTo>
                      <a:pt x="3630" y="1"/>
                    </a:lnTo>
                    <a:lnTo>
                      <a:pt x="1869" y="1"/>
                    </a:lnTo>
                    <a:lnTo>
                      <a:pt x="1371" y="2824"/>
                    </a:lnTo>
                    <a:cubicBezTo>
                      <a:pt x="1348" y="2820"/>
                      <a:pt x="1323" y="2817"/>
                      <a:pt x="1298" y="2814"/>
                    </a:cubicBezTo>
                    <a:lnTo>
                      <a:pt x="179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392" name="Google Shape;1392;p61"/>
          <p:cNvSpPr/>
          <p:nvPr/>
        </p:nvSpPr>
        <p:spPr>
          <a:xfrm>
            <a:off x="474738" y="34273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3" name="Google Shape;1393;p61"/>
          <p:cNvSpPr/>
          <p:nvPr/>
        </p:nvSpPr>
        <p:spPr>
          <a:xfrm>
            <a:off x="8484163" y="1424700"/>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lt1"/>
              </a:buClr>
              <a:buSzPts val="3000"/>
              <a:buFont typeface="Golos Text Medium"/>
              <a:buNone/>
              <a:defRPr b="0" i="0" sz="3000" u="none" cap="none" strike="noStrike">
                <a:solidFill>
                  <a:schemeClr val="lt1"/>
                </a:solidFill>
                <a:latin typeface="Golos Text Medium"/>
                <a:ea typeface="Golos Text Medium"/>
                <a:cs typeface="Golos Text Medium"/>
                <a:sym typeface="Golos Text Medium"/>
              </a:defRPr>
            </a:lvl1pPr>
            <a:lvl2pPr lvl="1" marR="0" rtl="0" algn="l">
              <a:lnSpc>
                <a:spcPct val="100000"/>
              </a:lnSpc>
              <a:spcBef>
                <a:spcPts val="0"/>
              </a:spcBef>
              <a:spcAft>
                <a:spcPts val="0"/>
              </a:spcAft>
              <a:buClr>
                <a:schemeClr val="lt1"/>
              </a:buClr>
              <a:buSzPts val="3000"/>
              <a:buFont typeface="Golos Text Medium"/>
              <a:buNone/>
              <a:defRPr b="0" i="0" sz="3000" u="none" cap="none" strike="noStrike">
                <a:solidFill>
                  <a:schemeClr val="lt1"/>
                </a:solidFill>
                <a:latin typeface="Golos Text Medium"/>
                <a:ea typeface="Golos Text Medium"/>
                <a:cs typeface="Golos Text Medium"/>
                <a:sym typeface="Golos Text Medium"/>
              </a:defRPr>
            </a:lvl2pPr>
            <a:lvl3pPr lvl="2" marR="0" rtl="0" algn="l">
              <a:lnSpc>
                <a:spcPct val="100000"/>
              </a:lnSpc>
              <a:spcBef>
                <a:spcPts val="0"/>
              </a:spcBef>
              <a:spcAft>
                <a:spcPts val="0"/>
              </a:spcAft>
              <a:buClr>
                <a:schemeClr val="lt1"/>
              </a:buClr>
              <a:buSzPts val="3000"/>
              <a:buFont typeface="Golos Text Medium"/>
              <a:buNone/>
              <a:defRPr b="0" i="0" sz="3000" u="none" cap="none" strike="noStrike">
                <a:solidFill>
                  <a:schemeClr val="lt1"/>
                </a:solidFill>
                <a:latin typeface="Golos Text Medium"/>
                <a:ea typeface="Golos Text Medium"/>
                <a:cs typeface="Golos Text Medium"/>
                <a:sym typeface="Golos Text Medium"/>
              </a:defRPr>
            </a:lvl3pPr>
            <a:lvl4pPr lvl="3" marR="0" rtl="0" algn="l">
              <a:lnSpc>
                <a:spcPct val="100000"/>
              </a:lnSpc>
              <a:spcBef>
                <a:spcPts val="0"/>
              </a:spcBef>
              <a:spcAft>
                <a:spcPts val="0"/>
              </a:spcAft>
              <a:buClr>
                <a:schemeClr val="lt1"/>
              </a:buClr>
              <a:buSzPts val="3000"/>
              <a:buFont typeface="Golos Text Medium"/>
              <a:buNone/>
              <a:defRPr b="0" i="0" sz="3000" u="none" cap="none" strike="noStrike">
                <a:solidFill>
                  <a:schemeClr val="lt1"/>
                </a:solidFill>
                <a:latin typeface="Golos Text Medium"/>
                <a:ea typeface="Golos Text Medium"/>
                <a:cs typeface="Golos Text Medium"/>
                <a:sym typeface="Golos Text Medium"/>
              </a:defRPr>
            </a:lvl4pPr>
            <a:lvl5pPr lvl="4" marR="0" rtl="0" algn="l">
              <a:lnSpc>
                <a:spcPct val="100000"/>
              </a:lnSpc>
              <a:spcBef>
                <a:spcPts val="0"/>
              </a:spcBef>
              <a:spcAft>
                <a:spcPts val="0"/>
              </a:spcAft>
              <a:buClr>
                <a:schemeClr val="lt1"/>
              </a:buClr>
              <a:buSzPts val="3000"/>
              <a:buFont typeface="Golos Text Medium"/>
              <a:buNone/>
              <a:defRPr b="0" i="0" sz="3000" u="none" cap="none" strike="noStrike">
                <a:solidFill>
                  <a:schemeClr val="lt1"/>
                </a:solidFill>
                <a:latin typeface="Golos Text Medium"/>
                <a:ea typeface="Golos Text Medium"/>
                <a:cs typeface="Golos Text Medium"/>
                <a:sym typeface="Golos Text Medium"/>
              </a:defRPr>
            </a:lvl5pPr>
            <a:lvl6pPr lvl="5" marR="0" rtl="0" algn="l">
              <a:lnSpc>
                <a:spcPct val="100000"/>
              </a:lnSpc>
              <a:spcBef>
                <a:spcPts val="0"/>
              </a:spcBef>
              <a:spcAft>
                <a:spcPts val="0"/>
              </a:spcAft>
              <a:buClr>
                <a:schemeClr val="lt1"/>
              </a:buClr>
              <a:buSzPts val="3000"/>
              <a:buFont typeface="Golos Text Medium"/>
              <a:buNone/>
              <a:defRPr b="0" i="0" sz="3000" u="none" cap="none" strike="noStrike">
                <a:solidFill>
                  <a:schemeClr val="lt1"/>
                </a:solidFill>
                <a:latin typeface="Golos Text Medium"/>
                <a:ea typeface="Golos Text Medium"/>
                <a:cs typeface="Golos Text Medium"/>
                <a:sym typeface="Golos Text Medium"/>
              </a:defRPr>
            </a:lvl6pPr>
            <a:lvl7pPr lvl="6" marR="0" rtl="0" algn="l">
              <a:lnSpc>
                <a:spcPct val="100000"/>
              </a:lnSpc>
              <a:spcBef>
                <a:spcPts val="0"/>
              </a:spcBef>
              <a:spcAft>
                <a:spcPts val="0"/>
              </a:spcAft>
              <a:buClr>
                <a:schemeClr val="lt1"/>
              </a:buClr>
              <a:buSzPts val="3000"/>
              <a:buFont typeface="Golos Text Medium"/>
              <a:buNone/>
              <a:defRPr b="0" i="0" sz="3000" u="none" cap="none" strike="noStrike">
                <a:solidFill>
                  <a:schemeClr val="lt1"/>
                </a:solidFill>
                <a:latin typeface="Golos Text Medium"/>
                <a:ea typeface="Golos Text Medium"/>
                <a:cs typeface="Golos Text Medium"/>
                <a:sym typeface="Golos Text Medium"/>
              </a:defRPr>
            </a:lvl7pPr>
            <a:lvl8pPr lvl="7" marR="0" rtl="0" algn="l">
              <a:lnSpc>
                <a:spcPct val="100000"/>
              </a:lnSpc>
              <a:spcBef>
                <a:spcPts val="0"/>
              </a:spcBef>
              <a:spcAft>
                <a:spcPts val="0"/>
              </a:spcAft>
              <a:buClr>
                <a:schemeClr val="lt1"/>
              </a:buClr>
              <a:buSzPts val="3000"/>
              <a:buFont typeface="Golos Text Medium"/>
              <a:buNone/>
              <a:defRPr b="0" i="0" sz="3000" u="none" cap="none" strike="noStrike">
                <a:solidFill>
                  <a:schemeClr val="lt1"/>
                </a:solidFill>
                <a:latin typeface="Golos Text Medium"/>
                <a:ea typeface="Golos Text Medium"/>
                <a:cs typeface="Golos Text Medium"/>
                <a:sym typeface="Golos Text Medium"/>
              </a:defRPr>
            </a:lvl8pPr>
            <a:lvl9pPr lvl="8" marR="0" rtl="0" algn="l">
              <a:lnSpc>
                <a:spcPct val="100000"/>
              </a:lnSpc>
              <a:spcBef>
                <a:spcPts val="0"/>
              </a:spcBef>
              <a:spcAft>
                <a:spcPts val="0"/>
              </a:spcAft>
              <a:buClr>
                <a:schemeClr val="lt1"/>
              </a:buClr>
              <a:buSzPts val="3000"/>
              <a:buFont typeface="Golos Text Medium"/>
              <a:buNone/>
              <a:defRPr b="0" i="0" sz="3000" u="none" cap="none" strike="noStrike">
                <a:solidFill>
                  <a:schemeClr val="lt1"/>
                </a:solidFill>
                <a:latin typeface="Golos Text Medium"/>
                <a:ea typeface="Golos Text Medium"/>
                <a:cs typeface="Golos Text Medium"/>
                <a:sym typeface="Golos Text Medium"/>
              </a:defRPr>
            </a:lvl9pPr>
          </a:lstStyle>
          <a:p/>
        </p:txBody>
      </p:sp>
      <p:sp>
        <p:nvSpPr>
          <p:cNvPr id="7" name="Google Shape;7;p28"/>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marR="0" rtl="0" algn="l">
              <a:lnSpc>
                <a:spcPct val="100000"/>
              </a:lnSpc>
              <a:spcBef>
                <a:spcPts val="0"/>
              </a:spcBef>
              <a:spcAft>
                <a:spcPts val="0"/>
              </a:spcAft>
              <a:buClr>
                <a:schemeClr val="lt1"/>
              </a:buClr>
              <a:buSzPts val="1200"/>
              <a:buFont typeface="Golos Text"/>
              <a:buChar char="●"/>
              <a:defRPr b="0" i="0" sz="1200" u="none" cap="none" strike="noStrike">
                <a:solidFill>
                  <a:schemeClr val="lt1"/>
                </a:solidFill>
                <a:latin typeface="Golos Text"/>
                <a:ea typeface="Golos Text"/>
                <a:cs typeface="Golos Text"/>
                <a:sym typeface="Golos Text"/>
              </a:defRPr>
            </a:lvl1pPr>
            <a:lvl2pPr indent="-304800" lvl="1" marL="914400" marR="0" rtl="0" algn="l">
              <a:lnSpc>
                <a:spcPct val="100000"/>
              </a:lnSpc>
              <a:spcBef>
                <a:spcPts val="1600"/>
              </a:spcBef>
              <a:spcAft>
                <a:spcPts val="0"/>
              </a:spcAft>
              <a:buClr>
                <a:schemeClr val="lt1"/>
              </a:buClr>
              <a:buSzPts val="1200"/>
              <a:buFont typeface="Golos Text"/>
              <a:buChar char="○"/>
              <a:defRPr b="0" i="0" sz="1200" u="none" cap="none" strike="noStrike">
                <a:solidFill>
                  <a:schemeClr val="lt1"/>
                </a:solidFill>
                <a:latin typeface="Golos Text"/>
                <a:ea typeface="Golos Text"/>
                <a:cs typeface="Golos Text"/>
                <a:sym typeface="Golos Text"/>
              </a:defRPr>
            </a:lvl2pPr>
            <a:lvl3pPr indent="-304800" lvl="2" marL="1371600" marR="0" rtl="0" algn="l">
              <a:lnSpc>
                <a:spcPct val="100000"/>
              </a:lnSpc>
              <a:spcBef>
                <a:spcPts val="1600"/>
              </a:spcBef>
              <a:spcAft>
                <a:spcPts val="0"/>
              </a:spcAft>
              <a:buClr>
                <a:schemeClr val="lt1"/>
              </a:buClr>
              <a:buSzPts val="1200"/>
              <a:buFont typeface="Golos Text"/>
              <a:buChar char="■"/>
              <a:defRPr b="0" i="0" sz="1200" u="none" cap="none" strike="noStrike">
                <a:solidFill>
                  <a:schemeClr val="lt1"/>
                </a:solidFill>
                <a:latin typeface="Golos Text"/>
                <a:ea typeface="Golos Text"/>
                <a:cs typeface="Golos Text"/>
                <a:sym typeface="Golos Text"/>
              </a:defRPr>
            </a:lvl3pPr>
            <a:lvl4pPr indent="-304800" lvl="3" marL="1828800" marR="0" rtl="0" algn="l">
              <a:lnSpc>
                <a:spcPct val="100000"/>
              </a:lnSpc>
              <a:spcBef>
                <a:spcPts val="1600"/>
              </a:spcBef>
              <a:spcAft>
                <a:spcPts val="0"/>
              </a:spcAft>
              <a:buClr>
                <a:schemeClr val="lt1"/>
              </a:buClr>
              <a:buSzPts val="1200"/>
              <a:buFont typeface="Golos Text"/>
              <a:buChar char="●"/>
              <a:defRPr b="0" i="0" sz="1200" u="none" cap="none" strike="noStrike">
                <a:solidFill>
                  <a:schemeClr val="lt1"/>
                </a:solidFill>
                <a:latin typeface="Golos Text"/>
                <a:ea typeface="Golos Text"/>
                <a:cs typeface="Golos Text"/>
                <a:sym typeface="Golos Text"/>
              </a:defRPr>
            </a:lvl4pPr>
            <a:lvl5pPr indent="-304800" lvl="4" marL="2286000" marR="0" rtl="0" algn="l">
              <a:lnSpc>
                <a:spcPct val="100000"/>
              </a:lnSpc>
              <a:spcBef>
                <a:spcPts val="1600"/>
              </a:spcBef>
              <a:spcAft>
                <a:spcPts val="0"/>
              </a:spcAft>
              <a:buClr>
                <a:schemeClr val="lt1"/>
              </a:buClr>
              <a:buSzPts val="1200"/>
              <a:buFont typeface="Golos Text"/>
              <a:buChar char="○"/>
              <a:defRPr b="0" i="0" sz="1200" u="none" cap="none" strike="noStrike">
                <a:solidFill>
                  <a:schemeClr val="lt1"/>
                </a:solidFill>
                <a:latin typeface="Golos Text"/>
                <a:ea typeface="Golos Text"/>
                <a:cs typeface="Golos Text"/>
                <a:sym typeface="Golos Text"/>
              </a:defRPr>
            </a:lvl5pPr>
            <a:lvl6pPr indent="-304800" lvl="5" marL="2743200" marR="0" rtl="0" algn="l">
              <a:lnSpc>
                <a:spcPct val="100000"/>
              </a:lnSpc>
              <a:spcBef>
                <a:spcPts val="1600"/>
              </a:spcBef>
              <a:spcAft>
                <a:spcPts val="0"/>
              </a:spcAft>
              <a:buClr>
                <a:schemeClr val="lt1"/>
              </a:buClr>
              <a:buSzPts val="1200"/>
              <a:buFont typeface="Golos Text"/>
              <a:buChar char="■"/>
              <a:defRPr b="0" i="0" sz="1200" u="none" cap="none" strike="noStrike">
                <a:solidFill>
                  <a:schemeClr val="lt1"/>
                </a:solidFill>
                <a:latin typeface="Golos Text"/>
                <a:ea typeface="Golos Text"/>
                <a:cs typeface="Golos Text"/>
                <a:sym typeface="Golos Text"/>
              </a:defRPr>
            </a:lvl6pPr>
            <a:lvl7pPr indent="-304800" lvl="6" marL="3200400" marR="0" rtl="0" algn="l">
              <a:lnSpc>
                <a:spcPct val="100000"/>
              </a:lnSpc>
              <a:spcBef>
                <a:spcPts val="1600"/>
              </a:spcBef>
              <a:spcAft>
                <a:spcPts val="0"/>
              </a:spcAft>
              <a:buClr>
                <a:schemeClr val="lt1"/>
              </a:buClr>
              <a:buSzPts val="1200"/>
              <a:buFont typeface="Golos Text"/>
              <a:buChar char="●"/>
              <a:defRPr b="0" i="0" sz="1200" u="none" cap="none" strike="noStrike">
                <a:solidFill>
                  <a:schemeClr val="lt1"/>
                </a:solidFill>
                <a:latin typeface="Golos Text"/>
                <a:ea typeface="Golos Text"/>
                <a:cs typeface="Golos Text"/>
                <a:sym typeface="Golos Text"/>
              </a:defRPr>
            </a:lvl7pPr>
            <a:lvl8pPr indent="-304800" lvl="7" marL="3657600" marR="0" rtl="0" algn="l">
              <a:lnSpc>
                <a:spcPct val="100000"/>
              </a:lnSpc>
              <a:spcBef>
                <a:spcPts val="1600"/>
              </a:spcBef>
              <a:spcAft>
                <a:spcPts val="0"/>
              </a:spcAft>
              <a:buClr>
                <a:schemeClr val="lt1"/>
              </a:buClr>
              <a:buSzPts val="1200"/>
              <a:buFont typeface="Golos Text"/>
              <a:buChar char="○"/>
              <a:defRPr b="0" i="0" sz="1200" u="none" cap="none" strike="noStrike">
                <a:solidFill>
                  <a:schemeClr val="lt1"/>
                </a:solidFill>
                <a:latin typeface="Golos Text"/>
                <a:ea typeface="Golos Text"/>
                <a:cs typeface="Golos Text"/>
                <a:sym typeface="Golos Text"/>
              </a:defRPr>
            </a:lvl8pPr>
            <a:lvl9pPr indent="-304800" lvl="8" marL="4114800" marR="0" rtl="0" algn="l">
              <a:lnSpc>
                <a:spcPct val="100000"/>
              </a:lnSpc>
              <a:spcBef>
                <a:spcPts val="1600"/>
              </a:spcBef>
              <a:spcAft>
                <a:spcPts val="1600"/>
              </a:spcAft>
              <a:buClr>
                <a:schemeClr val="lt1"/>
              </a:buClr>
              <a:buSzPts val="1200"/>
              <a:buFont typeface="Golos Text"/>
              <a:buChar char="■"/>
              <a:defRPr b="0" i="0" sz="1200" u="none" cap="none" strike="noStrike">
                <a:solidFill>
                  <a:schemeClr val="lt1"/>
                </a:solidFill>
                <a:latin typeface="Golos Text"/>
                <a:ea typeface="Golos Text"/>
                <a:cs typeface="Golos Text"/>
                <a:sym typeface="Golos Text"/>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97" name="Shape 1397"/>
        <p:cNvGrpSpPr/>
        <p:nvPr/>
      </p:nvGrpSpPr>
      <p:grpSpPr>
        <a:xfrm>
          <a:off x="0" y="0"/>
          <a:ext cx="0" cy="0"/>
          <a:chOff x="0" y="0"/>
          <a:chExt cx="0" cy="0"/>
        </a:xfrm>
      </p:grpSpPr>
      <p:sp>
        <p:nvSpPr>
          <p:cNvPr id="1398" name="Google Shape;1398;p1"/>
          <p:cNvSpPr txBox="1"/>
          <p:nvPr>
            <p:ph type="ctrTitle"/>
          </p:nvPr>
        </p:nvSpPr>
        <p:spPr>
          <a:xfrm>
            <a:off x="862175" y="1448100"/>
            <a:ext cx="4854600" cy="1627800"/>
          </a:xfrm>
          <a:prstGeom prst="rect">
            <a:avLst/>
          </a:prstGeom>
          <a:noFill/>
          <a:ln>
            <a:noFill/>
          </a:ln>
        </p:spPr>
        <p:txBody>
          <a:bodyPr anchorCtr="0" anchor="b" bIns="91425" lIns="91425" spcFirstLastPara="1" rIns="91425" wrap="square" tIns="91425">
            <a:noAutofit/>
          </a:bodyPr>
          <a:lstStyle/>
          <a:p>
            <a:pPr indent="0" lvl="0" marL="0" rtl="0" algn="l">
              <a:lnSpc>
                <a:spcPct val="80000"/>
              </a:lnSpc>
              <a:spcBef>
                <a:spcPts val="0"/>
              </a:spcBef>
              <a:spcAft>
                <a:spcPts val="0"/>
              </a:spcAft>
              <a:buSzPts val="5200"/>
              <a:buNone/>
            </a:pPr>
            <a:r>
              <a:t/>
            </a:r>
            <a:endParaRPr b="1">
              <a:solidFill>
                <a:schemeClr val="dk1"/>
              </a:solidFill>
              <a:latin typeface="Tangerine"/>
              <a:ea typeface="Tangerine"/>
              <a:cs typeface="Tangerine"/>
              <a:sym typeface="Tangerine"/>
            </a:endParaRPr>
          </a:p>
          <a:p>
            <a:pPr indent="0" lvl="0" marL="0" rtl="0" algn="ctr">
              <a:lnSpc>
                <a:spcPct val="115000"/>
              </a:lnSpc>
              <a:spcBef>
                <a:spcPts val="1200"/>
              </a:spcBef>
              <a:spcAft>
                <a:spcPts val="0"/>
              </a:spcAft>
              <a:buSzPts val="5200"/>
              <a:buNone/>
            </a:pPr>
            <a:r>
              <a:rPr lang="en" sz="2800"/>
              <a:t>Impact of Tariffs, Inflation, and Economic Indicators</a:t>
            </a:r>
            <a:r>
              <a:rPr b="1" lang="en" sz="2800">
                <a:latin typeface="Tangerine"/>
                <a:ea typeface="Tangerine"/>
                <a:cs typeface="Tangerine"/>
                <a:sym typeface="Tangerine"/>
              </a:rPr>
              <a:t> </a:t>
            </a:r>
            <a:endParaRPr b="1" sz="2800">
              <a:latin typeface="Tangerine"/>
              <a:ea typeface="Tangerine"/>
              <a:cs typeface="Tangerine"/>
              <a:sym typeface="Tangerine"/>
            </a:endParaRPr>
          </a:p>
          <a:p>
            <a:pPr indent="0" lvl="0" marL="0" rtl="0" algn="ctr">
              <a:lnSpc>
                <a:spcPct val="115000"/>
              </a:lnSpc>
              <a:spcBef>
                <a:spcPts val="1200"/>
              </a:spcBef>
              <a:spcAft>
                <a:spcPts val="1200"/>
              </a:spcAft>
              <a:buSzPts val="5200"/>
              <a:buNone/>
            </a:pPr>
            <a:r>
              <a:rPr b="1" lang="en" sz="4000">
                <a:latin typeface="Tangerine"/>
                <a:ea typeface="Tangerine"/>
                <a:cs typeface="Tangerine"/>
                <a:sym typeface="Tangerine"/>
              </a:rPr>
              <a:t>on U.S. Beverage Imports</a:t>
            </a:r>
            <a:endParaRPr b="1" sz="4000">
              <a:latin typeface="Tangerine"/>
              <a:ea typeface="Tangerine"/>
              <a:cs typeface="Tangerine"/>
              <a:sym typeface="Tangerine"/>
            </a:endParaRPr>
          </a:p>
        </p:txBody>
      </p:sp>
      <p:sp>
        <p:nvSpPr>
          <p:cNvPr id="1399" name="Google Shape;1399;p1"/>
          <p:cNvSpPr txBox="1"/>
          <p:nvPr>
            <p:ph idx="1" type="subTitle"/>
          </p:nvPr>
        </p:nvSpPr>
        <p:spPr>
          <a:xfrm>
            <a:off x="862175" y="2927425"/>
            <a:ext cx="4854600" cy="37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200"/>
              <a:buNone/>
            </a:pPr>
            <a:r>
              <a:rPr lang="en" sz="1200"/>
              <a:t>Mauri Murray, Julie O’Keefe, Payton Swart, and Sarah Whiting</a:t>
            </a:r>
            <a:br>
              <a:rPr lang="en" sz="1200">
                <a:solidFill>
                  <a:srgbClr val="000000"/>
                </a:solidFill>
                <a:latin typeface="Times New Roman"/>
                <a:ea typeface="Times New Roman"/>
                <a:cs typeface="Times New Roman"/>
                <a:sym typeface="Times New Roman"/>
              </a:rPr>
            </a:br>
            <a:endParaRPr/>
          </a:p>
        </p:txBody>
      </p:sp>
      <p:sp>
        <p:nvSpPr>
          <p:cNvPr id="1400" name="Google Shape;1400;p1"/>
          <p:cNvSpPr/>
          <p:nvPr/>
        </p:nvSpPr>
        <p:spPr>
          <a:xfrm>
            <a:off x="564275" y="753050"/>
            <a:ext cx="297900" cy="2979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01" name="Google Shape;1401;p1"/>
          <p:cNvGrpSpPr/>
          <p:nvPr/>
        </p:nvGrpSpPr>
        <p:grpSpPr>
          <a:xfrm>
            <a:off x="5213775" y="3257600"/>
            <a:ext cx="480250" cy="527575"/>
            <a:chOff x="5213775" y="3257600"/>
            <a:chExt cx="480250" cy="527575"/>
          </a:xfrm>
        </p:grpSpPr>
        <p:sp>
          <p:nvSpPr>
            <p:cNvPr id="1402" name="Google Shape;1402;p1"/>
            <p:cNvSpPr/>
            <p:nvPr/>
          </p:nvSpPr>
          <p:spPr>
            <a:xfrm>
              <a:off x="5213775" y="3450075"/>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3" name="Google Shape;1403;p1"/>
            <p:cNvSpPr/>
            <p:nvPr/>
          </p:nvSpPr>
          <p:spPr>
            <a:xfrm>
              <a:off x="5514625" y="3257600"/>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404" name="Google Shape;1404;p1"/>
          <p:cNvPicPr preferRelativeResize="0"/>
          <p:nvPr>
            <p:ph idx="2" type="pic"/>
          </p:nvPr>
        </p:nvPicPr>
        <p:blipFill rotWithShape="1">
          <a:blip r:embed="rId3">
            <a:alphaModFix/>
          </a:blip>
          <a:srcRect b="9402" l="0" r="0" t="9402"/>
          <a:stretch/>
        </p:blipFill>
        <p:spPr>
          <a:xfrm>
            <a:off x="6036599" y="1448100"/>
            <a:ext cx="2844302" cy="3465001"/>
          </a:xfrm>
          <a:prstGeom prst="rect">
            <a:avLst/>
          </a:prstGeom>
          <a:noFill/>
          <a:ln>
            <a:noFill/>
          </a:ln>
          <a:effectLst>
            <a:outerShdw rotWithShape="0" algn="bl" dir="2040000" dist="57150">
              <a:schemeClr val="dk2">
                <a:alpha val="34901"/>
              </a:schemeClr>
            </a:outerShdw>
          </a:effectLst>
        </p:spPr>
      </p:pic>
      <p:grpSp>
        <p:nvGrpSpPr>
          <p:cNvPr id="1405" name="Google Shape;1405;p1"/>
          <p:cNvGrpSpPr/>
          <p:nvPr/>
        </p:nvGrpSpPr>
        <p:grpSpPr>
          <a:xfrm>
            <a:off x="6036600" y="488688"/>
            <a:ext cx="2844375" cy="849784"/>
            <a:chOff x="6036600" y="488688"/>
            <a:chExt cx="2844375" cy="849784"/>
          </a:xfrm>
        </p:grpSpPr>
        <p:sp>
          <p:nvSpPr>
            <p:cNvPr id="1406" name="Google Shape;1406;p1"/>
            <p:cNvSpPr/>
            <p:nvPr/>
          </p:nvSpPr>
          <p:spPr>
            <a:xfrm>
              <a:off x="6036600" y="488688"/>
              <a:ext cx="2844375" cy="849784"/>
            </a:xfrm>
            <a:custGeom>
              <a:rect b="b" l="l" r="r" t="t"/>
              <a:pathLst>
                <a:path extrusionOk="0" h="25097" w="84004">
                  <a:moveTo>
                    <a:pt x="0" y="0"/>
                  </a:moveTo>
                  <a:lnTo>
                    <a:pt x="0" y="25096"/>
                  </a:lnTo>
                  <a:lnTo>
                    <a:pt x="84004" y="25096"/>
                  </a:lnTo>
                  <a:lnTo>
                    <a:pt x="84004" y="0"/>
                  </a:lnTo>
                  <a:close/>
                </a:path>
              </a:pathLst>
            </a:custGeom>
            <a:solidFill>
              <a:schemeClr val="accent2"/>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7" name="Google Shape;1407;p1"/>
            <p:cNvSpPr/>
            <p:nvPr/>
          </p:nvSpPr>
          <p:spPr>
            <a:xfrm>
              <a:off x="6116744" y="579363"/>
              <a:ext cx="327460" cy="325801"/>
            </a:xfrm>
            <a:custGeom>
              <a:rect b="b" l="l" r="r" t="t"/>
              <a:pathLst>
                <a:path extrusionOk="0" h="9622" w="9671">
                  <a:moveTo>
                    <a:pt x="0" y="0"/>
                  </a:moveTo>
                  <a:lnTo>
                    <a:pt x="0" y="2167"/>
                  </a:lnTo>
                  <a:cubicBezTo>
                    <a:pt x="460" y="2169"/>
                    <a:pt x="866" y="2447"/>
                    <a:pt x="1034" y="2877"/>
                  </a:cubicBezTo>
                  <a:lnTo>
                    <a:pt x="1049" y="2915"/>
                  </a:lnTo>
                  <a:lnTo>
                    <a:pt x="1091" y="2910"/>
                  </a:lnTo>
                  <a:cubicBezTo>
                    <a:pt x="1131" y="2905"/>
                    <a:pt x="1171" y="2902"/>
                    <a:pt x="1211" y="2902"/>
                  </a:cubicBezTo>
                  <a:cubicBezTo>
                    <a:pt x="1611" y="2902"/>
                    <a:pt x="1970" y="3163"/>
                    <a:pt x="2095" y="3542"/>
                  </a:cubicBezTo>
                  <a:cubicBezTo>
                    <a:pt x="1897" y="3771"/>
                    <a:pt x="311" y="5697"/>
                    <a:pt x="0" y="8623"/>
                  </a:cubicBezTo>
                  <a:lnTo>
                    <a:pt x="0" y="9621"/>
                  </a:lnTo>
                  <a:lnTo>
                    <a:pt x="53" y="9621"/>
                  </a:lnTo>
                  <a:cubicBezTo>
                    <a:pt x="53" y="9478"/>
                    <a:pt x="58" y="9336"/>
                    <a:pt x="65" y="9198"/>
                  </a:cubicBezTo>
                  <a:lnTo>
                    <a:pt x="63" y="9198"/>
                  </a:lnTo>
                  <a:cubicBezTo>
                    <a:pt x="67" y="9146"/>
                    <a:pt x="68" y="9095"/>
                    <a:pt x="72" y="9043"/>
                  </a:cubicBezTo>
                  <a:cubicBezTo>
                    <a:pt x="77" y="8962"/>
                    <a:pt x="83" y="8880"/>
                    <a:pt x="90" y="8798"/>
                  </a:cubicBezTo>
                  <a:cubicBezTo>
                    <a:pt x="233" y="7186"/>
                    <a:pt x="771" y="5868"/>
                    <a:pt x="1269" y="4962"/>
                  </a:cubicBezTo>
                  <a:cubicBezTo>
                    <a:pt x="2907" y="2039"/>
                    <a:pt x="6035" y="57"/>
                    <a:pt x="9617" y="57"/>
                  </a:cubicBezTo>
                  <a:lnTo>
                    <a:pt x="9671" y="57"/>
                  </a:lnTo>
                  <a:lnTo>
                    <a:pt x="9671" y="4"/>
                  </a:lnTo>
                  <a:lnTo>
                    <a:pt x="9671" y="0"/>
                  </a:lnTo>
                  <a:lnTo>
                    <a:pt x="8645" y="0"/>
                  </a:lnTo>
                  <a:cubicBezTo>
                    <a:pt x="6050" y="260"/>
                    <a:pt x="3754" y="1551"/>
                    <a:pt x="2174" y="3457"/>
                  </a:cubicBezTo>
                  <a:cubicBezTo>
                    <a:pt x="2020" y="3064"/>
                    <a:pt x="1637" y="2795"/>
                    <a:pt x="1211" y="2795"/>
                  </a:cubicBezTo>
                  <a:cubicBezTo>
                    <a:pt x="1179" y="2795"/>
                    <a:pt x="1149" y="2797"/>
                    <a:pt x="1118" y="2800"/>
                  </a:cubicBezTo>
                  <a:cubicBezTo>
                    <a:pt x="933" y="2367"/>
                    <a:pt x="521" y="2087"/>
                    <a:pt x="53" y="2066"/>
                  </a:cubicBezTo>
                  <a:lnTo>
                    <a:pt x="53" y="1704"/>
                  </a:lnTo>
                  <a:cubicBezTo>
                    <a:pt x="53" y="1106"/>
                    <a:pt x="155" y="533"/>
                    <a:pt x="340" y="0"/>
                  </a:cubicBezTo>
                  <a:lnTo>
                    <a:pt x="228" y="0"/>
                  </a:lnTo>
                  <a:cubicBezTo>
                    <a:pt x="157" y="209"/>
                    <a:pt x="98" y="422"/>
                    <a:pt x="53" y="642"/>
                  </a:cubicBezTo>
                  <a:lnTo>
                    <a:pt x="53"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8" name="Google Shape;1408;p1"/>
            <p:cNvSpPr/>
            <p:nvPr/>
          </p:nvSpPr>
          <p:spPr>
            <a:xfrm>
              <a:off x="6459906" y="579295"/>
              <a:ext cx="327426" cy="325869"/>
            </a:xfrm>
            <a:custGeom>
              <a:rect b="b" l="l" r="r" t="t"/>
              <a:pathLst>
                <a:path extrusionOk="0" h="9624" w="9670">
                  <a:moveTo>
                    <a:pt x="0" y="1"/>
                  </a:moveTo>
                  <a:lnTo>
                    <a:pt x="0" y="6"/>
                  </a:lnTo>
                  <a:lnTo>
                    <a:pt x="0" y="59"/>
                  </a:lnTo>
                  <a:lnTo>
                    <a:pt x="52" y="59"/>
                  </a:lnTo>
                  <a:cubicBezTo>
                    <a:pt x="3496" y="59"/>
                    <a:pt x="6520" y="1888"/>
                    <a:pt x="8203" y="4626"/>
                  </a:cubicBezTo>
                  <a:cubicBezTo>
                    <a:pt x="8746" y="5529"/>
                    <a:pt x="9418" y="6976"/>
                    <a:pt x="9579" y="8807"/>
                  </a:cubicBezTo>
                  <a:cubicBezTo>
                    <a:pt x="9586" y="8885"/>
                    <a:pt x="9593" y="8964"/>
                    <a:pt x="9598" y="9043"/>
                  </a:cubicBezTo>
                  <a:cubicBezTo>
                    <a:pt x="9601" y="9095"/>
                    <a:pt x="9603" y="9147"/>
                    <a:pt x="9606" y="9200"/>
                  </a:cubicBezTo>
                  <a:cubicBezTo>
                    <a:pt x="9613" y="9340"/>
                    <a:pt x="9616" y="9480"/>
                    <a:pt x="9616" y="9623"/>
                  </a:cubicBezTo>
                  <a:lnTo>
                    <a:pt x="9669" y="9623"/>
                  </a:lnTo>
                  <a:lnTo>
                    <a:pt x="9669" y="8624"/>
                  </a:lnTo>
                  <a:cubicBezTo>
                    <a:pt x="9356" y="5691"/>
                    <a:pt x="7760" y="3763"/>
                    <a:pt x="7567" y="3542"/>
                  </a:cubicBezTo>
                  <a:cubicBezTo>
                    <a:pt x="7569" y="3537"/>
                    <a:pt x="7571" y="3532"/>
                    <a:pt x="7572" y="3527"/>
                  </a:cubicBezTo>
                  <a:cubicBezTo>
                    <a:pt x="7702" y="3154"/>
                    <a:pt x="8057" y="2902"/>
                    <a:pt x="8452" y="2902"/>
                  </a:cubicBezTo>
                  <a:cubicBezTo>
                    <a:pt x="8492" y="2902"/>
                    <a:pt x="8532" y="2907"/>
                    <a:pt x="8572" y="2912"/>
                  </a:cubicBezTo>
                  <a:lnTo>
                    <a:pt x="8612" y="2917"/>
                  </a:lnTo>
                  <a:lnTo>
                    <a:pt x="8627" y="2879"/>
                  </a:lnTo>
                  <a:cubicBezTo>
                    <a:pt x="8796" y="2448"/>
                    <a:pt x="9205" y="2169"/>
                    <a:pt x="9666" y="2169"/>
                  </a:cubicBezTo>
                  <a:lnTo>
                    <a:pt x="9669" y="2169"/>
                  </a:lnTo>
                  <a:lnTo>
                    <a:pt x="9669" y="1"/>
                  </a:lnTo>
                  <a:lnTo>
                    <a:pt x="9616" y="1"/>
                  </a:lnTo>
                  <a:lnTo>
                    <a:pt x="9616" y="644"/>
                  </a:lnTo>
                  <a:cubicBezTo>
                    <a:pt x="9571" y="424"/>
                    <a:pt x="9513" y="211"/>
                    <a:pt x="9441" y="1"/>
                  </a:cubicBezTo>
                  <a:lnTo>
                    <a:pt x="9329" y="1"/>
                  </a:lnTo>
                  <a:cubicBezTo>
                    <a:pt x="9514" y="535"/>
                    <a:pt x="9616" y="1108"/>
                    <a:pt x="9616" y="1705"/>
                  </a:cubicBezTo>
                  <a:lnTo>
                    <a:pt x="9616" y="2068"/>
                  </a:lnTo>
                  <a:cubicBezTo>
                    <a:pt x="9145" y="2086"/>
                    <a:pt x="8731" y="2368"/>
                    <a:pt x="8545" y="2802"/>
                  </a:cubicBezTo>
                  <a:cubicBezTo>
                    <a:pt x="8513" y="2799"/>
                    <a:pt x="8483" y="2797"/>
                    <a:pt x="8452" y="2797"/>
                  </a:cubicBezTo>
                  <a:cubicBezTo>
                    <a:pt x="8027" y="2797"/>
                    <a:pt x="7647" y="3059"/>
                    <a:pt x="7491" y="3450"/>
                  </a:cubicBezTo>
                  <a:cubicBezTo>
                    <a:pt x="5910" y="1550"/>
                    <a:pt x="3616" y="261"/>
                    <a:pt x="102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9" name="Google Shape;1409;p1"/>
            <p:cNvSpPr/>
            <p:nvPr/>
          </p:nvSpPr>
          <p:spPr>
            <a:xfrm>
              <a:off x="6116744" y="922660"/>
              <a:ext cx="327460" cy="327257"/>
            </a:xfrm>
            <a:custGeom>
              <a:rect b="b" l="l" r="r" t="t"/>
              <a:pathLst>
                <a:path extrusionOk="0" h="9665" w="9671">
                  <a:moveTo>
                    <a:pt x="137" y="108"/>
                  </a:moveTo>
                  <a:cubicBezTo>
                    <a:pt x="4944" y="177"/>
                    <a:pt x="8904" y="3809"/>
                    <a:pt x="9487" y="8476"/>
                  </a:cubicBezTo>
                  <a:cubicBezTo>
                    <a:pt x="8531" y="7006"/>
                    <a:pt x="6889" y="6101"/>
                    <a:pt x="5145" y="6101"/>
                  </a:cubicBezTo>
                  <a:cubicBezTo>
                    <a:pt x="4267" y="6101"/>
                    <a:pt x="3440" y="6323"/>
                    <a:pt x="2713" y="6714"/>
                  </a:cubicBezTo>
                  <a:cubicBezTo>
                    <a:pt x="2314" y="2489"/>
                    <a:pt x="571" y="535"/>
                    <a:pt x="137" y="108"/>
                  </a:cubicBezTo>
                  <a:close/>
                  <a:moveTo>
                    <a:pt x="0" y="0"/>
                  </a:moveTo>
                  <a:lnTo>
                    <a:pt x="0" y="125"/>
                  </a:lnTo>
                  <a:lnTo>
                    <a:pt x="0" y="9664"/>
                  </a:lnTo>
                  <a:lnTo>
                    <a:pt x="53" y="9664"/>
                  </a:lnTo>
                  <a:lnTo>
                    <a:pt x="53" y="175"/>
                  </a:lnTo>
                  <a:cubicBezTo>
                    <a:pt x="456" y="566"/>
                    <a:pt x="2220" y="2500"/>
                    <a:pt x="2612" y="6771"/>
                  </a:cubicBezTo>
                  <a:cubicBezTo>
                    <a:pt x="1504" y="7400"/>
                    <a:pt x="646" y="8430"/>
                    <a:pt x="228" y="9664"/>
                  </a:cubicBezTo>
                  <a:lnTo>
                    <a:pt x="340" y="9664"/>
                  </a:lnTo>
                  <a:cubicBezTo>
                    <a:pt x="1036" y="7654"/>
                    <a:pt x="2927" y="6206"/>
                    <a:pt x="5145" y="6206"/>
                  </a:cubicBezTo>
                  <a:cubicBezTo>
                    <a:pt x="6926" y="6206"/>
                    <a:pt x="8600" y="7169"/>
                    <a:pt x="9516" y="8720"/>
                  </a:cubicBezTo>
                  <a:cubicBezTo>
                    <a:pt x="9544" y="9014"/>
                    <a:pt x="9562" y="9314"/>
                    <a:pt x="9564" y="9616"/>
                  </a:cubicBezTo>
                  <a:cubicBezTo>
                    <a:pt x="9254" y="9617"/>
                    <a:pt x="8948" y="9634"/>
                    <a:pt x="8645" y="9664"/>
                  </a:cubicBezTo>
                  <a:lnTo>
                    <a:pt x="9671" y="9664"/>
                  </a:lnTo>
                  <a:cubicBezTo>
                    <a:pt x="9667" y="4334"/>
                    <a:pt x="5330"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0" name="Google Shape;1410;p1"/>
            <p:cNvSpPr/>
            <p:nvPr/>
          </p:nvSpPr>
          <p:spPr>
            <a:xfrm>
              <a:off x="6459839" y="922660"/>
              <a:ext cx="327494" cy="327257"/>
            </a:xfrm>
            <a:custGeom>
              <a:rect b="b" l="l" r="r" t="t"/>
              <a:pathLst>
                <a:path extrusionOk="0" h="9665" w="9672">
                  <a:moveTo>
                    <a:pt x="9531" y="110"/>
                  </a:moveTo>
                  <a:cubicBezTo>
                    <a:pt x="9342" y="294"/>
                    <a:pt x="8915" y="752"/>
                    <a:pt x="8452" y="1566"/>
                  </a:cubicBezTo>
                  <a:cubicBezTo>
                    <a:pt x="7899" y="2537"/>
                    <a:pt x="7194" y="4217"/>
                    <a:pt x="6958" y="6714"/>
                  </a:cubicBezTo>
                  <a:cubicBezTo>
                    <a:pt x="6232" y="6323"/>
                    <a:pt x="5406" y="6101"/>
                    <a:pt x="4526" y="6101"/>
                  </a:cubicBezTo>
                  <a:cubicBezTo>
                    <a:pt x="2782" y="6101"/>
                    <a:pt x="1142" y="7006"/>
                    <a:pt x="184" y="8478"/>
                  </a:cubicBezTo>
                  <a:cubicBezTo>
                    <a:pt x="768" y="3810"/>
                    <a:pt x="4725" y="179"/>
                    <a:pt x="9531" y="110"/>
                  </a:cubicBezTo>
                  <a:close/>
                  <a:moveTo>
                    <a:pt x="9671" y="0"/>
                  </a:moveTo>
                  <a:cubicBezTo>
                    <a:pt x="4341" y="0"/>
                    <a:pt x="4" y="4336"/>
                    <a:pt x="1" y="9664"/>
                  </a:cubicBezTo>
                  <a:lnTo>
                    <a:pt x="1027" y="9664"/>
                  </a:lnTo>
                  <a:cubicBezTo>
                    <a:pt x="724" y="9634"/>
                    <a:pt x="417" y="9617"/>
                    <a:pt x="107" y="9616"/>
                  </a:cubicBezTo>
                  <a:cubicBezTo>
                    <a:pt x="109" y="9314"/>
                    <a:pt x="127" y="9016"/>
                    <a:pt x="156" y="8720"/>
                  </a:cubicBezTo>
                  <a:cubicBezTo>
                    <a:pt x="1072" y="7169"/>
                    <a:pt x="2746" y="6206"/>
                    <a:pt x="4526" y="6206"/>
                  </a:cubicBezTo>
                  <a:cubicBezTo>
                    <a:pt x="6745" y="6206"/>
                    <a:pt x="8635" y="7654"/>
                    <a:pt x="9331" y="9664"/>
                  </a:cubicBezTo>
                  <a:lnTo>
                    <a:pt x="9443" y="9664"/>
                  </a:lnTo>
                  <a:cubicBezTo>
                    <a:pt x="9025" y="8430"/>
                    <a:pt x="8167" y="7400"/>
                    <a:pt x="7058" y="6771"/>
                  </a:cubicBezTo>
                  <a:cubicBezTo>
                    <a:pt x="7451" y="2504"/>
                    <a:pt x="9215" y="566"/>
                    <a:pt x="9618" y="177"/>
                  </a:cubicBezTo>
                  <a:lnTo>
                    <a:pt x="9618" y="9664"/>
                  </a:lnTo>
                  <a:lnTo>
                    <a:pt x="9671" y="9664"/>
                  </a:lnTo>
                  <a:lnTo>
                    <a:pt x="9671" y="125"/>
                  </a:lnTo>
                  <a:lnTo>
                    <a:pt x="9671"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1" name="Google Shape;1411;p1"/>
            <p:cNvSpPr/>
            <p:nvPr/>
          </p:nvSpPr>
          <p:spPr>
            <a:xfrm>
              <a:off x="6124566" y="587354"/>
              <a:ext cx="654920" cy="653092"/>
            </a:xfrm>
            <a:custGeom>
              <a:rect b="b" l="l" r="r" t="t"/>
              <a:pathLst>
                <a:path extrusionOk="0" h="19288" w="19342">
                  <a:moveTo>
                    <a:pt x="9533" y="109"/>
                  </a:moveTo>
                  <a:lnTo>
                    <a:pt x="9533" y="109"/>
                  </a:lnTo>
                  <a:cubicBezTo>
                    <a:pt x="9345" y="292"/>
                    <a:pt x="8917" y="751"/>
                    <a:pt x="8452" y="1567"/>
                  </a:cubicBezTo>
                  <a:cubicBezTo>
                    <a:pt x="7899" y="2538"/>
                    <a:pt x="7194" y="4218"/>
                    <a:pt x="6958" y="6715"/>
                  </a:cubicBezTo>
                  <a:cubicBezTo>
                    <a:pt x="6232" y="6324"/>
                    <a:pt x="5405" y="6102"/>
                    <a:pt x="4526" y="6102"/>
                  </a:cubicBezTo>
                  <a:cubicBezTo>
                    <a:pt x="2782" y="6102"/>
                    <a:pt x="1141" y="7007"/>
                    <a:pt x="184" y="8477"/>
                  </a:cubicBezTo>
                  <a:cubicBezTo>
                    <a:pt x="768" y="3810"/>
                    <a:pt x="4726" y="179"/>
                    <a:pt x="9533" y="109"/>
                  </a:cubicBezTo>
                  <a:close/>
                  <a:moveTo>
                    <a:pt x="9808" y="109"/>
                  </a:moveTo>
                  <a:lnTo>
                    <a:pt x="9808" y="109"/>
                  </a:lnTo>
                  <a:cubicBezTo>
                    <a:pt x="14615" y="178"/>
                    <a:pt x="18576" y="3810"/>
                    <a:pt x="19158" y="8479"/>
                  </a:cubicBezTo>
                  <a:cubicBezTo>
                    <a:pt x="18202" y="7007"/>
                    <a:pt x="16560" y="6102"/>
                    <a:pt x="14816" y="6102"/>
                  </a:cubicBezTo>
                  <a:cubicBezTo>
                    <a:pt x="13938" y="6102"/>
                    <a:pt x="13111" y="6324"/>
                    <a:pt x="12384" y="6715"/>
                  </a:cubicBezTo>
                  <a:cubicBezTo>
                    <a:pt x="11985" y="2489"/>
                    <a:pt x="10242" y="536"/>
                    <a:pt x="9808" y="109"/>
                  </a:cubicBezTo>
                  <a:close/>
                  <a:moveTo>
                    <a:pt x="9618" y="178"/>
                  </a:moveTo>
                  <a:lnTo>
                    <a:pt x="9618" y="10308"/>
                  </a:lnTo>
                  <a:cubicBezTo>
                    <a:pt x="9310" y="8789"/>
                    <a:pt x="8355" y="7508"/>
                    <a:pt x="7059" y="6772"/>
                  </a:cubicBezTo>
                  <a:cubicBezTo>
                    <a:pt x="7451" y="2504"/>
                    <a:pt x="9215" y="567"/>
                    <a:pt x="9618" y="178"/>
                  </a:cubicBezTo>
                  <a:close/>
                  <a:moveTo>
                    <a:pt x="9724" y="178"/>
                  </a:moveTo>
                  <a:cubicBezTo>
                    <a:pt x="10128" y="569"/>
                    <a:pt x="11891" y="2506"/>
                    <a:pt x="12283" y="6772"/>
                  </a:cubicBezTo>
                  <a:cubicBezTo>
                    <a:pt x="10987" y="7508"/>
                    <a:pt x="10033" y="8789"/>
                    <a:pt x="9724" y="10308"/>
                  </a:cubicBezTo>
                  <a:lnTo>
                    <a:pt x="9724" y="178"/>
                  </a:lnTo>
                  <a:close/>
                  <a:moveTo>
                    <a:pt x="4526" y="6207"/>
                  </a:moveTo>
                  <a:cubicBezTo>
                    <a:pt x="7334" y="6207"/>
                    <a:pt x="9618" y="8524"/>
                    <a:pt x="9618" y="11369"/>
                  </a:cubicBezTo>
                  <a:lnTo>
                    <a:pt x="9618" y="11732"/>
                  </a:lnTo>
                  <a:cubicBezTo>
                    <a:pt x="9146" y="11750"/>
                    <a:pt x="8733" y="12032"/>
                    <a:pt x="8547" y="12466"/>
                  </a:cubicBezTo>
                  <a:cubicBezTo>
                    <a:pt x="8515" y="12463"/>
                    <a:pt x="8485" y="12461"/>
                    <a:pt x="8454" y="12461"/>
                  </a:cubicBezTo>
                  <a:cubicBezTo>
                    <a:pt x="8029" y="12461"/>
                    <a:pt x="7649" y="12723"/>
                    <a:pt x="7492" y="13114"/>
                  </a:cubicBezTo>
                  <a:cubicBezTo>
                    <a:pt x="5727" y="10992"/>
                    <a:pt x="3074" y="9633"/>
                    <a:pt x="107" y="9617"/>
                  </a:cubicBezTo>
                  <a:cubicBezTo>
                    <a:pt x="109" y="9315"/>
                    <a:pt x="127" y="9017"/>
                    <a:pt x="155" y="8721"/>
                  </a:cubicBezTo>
                  <a:cubicBezTo>
                    <a:pt x="1072" y="7170"/>
                    <a:pt x="2745" y="6207"/>
                    <a:pt x="4526" y="6207"/>
                  </a:cubicBezTo>
                  <a:close/>
                  <a:moveTo>
                    <a:pt x="14816" y="6207"/>
                  </a:moveTo>
                  <a:cubicBezTo>
                    <a:pt x="16597" y="6207"/>
                    <a:pt x="18271" y="7170"/>
                    <a:pt x="19187" y="8721"/>
                  </a:cubicBezTo>
                  <a:cubicBezTo>
                    <a:pt x="19215" y="9017"/>
                    <a:pt x="19233" y="9315"/>
                    <a:pt x="19235" y="9617"/>
                  </a:cubicBezTo>
                  <a:cubicBezTo>
                    <a:pt x="16265" y="9633"/>
                    <a:pt x="13609" y="10996"/>
                    <a:pt x="11845" y="13123"/>
                  </a:cubicBezTo>
                  <a:cubicBezTo>
                    <a:pt x="11690" y="12730"/>
                    <a:pt x="11308" y="12461"/>
                    <a:pt x="10882" y="12461"/>
                  </a:cubicBezTo>
                  <a:cubicBezTo>
                    <a:pt x="10850" y="12461"/>
                    <a:pt x="10819" y="12463"/>
                    <a:pt x="10789" y="12466"/>
                  </a:cubicBezTo>
                  <a:cubicBezTo>
                    <a:pt x="10602" y="12033"/>
                    <a:pt x="10192" y="11754"/>
                    <a:pt x="9724" y="11732"/>
                  </a:cubicBezTo>
                  <a:lnTo>
                    <a:pt x="9724" y="11369"/>
                  </a:lnTo>
                  <a:cubicBezTo>
                    <a:pt x="9724" y="8524"/>
                    <a:pt x="12008" y="6207"/>
                    <a:pt x="14816" y="6207"/>
                  </a:cubicBezTo>
                  <a:close/>
                  <a:moveTo>
                    <a:pt x="9671" y="1"/>
                  </a:moveTo>
                  <a:cubicBezTo>
                    <a:pt x="4339" y="1"/>
                    <a:pt x="1" y="4338"/>
                    <a:pt x="1" y="9670"/>
                  </a:cubicBezTo>
                  <a:lnTo>
                    <a:pt x="1" y="9723"/>
                  </a:lnTo>
                  <a:lnTo>
                    <a:pt x="54" y="9723"/>
                  </a:lnTo>
                  <a:cubicBezTo>
                    <a:pt x="3502" y="9723"/>
                    <a:pt x="6526" y="11557"/>
                    <a:pt x="8210" y="14299"/>
                  </a:cubicBezTo>
                  <a:cubicBezTo>
                    <a:pt x="8752" y="15200"/>
                    <a:pt x="9420" y="16644"/>
                    <a:pt x="9581" y="18469"/>
                  </a:cubicBezTo>
                  <a:cubicBezTo>
                    <a:pt x="9588" y="18548"/>
                    <a:pt x="9595" y="18628"/>
                    <a:pt x="9600" y="18708"/>
                  </a:cubicBezTo>
                  <a:cubicBezTo>
                    <a:pt x="9603" y="18759"/>
                    <a:pt x="9604" y="18811"/>
                    <a:pt x="9608" y="18864"/>
                  </a:cubicBezTo>
                  <a:cubicBezTo>
                    <a:pt x="9614" y="19002"/>
                    <a:pt x="9618" y="19144"/>
                    <a:pt x="9618" y="19287"/>
                  </a:cubicBezTo>
                  <a:lnTo>
                    <a:pt x="9724" y="19287"/>
                  </a:lnTo>
                  <a:cubicBezTo>
                    <a:pt x="9724" y="19144"/>
                    <a:pt x="9729" y="19002"/>
                    <a:pt x="9736" y="18862"/>
                  </a:cubicBezTo>
                  <a:cubicBezTo>
                    <a:pt x="9738" y="18811"/>
                    <a:pt x="9741" y="18761"/>
                    <a:pt x="9744" y="18709"/>
                  </a:cubicBezTo>
                  <a:cubicBezTo>
                    <a:pt x="9749" y="18628"/>
                    <a:pt x="9754" y="18546"/>
                    <a:pt x="9763" y="18464"/>
                  </a:cubicBezTo>
                  <a:cubicBezTo>
                    <a:pt x="9906" y="16850"/>
                    <a:pt x="10444" y="15533"/>
                    <a:pt x="10940" y="14627"/>
                  </a:cubicBezTo>
                  <a:cubicBezTo>
                    <a:pt x="12579" y="11704"/>
                    <a:pt x="15706" y="9723"/>
                    <a:pt x="19288" y="9723"/>
                  </a:cubicBezTo>
                  <a:lnTo>
                    <a:pt x="19342" y="9723"/>
                  </a:lnTo>
                  <a:lnTo>
                    <a:pt x="19342" y="9670"/>
                  </a:lnTo>
                  <a:cubicBezTo>
                    <a:pt x="19342" y="4338"/>
                    <a:pt x="15003" y="1"/>
                    <a:pt x="9671"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2" name="Google Shape;1412;p1"/>
            <p:cNvSpPr/>
            <p:nvPr/>
          </p:nvSpPr>
          <p:spPr>
            <a:xfrm>
              <a:off x="6787290" y="579363"/>
              <a:ext cx="327460" cy="325801"/>
            </a:xfrm>
            <a:custGeom>
              <a:rect b="b" l="l" r="r" t="t"/>
              <a:pathLst>
                <a:path extrusionOk="0" h="9622" w="9671">
                  <a:moveTo>
                    <a:pt x="0" y="0"/>
                  </a:moveTo>
                  <a:lnTo>
                    <a:pt x="0" y="2167"/>
                  </a:lnTo>
                  <a:cubicBezTo>
                    <a:pt x="462" y="2169"/>
                    <a:pt x="866" y="2447"/>
                    <a:pt x="1036" y="2877"/>
                  </a:cubicBezTo>
                  <a:lnTo>
                    <a:pt x="1051" y="2915"/>
                  </a:lnTo>
                  <a:lnTo>
                    <a:pt x="1091" y="2910"/>
                  </a:lnTo>
                  <a:cubicBezTo>
                    <a:pt x="1131" y="2905"/>
                    <a:pt x="1171" y="2902"/>
                    <a:pt x="1211" y="2902"/>
                  </a:cubicBezTo>
                  <a:cubicBezTo>
                    <a:pt x="1611" y="2902"/>
                    <a:pt x="1971" y="3163"/>
                    <a:pt x="2096" y="3542"/>
                  </a:cubicBezTo>
                  <a:cubicBezTo>
                    <a:pt x="1897" y="3771"/>
                    <a:pt x="312" y="5697"/>
                    <a:pt x="0" y="8623"/>
                  </a:cubicBezTo>
                  <a:lnTo>
                    <a:pt x="0" y="9621"/>
                  </a:lnTo>
                  <a:lnTo>
                    <a:pt x="54" y="9621"/>
                  </a:lnTo>
                  <a:cubicBezTo>
                    <a:pt x="54" y="9478"/>
                    <a:pt x="59" y="9336"/>
                    <a:pt x="65" y="9198"/>
                  </a:cubicBezTo>
                  <a:lnTo>
                    <a:pt x="64" y="9198"/>
                  </a:lnTo>
                  <a:cubicBezTo>
                    <a:pt x="67" y="9146"/>
                    <a:pt x="70" y="9095"/>
                    <a:pt x="72" y="9043"/>
                  </a:cubicBezTo>
                  <a:cubicBezTo>
                    <a:pt x="79" y="8962"/>
                    <a:pt x="84" y="8880"/>
                    <a:pt x="92" y="8798"/>
                  </a:cubicBezTo>
                  <a:cubicBezTo>
                    <a:pt x="233" y="7186"/>
                    <a:pt x="771" y="5868"/>
                    <a:pt x="1269" y="4962"/>
                  </a:cubicBezTo>
                  <a:cubicBezTo>
                    <a:pt x="2907" y="2039"/>
                    <a:pt x="6035" y="57"/>
                    <a:pt x="9618" y="57"/>
                  </a:cubicBezTo>
                  <a:lnTo>
                    <a:pt x="9671" y="57"/>
                  </a:lnTo>
                  <a:lnTo>
                    <a:pt x="9671" y="4"/>
                  </a:lnTo>
                  <a:lnTo>
                    <a:pt x="9671" y="0"/>
                  </a:lnTo>
                  <a:lnTo>
                    <a:pt x="8645" y="0"/>
                  </a:lnTo>
                  <a:cubicBezTo>
                    <a:pt x="6050" y="260"/>
                    <a:pt x="3755" y="1551"/>
                    <a:pt x="2174" y="3457"/>
                  </a:cubicBezTo>
                  <a:cubicBezTo>
                    <a:pt x="2021" y="3064"/>
                    <a:pt x="1638" y="2795"/>
                    <a:pt x="1211" y="2795"/>
                  </a:cubicBezTo>
                  <a:cubicBezTo>
                    <a:pt x="1179" y="2795"/>
                    <a:pt x="1150" y="2797"/>
                    <a:pt x="1120" y="2800"/>
                  </a:cubicBezTo>
                  <a:cubicBezTo>
                    <a:pt x="933" y="2367"/>
                    <a:pt x="522" y="2087"/>
                    <a:pt x="54" y="2066"/>
                  </a:cubicBezTo>
                  <a:lnTo>
                    <a:pt x="54" y="1704"/>
                  </a:lnTo>
                  <a:cubicBezTo>
                    <a:pt x="54" y="1106"/>
                    <a:pt x="155" y="533"/>
                    <a:pt x="340" y="0"/>
                  </a:cubicBezTo>
                  <a:lnTo>
                    <a:pt x="228" y="0"/>
                  </a:lnTo>
                  <a:cubicBezTo>
                    <a:pt x="158" y="209"/>
                    <a:pt x="98" y="422"/>
                    <a:pt x="54" y="642"/>
                  </a:cubicBezTo>
                  <a:lnTo>
                    <a:pt x="54"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3" name="Google Shape;1413;p1"/>
            <p:cNvSpPr/>
            <p:nvPr/>
          </p:nvSpPr>
          <p:spPr>
            <a:xfrm>
              <a:off x="7130452" y="579295"/>
              <a:ext cx="327426" cy="325869"/>
            </a:xfrm>
            <a:custGeom>
              <a:rect b="b" l="l" r="r" t="t"/>
              <a:pathLst>
                <a:path extrusionOk="0" h="9624" w="9670">
                  <a:moveTo>
                    <a:pt x="1" y="1"/>
                  </a:moveTo>
                  <a:lnTo>
                    <a:pt x="1" y="6"/>
                  </a:lnTo>
                  <a:lnTo>
                    <a:pt x="1" y="59"/>
                  </a:lnTo>
                  <a:lnTo>
                    <a:pt x="54" y="59"/>
                  </a:lnTo>
                  <a:cubicBezTo>
                    <a:pt x="3497" y="59"/>
                    <a:pt x="6520" y="1888"/>
                    <a:pt x="8204" y="4626"/>
                  </a:cubicBezTo>
                  <a:cubicBezTo>
                    <a:pt x="8747" y="5529"/>
                    <a:pt x="9418" y="6976"/>
                    <a:pt x="9579" y="8807"/>
                  </a:cubicBezTo>
                  <a:cubicBezTo>
                    <a:pt x="9586" y="8885"/>
                    <a:pt x="9593" y="8964"/>
                    <a:pt x="9598" y="9043"/>
                  </a:cubicBezTo>
                  <a:cubicBezTo>
                    <a:pt x="9601" y="9095"/>
                    <a:pt x="9604" y="9147"/>
                    <a:pt x="9606" y="9200"/>
                  </a:cubicBezTo>
                  <a:cubicBezTo>
                    <a:pt x="9613" y="9340"/>
                    <a:pt x="9616" y="9480"/>
                    <a:pt x="9616" y="9623"/>
                  </a:cubicBezTo>
                  <a:lnTo>
                    <a:pt x="9669" y="9623"/>
                  </a:lnTo>
                  <a:lnTo>
                    <a:pt x="9669" y="8624"/>
                  </a:lnTo>
                  <a:cubicBezTo>
                    <a:pt x="9356" y="5691"/>
                    <a:pt x="7761" y="3763"/>
                    <a:pt x="7569" y="3542"/>
                  </a:cubicBezTo>
                  <a:cubicBezTo>
                    <a:pt x="7569" y="3537"/>
                    <a:pt x="7571" y="3532"/>
                    <a:pt x="7572" y="3527"/>
                  </a:cubicBezTo>
                  <a:cubicBezTo>
                    <a:pt x="7702" y="3154"/>
                    <a:pt x="8057" y="2902"/>
                    <a:pt x="8452" y="2902"/>
                  </a:cubicBezTo>
                  <a:cubicBezTo>
                    <a:pt x="8492" y="2902"/>
                    <a:pt x="8532" y="2907"/>
                    <a:pt x="8572" y="2912"/>
                  </a:cubicBezTo>
                  <a:lnTo>
                    <a:pt x="8613" y="2917"/>
                  </a:lnTo>
                  <a:lnTo>
                    <a:pt x="8628" y="2879"/>
                  </a:lnTo>
                  <a:cubicBezTo>
                    <a:pt x="8797" y="2448"/>
                    <a:pt x="9205" y="2169"/>
                    <a:pt x="9666" y="2169"/>
                  </a:cubicBezTo>
                  <a:lnTo>
                    <a:pt x="9669" y="2169"/>
                  </a:lnTo>
                  <a:lnTo>
                    <a:pt x="9669" y="1"/>
                  </a:lnTo>
                  <a:lnTo>
                    <a:pt x="9616" y="1"/>
                  </a:lnTo>
                  <a:lnTo>
                    <a:pt x="9616" y="644"/>
                  </a:lnTo>
                  <a:cubicBezTo>
                    <a:pt x="9573" y="424"/>
                    <a:pt x="9513" y="211"/>
                    <a:pt x="9443" y="1"/>
                  </a:cubicBezTo>
                  <a:lnTo>
                    <a:pt x="9330" y="1"/>
                  </a:lnTo>
                  <a:cubicBezTo>
                    <a:pt x="9515" y="535"/>
                    <a:pt x="9616" y="1108"/>
                    <a:pt x="9616" y="1705"/>
                  </a:cubicBezTo>
                  <a:lnTo>
                    <a:pt x="9616" y="2068"/>
                  </a:lnTo>
                  <a:cubicBezTo>
                    <a:pt x="9145" y="2086"/>
                    <a:pt x="8732" y="2368"/>
                    <a:pt x="8545" y="2802"/>
                  </a:cubicBezTo>
                  <a:cubicBezTo>
                    <a:pt x="8513" y="2799"/>
                    <a:pt x="8484" y="2797"/>
                    <a:pt x="8452" y="2797"/>
                  </a:cubicBezTo>
                  <a:cubicBezTo>
                    <a:pt x="8027" y="2797"/>
                    <a:pt x="7647" y="3059"/>
                    <a:pt x="7491" y="3450"/>
                  </a:cubicBezTo>
                  <a:cubicBezTo>
                    <a:pt x="5910" y="1550"/>
                    <a:pt x="3617" y="261"/>
                    <a:pt x="102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4" name="Google Shape;1414;p1"/>
            <p:cNvSpPr/>
            <p:nvPr/>
          </p:nvSpPr>
          <p:spPr>
            <a:xfrm>
              <a:off x="6787290" y="922660"/>
              <a:ext cx="327460" cy="327257"/>
            </a:xfrm>
            <a:custGeom>
              <a:rect b="b" l="l" r="r" t="t"/>
              <a:pathLst>
                <a:path extrusionOk="0" h="9665" w="9671">
                  <a:moveTo>
                    <a:pt x="137" y="108"/>
                  </a:moveTo>
                  <a:lnTo>
                    <a:pt x="137" y="108"/>
                  </a:lnTo>
                  <a:cubicBezTo>
                    <a:pt x="4945" y="177"/>
                    <a:pt x="8905" y="3809"/>
                    <a:pt x="9488" y="8476"/>
                  </a:cubicBezTo>
                  <a:cubicBezTo>
                    <a:pt x="8532" y="7006"/>
                    <a:pt x="6889" y="6101"/>
                    <a:pt x="5145" y="6101"/>
                  </a:cubicBezTo>
                  <a:cubicBezTo>
                    <a:pt x="4268" y="6101"/>
                    <a:pt x="3440" y="6323"/>
                    <a:pt x="2714" y="6714"/>
                  </a:cubicBezTo>
                  <a:cubicBezTo>
                    <a:pt x="2314" y="2489"/>
                    <a:pt x="572" y="535"/>
                    <a:pt x="137" y="108"/>
                  </a:cubicBezTo>
                  <a:close/>
                  <a:moveTo>
                    <a:pt x="0" y="0"/>
                  </a:moveTo>
                  <a:lnTo>
                    <a:pt x="0" y="125"/>
                  </a:lnTo>
                  <a:lnTo>
                    <a:pt x="0" y="9664"/>
                  </a:lnTo>
                  <a:lnTo>
                    <a:pt x="54" y="9664"/>
                  </a:lnTo>
                  <a:lnTo>
                    <a:pt x="54" y="175"/>
                  </a:lnTo>
                  <a:cubicBezTo>
                    <a:pt x="457" y="566"/>
                    <a:pt x="2220" y="2500"/>
                    <a:pt x="2614" y="6771"/>
                  </a:cubicBezTo>
                  <a:cubicBezTo>
                    <a:pt x="1504" y="7400"/>
                    <a:pt x="646" y="8430"/>
                    <a:pt x="228" y="9664"/>
                  </a:cubicBezTo>
                  <a:lnTo>
                    <a:pt x="340" y="9664"/>
                  </a:lnTo>
                  <a:cubicBezTo>
                    <a:pt x="1036" y="7654"/>
                    <a:pt x="2927" y="6206"/>
                    <a:pt x="5145" y="6206"/>
                  </a:cubicBezTo>
                  <a:cubicBezTo>
                    <a:pt x="6926" y="6206"/>
                    <a:pt x="8600" y="7169"/>
                    <a:pt x="9516" y="8720"/>
                  </a:cubicBezTo>
                  <a:cubicBezTo>
                    <a:pt x="9544" y="9014"/>
                    <a:pt x="9563" y="9314"/>
                    <a:pt x="9564" y="9616"/>
                  </a:cubicBezTo>
                  <a:cubicBezTo>
                    <a:pt x="9254" y="9617"/>
                    <a:pt x="8948" y="9634"/>
                    <a:pt x="8645" y="9664"/>
                  </a:cubicBezTo>
                  <a:lnTo>
                    <a:pt x="9671" y="9664"/>
                  </a:lnTo>
                  <a:cubicBezTo>
                    <a:pt x="9667" y="4334"/>
                    <a:pt x="5332"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5" name="Google Shape;1415;p1"/>
            <p:cNvSpPr/>
            <p:nvPr/>
          </p:nvSpPr>
          <p:spPr>
            <a:xfrm>
              <a:off x="7130384" y="922660"/>
              <a:ext cx="327494" cy="327257"/>
            </a:xfrm>
            <a:custGeom>
              <a:rect b="b" l="l" r="r" t="t"/>
              <a:pathLst>
                <a:path extrusionOk="0" h="9665" w="9672">
                  <a:moveTo>
                    <a:pt x="9531" y="110"/>
                  </a:moveTo>
                  <a:cubicBezTo>
                    <a:pt x="9342" y="294"/>
                    <a:pt x="8915" y="752"/>
                    <a:pt x="8452" y="1566"/>
                  </a:cubicBezTo>
                  <a:cubicBezTo>
                    <a:pt x="7899" y="2537"/>
                    <a:pt x="7195" y="4217"/>
                    <a:pt x="6958" y="6714"/>
                  </a:cubicBezTo>
                  <a:cubicBezTo>
                    <a:pt x="6232" y="6323"/>
                    <a:pt x="5406" y="6101"/>
                    <a:pt x="4526" y="6101"/>
                  </a:cubicBezTo>
                  <a:cubicBezTo>
                    <a:pt x="2782" y="6101"/>
                    <a:pt x="1142" y="7006"/>
                    <a:pt x="184" y="8478"/>
                  </a:cubicBezTo>
                  <a:cubicBezTo>
                    <a:pt x="769" y="3810"/>
                    <a:pt x="4725" y="179"/>
                    <a:pt x="9531" y="110"/>
                  </a:cubicBezTo>
                  <a:close/>
                  <a:moveTo>
                    <a:pt x="9671" y="0"/>
                  </a:moveTo>
                  <a:cubicBezTo>
                    <a:pt x="4341" y="0"/>
                    <a:pt x="4" y="4336"/>
                    <a:pt x="1" y="9664"/>
                  </a:cubicBezTo>
                  <a:lnTo>
                    <a:pt x="1027" y="9664"/>
                  </a:lnTo>
                  <a:cubicBezTo>
                    <a:pt x="724" y="9634"/>
                    <a:pt x="417" y="9617"/>
                    <a:pt x="107" y="9616"/>
                  </a:cubicBezTo>
                  <a:cubicBezTo>
                    <a:pt x="109" y="9314"/>
                    <a:pt x="127" y="9016"/>
                    <a:pt x="156" y="8720"/>
                  </a:cubicBezTo>
                  <a:cubicBezTo>
                    <a:pt x="1072" y="7169"/>
                    <a:pt x="2746" y="6206"/>
                    <a:pt x="4526" y="6206"/>
                  </a:cubicBezTo>
                  <a:cubicBezTo>
                    <a:pt x="6745" y="6206"/>
                    <a:pt x="8637" y="7654"/>
                    <a:pt x="9332" y="9664"/>
                  </a:cubicBezTo>
                  <a:lnTo>
                    <a:pt x="9443" y="9664"/>
                  </a:lnTo>
                  <a:cubicBezTo>
                    <a:pt x="9027" y="8430"/>
                    <a:pt x="8167" y="7400"/>
                    <a:pt x="7060" y="6771"/>
                  </a:cubicBezTo>
                  <a:cubicBezTo>
                    <a:pt x="7451" y="2504"/>
                    <a:pt x="9215" y="566"/>
                    <a:pt x="9618" y="177"/>
                  </a:cubicBezTo>
                  <a:lnTo>
                    <a:pt x="9618" y="9664"/>
                  </a:lnTo>
                  <a:lnTo>
                    <a:pt x="9671" y="9664"/>
                  </a:lnTo>
                  <a:lnTo>
                    <a:pt x="9671" y="125"/>
                  </a:lnTo>
                  <a:lnTo>
                    <a:pt x="9671"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6" name="Google Shape;1416;p1"/>
            <p:cNvSpPr/>
            <p:nvPr/>
          </p:nvSpPr>
          <p:spPr>
            <a:xfrm>
              <a:off x="6795179" y="587354"/>
              <a:ext cx="654852" cy="653092"/>
            </a:xfrm>
            <a:custGeom>
              <a:rect b="b" l="l" r="r" t="t"/>
              <a:pathLst>
                <a:path extrusionOk="0" h="19288" w="19340">
                  <a:moveTo>
                    <a:pt x="9531" y="109"/>
                  </a:moveTo>
                  <a:lnTo>
                    <a:pt x="9531" y="109"/>
                  </a:lnTo>
                  <a:cubicBezTo>
                    <a:pt x="9343" y="292"/>
                    <a:pt x="8915" y="751"/>
                    <a:pt x="8450" y="1567"/>
                  </a:cubicBezTo>
                  <a:cubicBezTo>
                    <a:pt x="7897" y="2538"/>
                    <a:pt x="7193" y="4218"/>
                    <a:pt x="6956" y="6715"/>
                  </a:cubicBezTo>
                  <a:cubicBezTo>
                    <a:pt x="6230" y="6324"/>
                    <a:pt x="5404" y="6102"/>
                    <a:pt x="4526" y="6102"/>
                  </a:cubicBezTo>
                  <a:cubicBezTo>
                    <a:pt x="2780" y="6102"/>
                    <a:pt x="1140" y="7007"/>
                    <a:pt x="182" y="8477"/>
                  </a:cubicBezTo>
                  <a:cubicBezTo>
                    <a:pt x="767" y="3810"/>
                    <a:pt x="4724" y="179"/>
                    <a:pt x="9531" y="109"/>
                  </a:cubicBezTo>
                  <a:close/>
                  <a:moveTo>
                    <a:pt x="9806" y="109"/>
                  </a:moveTo>
                  <a:lnTo>
                    <a:pt x="9806" y="109"/>
                  </a:lnTo>
                  <a:cubicBezTo>
                    <a:pt x="14615" y="178"/>
                    <a:pt x="18574" y="3810"/>
                    <a:pt x="19157" y="8479"/>
                  </a:cubicBezTo>
                  <a:cubicBezTo>
                    <a:pt x="18201" y="7007"/>
                    <a:pt x="16558" y="6102"/>
                    <a:pt x="14814" y="6102"/>
                  </a:cubicBezTo>
                  <a:cubicBezTo>
                    <a:pt x="13937" y="6102"/>
                    <a:pt x="13109" y="6324"/>
                    <a:pt x="12383" y="6715"/>
                  </a:cubicBezTo>
                  <a:cubicBezTo>
                    <a:pt x="11983" y="2489"/>
                    <a:pt x="10241" y="536"/>
                    <a:pt x="9806" y="109"/>
                  </a:cubicBezTo>
                  <a:close/>
                  <a:moveTo>
                    <a:pt x="9616" y="178"/>
                  </a:moveTo>
                  <a:lnTo>
                    <a:pt x="9616" y="10308"/>
                  </a:lnTo>
                  <a:cubicBezTo>
                    <a:pt x="9308" y="8789"/>
                    <a:pt x="8353" y="7508"/>
                    <a:pt x="7058" y="6772"/>
                  </a:cubicBezTo>
                  <a:cubicBezTo>
                    <a:pt x="7449" y="2504"/>
                    <a:pt x="9213" y="567"/>
                    <a:pt x="9616" y="178"/>
                  </a:cubicBezTo>
                  <a:close/>
                  <a:moveTo>
                    <a:pt x="9723" y="178"/>
                  </a:moveTo>
                  <a:cubicBezTo>
                    <a:pt x="10126" y="569"/>
                    <a:pt x="11890" y="2506"/>
                    <a:pt x="12283" y="6772"/>
                  </a:cubicBezTo>
                  <a:cubicBezTo>
                    <a:pt x="10987" y="7508"/>
                    <a:pt x="10031" y="8789"/>
                    <a:pt x="9723" y="10308"/>
                  </a:cubicBezTo>
                  <a:lnTo>
                    <a:pt x="9723" y="178"/>
                  </a:lnTo>
                  <a:close/>
                  <a:moveTo>
                    <a:pt x="4526" y="6207"/>
                  </a:moveTo>
                  <a:cubicBezTo>
                    <a:pt x="7332" y="6207"/>
                    <a:pt x="9616" y="8524"/>
                    <a:pt x="9616" y="11369"/>
                  </a:cubicBezTo>
                  <a:lnTo>
                    <a:pt x="9616" y="11732"/>
                  </a:lnTo>
                  <a:cubicBezTo>
                    <a:pt x="9145" y="11750"/>
                    <a:pt x="8732" y="12032"/>
                    <a:pt x="8545" y="12466"/>
                  </a:cubicBezTo>
                  <a:cubicBezTo>
                    <a:pt x="8515" y="12463"/>
                    <a:pt x="8483" y="12461"/>
                    <a:pt x="8452" y="12461"/>
                  </a:cubicBezTo>
                  <a:cubicBezTo>
                    <a:pt x="8027" y="12461"/>
                    <a:pt x="7647" y="12723"/>
                    <a:pt x="7491" y="13114"/>
                  </a:cubicBezTo>
                  <a:cubicBezTo>
                    <a:pt x="5725" y="10992"/>
                    <a:pt x="3072" y="9633"/>
                    <a:pt x="107" y="9617"/>
                  </a:cubicBezTo>
                  <a:lnTo>
                    <a:pt x="105" y="9617"/>
                  </a:lnTo>
                  <a:cubicBezTo>
                    <a:pt x="107" y="9315"/>
                    <a:pt x="125" y="9017"/>
                    <a:pt x="154" y="8721"/>
                  </a:cubicBezTo>
                  <a:cubicBezTo>
                    <a:pt x="1071" y="7170"/>
                    <a:pt x="2744" y="6207"/>
                    <a:pt x="4526" y="6207"/>
                  </a:cubicBezTo>
                  <a:close/>
                  <a:moveTo>
                    <a:pt x="14814" y="6207"/>
                  </a:moveTo>
                  <a:cubicBezTo>
                    <a:pt x="16595" y="6207"/>
                    <a:pt x="18269" y="7170"/>
                    <a:pt x="19185" y="8721"/>
                  </a:cubicBezTo>
                  <a:cubicBezTo>
                    <a:pt x="19213" y="9017"/>
                    <a:pt x="19232" y="9315"/>
                    <a:pt x="19233" y="9617"/>
                  </a:cubicBezTo>
                  <a:cubicBezTo>
                    <a:pt x="16264" y="9633"/>
                    <a:pt x="13609" y="10996"/>
                    <a:pt x="11843" y="13123"/>
                  </a:cubicBezTo>
                  <a:cubicBezTo>
                    <a:pt x="11690" y="12730"/>
                    <a:pt x="11307" y="12461"/>
                    <a:pt x="10880" y="12461"/>
                  </a:cubicBezTo>
                  <a:cubicBezTo>
                    <a:pt x="10849" y="12461"/>
                    <a:pt x="10819" y="12463"/>
                    <a:pt x="10787" y="12466"/>
                  </a:cubicBezTo>
                  <a:cubicBezTo>
                    <a:pt x="10602" y="12033"/>
                    <a:pt x="10191" y="11754"/>
                    <a:pt x="9723" y="11732"/>
                  </a:cubicBezTo>
                  <a:lnTo>
                    <a:pt x="9723" y="11369"/>
                  </a:lnTo>
                  <a:cubicBezTo>
                    <a:pt x="9723" y="8524"/>
                    <a:pt x="12006" y="6207"/>
                    <a:pt x="14814" y="6207"/>
                  </a:cubicBezTo>
                  <a:close/>
                  <a:moveTo>
                    <a:pt x="9669" y="1"/>
                  </a:moveTo>
                  <a:cubicBezTo>
                    <a:pt x="4338" y="1"/>
                    <a:pt x="0" y="4338"/>
                    <a:pt x="0" y="9670"/>
                  </a:cubicBezTo>
                  <a:lnTo>
                    <a:pt x="0" y="9723"/>
                  </a:lnTo>
                  <a:lnTo>
                    <a:pt x="52" y="9723"/>
                  </a:lnTo>
                  <a:cubicBezTo>
                    <a:pt x="3500" y="9723"/>
                    <a:pt x="6525" y="11557"/>
                    <a:pt x="8209" y="14299"/>
                  </a:cubicBezTo>
                  <a:cubicBezTo>
                    <a:pt x="8750" y="15200"/>
                    <a:pt x="9418" y="16644"/>
                    <a:pt x="9579" y="18469"/>
                  </a:cubicBezTo>
                  <a:cubicBezTo>
                    <a:pt x="9586" y="18548"/>
                    <a:pt x="9593" y="18628"/>
                    <a:pt x="9598" y="18708"/>
                  </a:cubicBezTo>
                  <a:cubicBezTo>
                    <a:pt x="9601" y="18759"/>
                    <a:pt x="9603" y="18811"/>
                    <a:pt x="9606" y="18864"/>
                  </a:cubicBezTo>
                  <a:cubicBezTo>
                    <a:pt x="9613" y="19002"/>
                    <a:pt x="9616" y="19144"/>
                    <a:pt x="9616" y="19287"/>
                  </a:cubicBezTo>
                  <a:lnTo>
                    <a:pt x="9723" y="19287"/>
                  </a:lnTo>
                  <a:cubicBezTo>
                    <a:pt x="9723" y="19144"/>
                    <a:pt x="9728" y="19002"/>
                    <a:pt x="9734" y="18862"/>
                  </a:cubicBezTo>
                  <a:cubicBezTo>
                    <a:pt x="9736" y="18811"/>
                    <a:pt x="9739" y="18761"/>
                    <a:pt x="9743" y="18709"/>
                  </a:cubicBezTo>
                  <a:cubicBezTo>
                    <a:pt x="9748" y="18628"/>
                    <a:pt x="9754" y="18546"/>
                    <a:pt x="9761" y="18464"/>
                  </a:cubicBezTo>
                  <a:cubicBezTo>
                    <a:pt x="9904" y="16850"/>
                    <a:pt x="10442" y="15533"/>
                    <a:pt x="10939" y="14627"/>
                  </a:cubicBezTo>
                  <a:cubicBezTo>
                    <a:pt x="12578" y="11704"/>
                    <a:pt x="15704" y="9723"/>
                    <a:pt x="19287" y="9723"/>
                  </a:cubicBezTo>
                  <a:lnTo>
                    <a:pt x="19340" y="9723"/>
                  </a:lnTo>
                  <a:lnTo>
                    <a:pt x="19340" y="9670"/>
                  </a:lnTo>
                  <a:cubicBezTo>
                    <a:pt x="19340" y="4338"/>
                    <a:pt x="15001" y="1"/>
                    <a:pt x="9669"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7" name="Google Shape;1417;p1"/>
            <p:cNvSpPr/>
            <p:nvPr/>
          </p:nvSpPr>
          <p:spPr>
            <a:xfrm>
              <a:off x="7457836" y="579363"/>
              <a:ext cx="1828" cy="69955"/>
            </a:xfrm>
            <a:custGeom>
              <a:rect b="b" l="l" r="r" t="t"/>
              <a:pathLst>
                <a:path extrusionOk="0" h="2066" w="54">
                  <a:moveTo>
                    <a:pt x="0" y="0"/>
                  </a:moveTo>
                  <a:lnTo>
                    <a:pt x="0" y="2063"/>
                  </a:lnTo>
                  <a:cubicBezTo>
                    <a:pt x="19" y="2063"/>
                    <a:pt x="35" y="2064"/>
                    <a:pt x="54" y="2066"/>
                  </a:cubicBezTo>
                  <a:lnTo>
                    <a:pt x="54" y="1704"/>
                  </a:lnTo>
                  <a:lnTo>
                    <a:pt x="54"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8" name="Google Shape;1418;p1"/>
            <p:cNvSpPr/>
            <p:nvPr/>
          </p:nvSpPr>
          <p:spPr>
            <a:xfrm>
              <a:off x="7457836" y="924116"/>
              <a:ext cx="609" cy="643"/>
            </a:xfrm>
            <a:custGeom>
              <a:rect b="b" l="l" r="r" t="t"/>
              <a:pathLst>
                <a:path extrusionOk="0" h="19" w="18">
                  <a:moveTo>
                    <a:pt x="0" y="0"/>
                  </a:moveTo>
                  <a:lnTo>
                    <a:pt x="0" y="19"/>
                  </a:lnTo>
                  <a:lnTo>
                    <a:pt x="17"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9" name="Google Shape;1419;p1"/>
            <p:cNvSpPr/>
            <p:nvPr/>
          </p:nvSpPr>
          <p:spPr>
            <a:xfrm>
              <a:off x="7457836" y="926893"/>
              <a:ext cx="1828" cy="323024"/>
            </a:xfrm>
            <a:custGeom>
              <a:rect b="b" l="l" r="r" t="t"/>
              <a:pathLst>
                <a:path extrusionOk="0" h="9540" w="54">
                  <a:moveTo>
                    <a:pt x="0" y="0"/>
                  </a:moveTo>
                  <a:lnTo>
                    <a:pt x="0" y="9539"/>
                  </a:lnTo>
                  <a:lnTo>
                    <a:pt x="54" y="9539"/>
                  </a:lnTo>
                  <a:lnTo>
                    <a:pt x="54" y="52"/>
                  </a:lnTo>
                  <a:cubicBezTo>
                    <a:pt x="32" y="30"/>
                    <a:pt x="14" y="13"/>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0" name="Google Shape;1420;p1"/>
            <p:cNvSpPr/>
            <p:nvPr/>
          </p:nvSpPr>
          <p:spPr>
            <a:xfrm>
              <a:off x="7457836" y="579363"/>
              <a:ext cx="327494" cy="325801"/>
            </a:xfrm>
            <a:custGeom>
              <a:rect b="b" l="l" r="r" t="t"/>
              <a:pathLst>
                <a:path extrusionOk="0" h="9622" w="9672">
                  <a:moveTo>
                    <a:pt x="0" y="0"/>
                  </a:moveTo>
                  <a:lnTo>
                    <a:pt x="0" y="2167"/>
                  </a:lnTo>
                  <a:cubicBezTo>
                    <a:pt x="462" y="2169"/>
                    <a:pt x="868" y="2447"/>
                    <a:pt x="1036" y="2877"/>
                  </a:cubicBezTo>
                  <a:lnTo>
                    <a:pt x="1051" y="2915"/>
                  </a:lnTo>
                  <a:lnTo>
                    <a:pt x="1091" y="2910"/>
                  </a:lnTo>
                  <a:cubicBezTo>
                    <a:pt x="1131" y="2905"/>
                    <a:pt x="1171" y="2902"/>
                    <a:pt x="1211" y="2902"/>
                  </a:cubicBezTo>
                  <a:cubicBezTo>
                    <a:pt x="1611" y="2902"/>
                    <a:pt x="1971" y="3163"/>
                    <a:pt x="2096" y="3542"/>
                  </a:cubicBezTo>
                  <a:cubicBezTo>
                    <a:pt x="1898" y="3771"/>
                    <a:pt x="312" y="5697"/>
                    <a:pt x="0" y="8623"/>
                  </a:cubicBezTo>
                  <a:lnTo>
                    <a:pt x="0" y="9621"/>
                  </a:lnTo>
                  <a:lnTo>
                    <a:pt x="54" y="9621"/>
                  </a:lnTo>
                  <a:cubicBezTo>
                    <a:pt x="54" y="9478"/>
                    <a:pt x="59" y="9336"/>
                    <a:pt x="65" y="9198"/>
                  </a:cubicBezTo>
                  <a:cubicBezTo>
                    <a:pt x="67" y="9146"/>
                    <a:pt x="70" y="9095"/>
                    <a:pt x="74" y="9043"/>
                  </a:cubicBezTo>
                  <a:cubicBezTo>
                    <a:pt x="79" y="8962"/>
                    <a:pt x="84" y="8880"/>
                    <a:pt x="92" y="8798"/>
                  </a:cubicBezTo>
                  <a:cubicBezTo>
                    <a:pt x="234" y="7186"/>
                    <a:pt x="772" y="5868"/>
                    <a:pt x="1270" y="4962"/>
                  </a:cubicBezTo>
                  <a:cubicBezTo>
                    <a:pt x="2907" y="2039"/>
                    <a:pt x="6035" y="57"/>
                    <a:pt x="9618" y="57"/>
                  </a:cubicBezTo>
                  <a:lnTo>
                    <a:pt x="9671" y="57"/>
                  </a:lnTo>
                  <a:lnTo>
                    <a:pt x="9671" y="4"/>
                  </a:lnTo>
                  <a:lnTo>
                    <a:pt x="9671" y="0"/>
                  </a:lnTo>
                  <a:lnTo>
                    <a:pt x="8647" y="0"/>
                  </a:lnTo>
                  <a:cubicBezTo>
                    <a:pt x="6050" y="260"/>
                    <a:pt x="3755" y="1551"/>
                    <a:pt x="2174" y="3457"/>
                  </a:cubicBezTo>
                  <a:cubicBezTo>
                    <a:pt x="2021" y="3064"/>
                    <a:pt x="1638" y="2795"/>
                    <a:pt x="1211" y="2795"/>
                  </a:cubicBezTo>
                  <a:cubicBezTo>
                    <a:pt x="1180" y="2795"/>
                    <a:pt x="1150" y="2797"/>
                    <a:pt x="1120" y="2800"/>
                  </a:cubicBezTo>
                  <a:cubicBezTo>
                    <a:pt x="933" y="2367"/>
                    <a:pt x="523" y="2087"/>
                    <a:pt x="54" y="2066"/>
                  </a:cubicBezTo>
                  <a:lnTo>
                    <a:pt x="54" y="1704"/>
                  </a:lnTo>
                  <a:cubicBezTo>
                    <a:pt x="54" y="1106"/>
                    <a:pt x="155" y="533"/>
                    <a:pt x="340" y="0"/>
                  </a:cubicBezTo>
                  <a:lnTo>
                    <a:pt x="229" y="0"/>
                  </a:lnTo>
                  <a:cubicBezTo>
                    <a:pt x="159" y="209"/>
                    <a:pt x="99" y="422"/>
                    <a:pt x="54" y="642"/>
                  </a:cubicBezTo>
                  <a:lnTo>
                    <a:pt x="54"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1" name="Google Shape;1421;p1"/>
            <p:cNvSpPr/>
            <p:nvPr/>
          </p:nvSpPr>
          <p:spPr>
            <a:xfrm>
              <a:off x="7800998" y="579295"/>
              <a:ext cx="327426" cy="325869"/>
            </a:xfrm>
            <a:custGeom>
              <a:rect b="b" l="l" r="r" t="t"/>
              <a:pathLst>
                <a:path extrusionOk="0" h="9624" w="9670">
                  <a:moveTo>
                    <a:pt x="1" y="1"/>
                  </a:moveTo>
                  <a:lnTo>
                    <a:pt x="1" y="6"/>
                  </a:lnTo>
                  <a:lnTo>
                    <a:pt x="1" y="59"/>
                  </a:lnTo>
                  <a:lnTo>
                    <a:pt x="54" y="59"/>
                  </a:lnTo>
                  <a:cubicBezTo>
                    <a:pt x="3497" y="59"/>
                    <a:pt x="6520" y="1888"/>
                    <a:pt x="8204" y="4626"/>
                  </a:cubicBezTo>
                  <a:cubicBezTo>
                    <a:pt x="8747" y="5529"/>
                    <a:pt x="9418" y="6976"/>
                    <a:pt x="9580" y="8807"/>
                  </a:cubicBezTo>
                  <a:cubicBezTo>
                    <a:pt x="9586" y="8885"/>
                    <a:pt x="9593" y="8964"/>
                    <a:pt x="9598" y="9043"/>
                  </a:cubicBezTo>
                  <a:cubicBezTo>
                    <a:pt x="9601" y="9095"/>
                    <a:pt x="9605" y="9147"/>
                    <a:pt x="9606" y="9200"/>
                  </a:cubicBezTo>
                  <a:cubicBezTo>
                    <a:pt x="9613" y="9340"/>
                    <a:pt x="9616" y="9480"/>
                    <a:pt x="9616" y="9623"/>
                  </a:cubicBezTo>
                  <a:lnTo>
                    <a:pt x="9670" y="9623"/>
                  </a:lnTo>
                  <a:lnTo>
                    <a:pt x="9670" y="8624"/>
                  </a:lnTo>
                  <a:cubicBezTo>
                    <a:pt x="9357" y="5691"/>
                    <a:pt x="7761" y="3763"/>
                    <a:pt x="7569" y="3542"/>
                  </a:cubicBezTo>
                  <a:cubicBezTo>
                    <a:pt x="7569" y="3537"/>
                    <a:pt x="7571" y="3532"/>
                    <a:pt x="7573" y="3527"/>
                  </a:cubicBezTo>
                  <a:cubicBezTo>
                    <a:pt x="7703" y="3154"/>
                    <a:pt x="8057" y="2902"/>
                    <a:pt x="8452" y="2902"/>
                  </a:cubicBezTo>
                  <a:cubicBezTo>
                    <a:pt x="8492" y="2902"/>
                    <a:pt x="8532" y="2907"/>
                    <a:pt x="8572" y="2912"/>
                  </a:cubicBezTo>
                  <a:lnTo>
                    <a:pt x="8614" y="2917"/>
                  </a:lnTo>
                  <a:lnTo>
                    <a:pt x="8629" y="2879"/>
                  </a:lnTo>
                  <a:cubicBezTo>
                    <a:pt x="8797" y="2448"/>
                    <a:pt x="9205" y="2169"/>
                    <a:pt x="9666" y="2169"/>
                  </a:cubicBezTo>
                  <a:lnTo>
                    <a:pt x="9670" y="2169"/>
                  </a:lnTo>
                  <a:lnTo>
                    <a:pt x="9670" y="1"/>
                  </a:lnTo>
                  <a:lnTo>
                    <a:pt x="9616" y="1"/>
                  </a:lnTo>
                  <a:lnTo>
                    <a:pt x="9616" y="644"/>
                  </a:lnTo>
                  <a:cubicBezTo>
                    <a:pt x="9573" y="424"/>
                    <a:pt x="9513" y="211"/>
                    <a:pt x="9443" y="1"/>
                  </a:cubicBezTo>
                  <a:lnTo>
                    <a:pt x="9330" y="1"/>
                  </a:lnTo>
                  <a:cubicBezTo>
                    <a:pt x="9515" y="535"/>
                    <a:pt x="9616" y="1108"/>
                    <a:pt x="9616" y="1705"/>
                  </a:cubicBezTo>
                  <a:lnTo>
                    <a:pt x="9616" y="2068"/>
                  </a:lnTo>
                  <a:cubicBezTo>
                    <a:pt x="9145" y="2086"/>
                    <a:pt x="8732" y="2368"/>
                    <a:pt x="8545" y="2802"/>
                  </a:cubicBezTo>
                  <a:cubicBezTo>
                    <a:pt x="8514" y="2799"/>
                    <a:pt x="8484" y="2797"/>
                    <a:pt x="8452" y="2797"/>
                  </a:cubicBezTo>
                  <a:cubicBezTo>
                    <a:pt x="8027" y="2797"/>
                    <a:pt x="7648" y="3059"/>
                    <a:pt x="7491" y="3450"/>
                  </a:cubicBezTo>
                  <a:cubicBezTo>
                    <a:pt x="5910" y="1550"/>
                    <a:pt x="3617" y="261"/>
                    <a:pt x="102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2" name="Google Shape;1422;p1"/>
            <p:cNvSpPr/>
            <p:nvPr/>
          </p:nvSpPr>
          <p:spPr>
            <a:xfrm>
              <a:off x="7457836" y="922660"/>
              <a:ext cx="327494" cy="327257"/>
            </a:xfrm>
            <a:custGeom>
              <a:rect b="b" l="l" r="r" t="t"/>
              <a:pathLst>
                <a:path extrusionOk="0" h="9665" w="9672">
                  <a:moveTo>
                    <a:pt x="137" y="108"/>
                  </a:moveTo>
                  <a:lnTo>
                    <a:pt x="137" y="108"/>
                  </a:lnTo>
                  <a:cubicBezTo>
                    <a:pt x="4946" y="177"/>
                    <a:pt x="8905" y="3809"/>
                    <a:pt x="9488" y="8476"/>
                  </a:cubicBezTo>
                  <a:cubicBezTo>
                    <a:pt x="8532" y="7006"/>
                    <a:pt x="6889" y="6101"/>
                    <a:pt x="5146" y="6101"/>
                  </a:cubicBezTo>
                  <a:cubicBezTo>
                    <a:pt x="4268" y="6101"/>
                    <a:pt x="3440" y="6323"/>
                    <a:pt x="2714" y="6714"/>
                  </a:cubicBezTo>
                  <a:cubicBezTo>
                    <a:pt x="2314" y="2489"/>
                    <a:pt x="572" y="535"/>
                    <a:pt x="137" y="108"/>
                  </a:cubicBezTo>
                  <a:close/>
                  <a:moveTo>
                    <a:pt x="0" y="0"/>
                  </a:moveTo>
                  <a:lnTo>
                    <a:pt x="0" y="125"/>
                  </a:lnTo>
                  <a:lnTo>
                    <a:pt x="0" y="9664"/>
                  </a:lnTo>
                  <a:lnTo>
                    <a:pt x="54" y="9664"/>
                  </a:lnTo>
                  <a:lnTo>
                    <a:pt x="54" y="175"/>
                  </a:lnTo>
                  <a:cubicBezTo>
                    <a:pt x="457" y="566"/>
                    <a:pt x="2221" y="2500"/>
                    <a:pt x="2614" y="6771"/>
                  </a:cubicBezTo>
                  <a:cubicBezTo>
                    <a:pt x="1504" y="7400"/>
                    <a:pt x="647" y="8430"/>
                    <a:pt x="229" y="9664"/>
                  </a:cubicBezTo>
                  <a:lnTo>
                    <a:pt x="340" y="9664"/>
                  </a:lnTo>
                  <a:cubicBezTo>
                    <a:pt x="1036" y="7654"/>
                    <a:pt x="2927" y="6206"/>
                    <a:pt x="5146" y="6206"/>
                  </a:cubicBezTo>
                  <a:cubicBezTo>
                    <a:pt x="6926" y="6206"/>
                    <a:pt x="8600" y="7169"/>
                    <a:pt x="9516" y="8720"/>
                  </a:cubicBezTo>
                  <a:cubicBezTo>
                    <a:pt x="9544" y="9014"/>
                    <a:pt x="9563" y="9314"/>
                    <a:pt x="9564" y="9616"/>
                  </a:cubicBezTo>
                  <a:cubicBezTo>
                    <a:pt x="9255" y="9617"/>
                    <a:pt x="8948" y="9634"/>
                    <a:pt x="8645" y="9664"/>
                  </a:cubicBezTo>
                  <a:lnTo>
                    <a:pt x="9671" y="9664"/>
                  </a:lnTo>
                  <a:cubicBezTo>
                    <a:pt x="9668" y="4334"/>
                    <a:pt x="5332"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3" name="Google Shape;1423;p1"/>
            <p:cNvSpPr/>
            <p:nvPr/>
          </p:nvSpPr>
          <p:spPr>
            <a:xfrm>
              <a:off x="7800998" y="922660"/>
              <a:ext cx="327426" cy="327257"/>
            </a:xfrm>
            <a:custGeom>
              <a:rect b="b" l="l" r="r" t="t"/>
              <a:pathLst>
                <a:path extrusionOk="0" h="9665" w="9670">
                  <a:moveTo>
                    <a:pt x="9530" y="110"/>
                  </a:moveTo>
                  <a:cubicBezTo>
                    <a:pt x="9341" y="294"/>
                    <a:pt x="8914" y="752"/>
                    <a:pt x="8450" y="1566"/>
                  </a:cubicBezTo>
                  <a:cubicBezTo>
                    <a:pt x="7897" y="2537"/>
                    <a:pt x="7193" y="4217"/>
                    <a:pt x="6956" y="6714"/>
                  </a:cubicBezTo>
                  <a:cubicBezTo>
                    <a:pt x="6230" y="6323"/>
                    <a:pt x="5404" y="6101"/>
                    <a:pt x="4525" y="6101"/>
                  </a:cubicBezTo>
                  <a:cubicBezTo>
                    <a:pt x="2781" y="6101"/>
                    <a:pt x="1140" y="7006"/>
                    <a:pt x="182" y="8478"/>
                  </a:cubicBezTo>
                  <a:cubicBezTo>
                    <a:pt x="767" y="3810"/>
                    <a:pt x="4723" y="179"/>
                    <a:pt x="9530" y="110"/>
                  </a:cubicBezTo>
                  <a:close/>
                  <a:moveTo>
                    <a:pt x="9670" y="0"/>
                  </a:moveTo>
                  <a:cubicBezTo>
                    <a:pt x="4340" y="0"/>
                    <a:pt x="2" y="4336"/>
                    <a:pt x="1" y="9664"/>
                  </a:cubicBezTo>
                  <a:lnTo>
                    <a:pt x="1025" y="9664"/>
                  </a:lnTo>
                  <a:cubicBezTo>
                    <a:pt x="724" y="9634"/>
                    <a:pt x="415" y="9617"/>
                    <a:pt x="106" y="9616"/>
                  </a:cubicBezTo>
                  <a:cubicBezTo>
                    <a:pt x="107" y="9314"/>
                    <a:pt x="126" y="9016"/>
                    <a:pt x="154" y="8720"/>
                  </a:cubicBezTo>
                  <a:cubicBezTo>
                    <a:pt x="1070" y="7169"/>
                    <a:pt x="2744" y="6206"/>
                    <a:pt x="4525" y="6206"/>
                  </a:cubicBezTo>
                  <a:cubicBezTo>
                    <a:pt x="6745" y="6206"/>
                    <a:pt x="8635" y="7654"/>
                    <a:pt x="9330" y="9664"/>
                  </a:cubicBezTo>
                  <a:lnTo>
                    <a:pt x="9443" y="9664"/>
                  </a:lnTo>
                  <a:cubicBezTo>
                    <a:pt x="9025" y="8430"/>
                    <a:pt x="8166" y="7400"/>
                    <a:pt x="7058" y="6771"/>
                  </a:cubicBezTo>
                  <a:cubicBezTo>
                    <a:pt x="7449" y="2504"/>
                    <a:pt x="9213" y="566"/>
                    <a:pt x="9616" y="177"/>
                  </a:cubicBezTo>
                  <a:lnTo>
                    <a:pt x="9616" y="9664"/>
                  </a:lnTo>
                  <a:lnTo>
                    <a:pt x="9670" y="9664"/>
                  </a:lnTo>
                  <a:lnTo>
                    <a:pt x="9670" y="125"/>
                  </a:lnTo>
                  <a:lnTo>
                    <a:pt x="9670"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4" name="Google Shape;1424;p1"/>
            <p:cNvSpPr/>
            <p:nvPr/>
          </p:nvSpPr>
          <p:spPr>
            <a:xfrm>
              <a:off x="7465657" y="587354"/>
              <a:ext cx="654954" cy="653092"/>
            </a:xfrm>
            <a:custGeom>
              <a:rect b="b" l="l" r="r" t="t"/>
              <a:pathLst>
                <a:path extrusionOk="0" h="19288" w="19343">
                  <a:moveTo>
                    <a:pt x="9533" y="109"/>
                  </a:moveTo>
                  <a:lnTo>
                    <a:pt x="9533" y="109"/>
                  </a:lnTo>
                  <a:cubicBezTo>
                    <a:pt x="9345" y="292"/>
                    <a:pt x="8917" y="751"/>
                    <a:pt x="8452" y="1567"/>
                  </a:cubicBezTo>
                  <a:cubicBezTo>
                    <a:pt x="7899" y="2538"/>
                    <a:pt x="7195" y="4218"/>
                    <a:pt x="6958" y="6715"/>
                  </a:cubicBezTo>
                  <a:cubicBezTo>
                    <a:pt x="6232" y="6324"/>
                    <a:pt x="5406" y="6102"/>
                    <a:pt x="4528" y="6102"/>
                  </a:cubicBezTo>
                  <a:cubicBezTo>
                    <a:pt x="2783" y="6102"/>
                    <a:pt x="1142" y="7007"/>
                    <a:pt x="184" y="8477"/>
                  </a:cubicBezTo>
                  <a:cubicBezTo>
                    <a:pt x="769" y="3810"/>
                    <a:pt x="4726" y="179"/>
                    <a:pt x="9533" y="109"/>
                  </a:cubicBezTo>
                  <a:close/>
                  <a:moveTo>
                    <a:pt x="9808" y="109"/>
                  </a:moveTo>
                  <a:lnTo>
                    <a:pt x="9808" y="109"/>
                  </a:lnTo>
                  <a:cubicBezTo>
                    <a:pt x="14617" y="178"/>
                    <a:pt x="18576" y="3810"/>
                    <a:pt x="19159" y="8479"/>
                  </a:cubicBezTo>
                  <a:cubicBezTo>
                    <a:pt x="18203" y="7007"/>
                    <a:pt x="16561" y="6102"/>
                    <a:pt x="14817" y="6102"/>
                  </a:cubicBezTo>
                  <a:cubicBezTo>
                    <a:pt x="13939" y="6102"/>
                    <a:pt x="13111" y="6324"/>
                    <a:pt x="12385" y="6715"/>
                  </a:cubicBezTo>
                  <a:cubicBezTo>
                    <a:pt x="11985" y="2489"/>
                    <a:pt x="10243" y="536"/>
                    <a:pt x="9808" y="109"/>
                  </a:cubicBezTo>
                  <a:close/>
                  <a:moveTo>
                    <a:pt x="9618" y="178"/>
                  </a:moveTo>
                  <a:lnTo>
                    <a:pt x="9618" y="10308"/>
                  </a:lnTo>
                  <a:cubicBezTo>
                    <a:pt x="9310" y="8789"/>
                    <a:pt x="8356" y="7508"/>
                    <a:pt x="7060" y="6772"/>
                  </a:cubicBezTo>
                  <a:cubicBezTo>
                    <a:pt x="7451" y="2504"/>
                    <a:pt x="9215" y="567"/>
                    <a:pt x="9618" y="178"/>
                  </a:cubicBezTo>
                  <a:close/>
                  <a:moveTo>
                    <a:pt x="9725" y="178"/>
                  </a:moveTo>
                  <a:cubicBezTo>
                    <a:pt x="10128" y="569"/>
                    <a:pt x="11892" y="2506"/>
                    <a:pt x="12285" y="6772"/>
                  </a:cubicBezTo>
                  <a:cubicBezTo>
                    <a:pt x="10989" y="7508"/>
                    <a:pt x="10033" y="8789"/>
                    <a:pt x="9725" y="10308"/>
                  </a:cubicBezTo>
                  <a:lnTo>
                    <a:pt x="9725" y="178"/>
                  </a:lnTo>
                  <a:close/>
                  <a:moveTo>
                    <a:pt x="4528" y="6207"/>
                  </a:moveTo>
                  <a:cubicBezTo>
                    <a:pt x="7335" y="6207"/>
                    <a:pt x="9618" y="8524"/>
                    <a:pt x="9618" y="11369"/>
                  </a:cubicBezTo>
                  <a:lnTo>
                    <a:pt x="9618" y="11732"/>
                  </a:lnTo>
                  <a:cubicBezTo>
                    <a:pt x="9147" y="11750"/>
                    <a:pt x="8734" y="12032"/>
                    <a:pt x="8547" y="12466"/>
                  </a:cubicBezTo>
                  <a:cubicBezTo>
                    <a:pt x="8517" y="12463"/>
                    <a:pt x="8486" y="12461"/>
                    <a:pt x="8454" y="12461"/>
                  </a:cubicBezTo>
                  <a:cubicBezTo>
                    <a:pt x="8029" y="12461"/>
                    <a:pt x="7649" y="12723"/>
                    <a:pt x="7493" y="13114"/>
                  </a:cubicBezTo>
                  <a:cubicBezTo>
                    <a:pt x="5727" y="10992"/>
                    <a:pt x="3074" y="9633"/>
                    <a:pt x="109" y="9617"/>
                  </a:cubicBezTo>
                  <a:lnTo>
                    <a:pt x="108" y="9617"/>
                  </a:lnTo>
                  <a:cubicBezTo>
                    <a:pt x="109" y="9315"/>
                    <a:pt x="128" y="9017"/>
                    <a:pt x="156" y="8721"/>
                  </a:cubicBezTo>
                  <a:cubicBezTo>
                    <a:pt x="1074" y="7170"/>
                    <a:pt x="2746" y="6207"/>
                    <a:pt x="4528" y="6207"/>
                  </a:cubicBezTo>
                  <a:close/>
                  <a:moveTo>
                    <a:pt x="14817" y="6207"/>
                  </a:moveTo>
                  <a:cubicBezTo>
                    <a:pt x="16597" y="6207"/>
                    <a:pt x="18271" y="7170"/>
                    <a:pt x="19187" y="8721"/>
                  </a:cubicBezTo>
                  <a:cubicBezTo>
                    <a:pt x="19216" y="9017"/>
                    <a:pt x="19234" y="9315"/>
                    <a:pt x="19236" y="9617"/>
                  </a:cubicBezTo>
                  <a:cubicBezTo>
                    <a:pt x="16266" y="9633"/>
                    <a:pt x="13611" y="10996"/>
                    <a:pt x="11845" y="13123"/>
                  </a:cubicBezTo>
                  <a:cubicBezTo>
                    <a:pt x="11692" y="12730"/>
                    <a:pt x="11309" y="12461"/>
                    <a:pt x="10882" y="12461"/>
                  </a:cubicBezTo>
                  <a:cubicBezTo>
                    <a:pt x="10851" y="12461"/>
                    <a:pt x="10821" y="12463"/>
                    <a:pt x="10789" y="12466"/>
                  </a:cubicBezTo>
                  <a:cubicBezTo>
                    <a:pt x="10604" y="12033"/>
                    <a:pt x="10193" y="11754"/>
                    <a:pt x="9725" y="11732"/>
                  </a:cubicBezTo>
                  <a:lnTo>
                    <a:pt x="9725" y="11369"/>
                  </a:lnTo>
                  <a:cubicBezTo>
                    <a:pt x="9725" y="8524"/>
                    <a:pt x="12008" y="6207"/>
                    <a:pt x="14817" y="6207"/>
                  </a:cubicBezTo>
                  <a:close/>
                  <a:moveTo>
                    <a:pt x="9672" y="1"/>
                  </a:moveTo>
                  <a:cubicBezTo>
                    <a:pt x="4340" y="1"/>
                    <a:pt x="1" y="4338"/>
                    <a:pt x="1" y="9670"/>
                  </a:cubicBezTo>
                  <a:lnTo>
                    <a:pt x="1" y="9723"/>
                  </a:lnTo>
                  <a:lnTo>
                    <a:pt x="54" y="9723"/>
                  </a:lnTo>
                  <a:cubicBezTo>
                    <a:pt x="3502" y="9723"/>
                    <a:pt x="6527" y="11557"/>
                    <a:pt x="8211" y="14299"/>
                  </a:cubicBezTo>
                  <a:cubicBezTo>
                    <a:pt x="8752" y="15200"/>
                    <a:pt x="9420" y="16644"/>
                    <a:pt x="9582" y="18469"/>
                  </a:cubicBezTo>
                  <a:cubicBezTo>
                    <a:pt x="9588" y="18548"/>
                    <a:pt x="9595" y="18628"/>
                    <a:pt x="9600" y="18708"/>
                  </a:cubicBezTo>
                  <a:cubicBezTo>
                    <a:pt x="9603" y="18759"/>
                    <a:pt x="9605" y="18811"/>
                    <a:pt x="9608" y="18864"/>
                  </a:cubicBezTo>
                  <a:cubicBezTo>
                    <a:pt x="9615" y="19002"/>
                    <a:pt x="9618" y="19144"/>
                    <a:pt x="9618" y="19287"/>
                  </a:cubicBezTo>
                  <a:lnTo>
                    <a:pt x="9725" y="19287"/>
                  </a:lnTo>
                  <a:cubicBezTo>
                    <a:pt x="9725" y="19144"/>
                    <a:pt x="9730" y="19002"/>
                    <a:pt x="9737" y="18862"/>
                  </a:cubicBezTo>
                  <a:cubicBezTo>
                    <a:pt x="9738" y="18811"/>
                    <a:pt x="9741" y="18761"/>
                    <a:pt x="9745" y="18709"/>
                  </a:cubicBezTo>
                  <a:cubicBezTo>
                    <a:pt x="9750" y="18628"/>
                    <a:pt x="9756" y="18546"/>
                    <a:pt x="9763" y="18464"/>
                  </a:cubicBezTo>
                  <a:cubicBezTo>
                    <a:pt x="9906" y="16850"/>
                    <a:pt x="10444" y="15533"/>
                    <a:pt x="10941" y="14627"/>
                  </a:cubicBezTo>
                  <a:cubicBezTo>
                    <a:pt x="12580" y="11704"/>
                    <a:pt x="15706" y="9723"/>
                    <a:pt x="19289" y="9723"/>
                  </a:cubicBezTo>
                  <a:lnTo>
                    <a:pt x="19342" y="9723"/>
                  </a:lnTo>
                  <a:lnTo>
                    <a:pt x="19342" y="9670"/>
                  </a:lnTo>
                  <a:cubicBezTo>
                    <a:pt x="19342" y="4338"/>
                    <a:pt x="15003" y="1"/>
                    <a:pt x="9672"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5" name="Google Shape;1425;p1"/>
            <p:cNvSpPr/>
            <p:nvPr/>
          </p:nvSpPr>
          <p:spPr>
            <a:xfrm>
              <a:off x="8128449" y="579363"/>
              <a:ext cx="327426" cy="325801"/>
            </a:xfrm>
            <a:custGeom>
              <a:rect b="b" l="l" r="r" t="t"/>
              <a:pathLst>
                <a:path extrusionOk="0" h="9622" w="9670">
                  <a:moveTo>
                    <a:pt x="0" y="0"/>
                  </a:moveTo>
                  <a:lnTo>
                    <a:pt x="0" y="2167"/>
                  </a:lnTo>
                  <a:cubicBezTo>
                    <a:pt x="460" y="2169"/>
                    <a:pt x="866" y="2447"/>
                    <a:pt x="1035" y="2877"/>
                  </a:cubicBezTo>
                  <a:lnTo>
                    <a:pt x="1050" y="2915"/>
                  </a:lnTo>
                  <a:lnTo>
                    <a:pt x="1090" y="2910"/>
                  </a:lnTo>
                  <a:cubicBezTo>
                    <a:pt x="1130" y="2905"/>
                    <a:pt x="1170" y="2902"/>
                    <a:pt x="1210" y="2902"/>
                  </a:cubicBezTo>
                  <a:cubicBezTo>
                    <a:pt x="1609" y="2902"/>
                    <a:pt x="1969" y="3163"/>
                    <a:pt x="2094" y="3542"/>
                  </a:cubicBezTo>
                  <a:cubicBezTo>
                    <a:pt x="1896" y="3771"/>
                    <a:pt x="312" y="5697"/>
                    <a:pt x="0" y="8623"/>
                  </a:cubicBezTo>
                  <a:lnTo>
                    <a:pt x="0" y="9621"/>
                  </a:lnTo>
                  <a:lnTo>
                    <a:pt x="52" y="9621"/>
                  </a:lnTo>
                  <a:cubicBezTo>
                    <a:pt x="52" y="9478"/>
                    <a:pt x="57" y="9336"/>
                    <a:pt x="64" y="9198"/>
                  </a:cubicBezTo>
                  <a:cubicBezTo>
                    <a:pt x="65" y="9146"/>
                    <a:pt x="69" y="9095"/>
                    <a:pt x="72" y="9043"/>
                  </a:cubicBezTo>
                  <a:cubicBezTo>
                    <a:pt x="77" y="8962"/>
                    <a:pt x="82" y="8880"/>
                    <a:pt x="90" y="8798"/>
                  </a:cubicBezTo>
                  <a:cubicBezTo>
                    <a:pt x="233" y="7186"/>
                    <a:pt x="771" y="5868"/>
                    <a:pt x="1268" y="4962"/>
                  </a:cubicBezTo>
                  <a:cubicBezTo>
                    <a:pt x="2905" y="2039"/>
                    <a:pt x="6033" y="57"/>
                    <a:pt x="9616" y="57"/>
                  </a:cubicBezTo>
                  <a:lnTo>
                    <a:pt x="9669" y="57"/>
                  </a:lnTo>
                  <a:lnTo>
                    <a:pt x="9669" y="4"/>
                  </a:lnTo>
                  <a:lnTo>
                    <a:pt x="9669" y="0"/>
                  </a:lnTo>
                  <a:lnTo>
                    <a:pt x="8645" y="0"/>
                  </a:lnTo>
                  <a:cubicBezTo>
                    <a:pt x="6048" y="260"/>
                    <a:pt x="3753" y="1551"/>
                    <a:pt x="2172" y="3457"/>
                  </a:cubicBezTo>
                  <a:cubicBezTo>
                    <a:pt x="2019" y="3064"/>
                    <a:pt x="1636" y="2795"/>
                    <a:pt x="1210" y="2795"/>
                  </a:cubicBezTo>
                  <a:cubicBezTo>
                    <a:pt x="1178" y="2795"/>
                    <a:pt x="1148" y="2797"/>
                    <a:pt x="1118" y="2800"/>
                  </a:cubicBezTo>
                  <a:cubicBezTo>
                    <a:pt x="931" y="2367"/>
                    <a:pt x="522" y="2087"/>
                    <a:pt x="52" y="2066"/>
                  </a:cubicBezTo>
                  <a:lnTo>
                    <a:pt x="52" y="1704"/>
                  </a:lnTo>
                  <a:cubicBezTo>
                    <a:pt x="52" y="1106"/>
                    <a:pt x="154" y="533"/>
                    <a:pt x="338" y="0"/>
                  </a:cubicBezTo>
                  <a:lnTo>
                    <a:pt x="227" y="0"/>
                  </a:lnTo>
                  <a:cubicBezTo>
                    <a:pt x="157" y="209"/>
                    <a:pt x="97" y="422"/>
                    <a:pt x="52" y="642"/>
                  </a:cubicBezTo>
                  <a:lnTo>
                    <a:pt x="52"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6" name="Google Shape;1426;p1"/>
            <p:cNvSpPr/>
            <p:nvPr/>
          </p:nvSpPr>
          <p:spPr>
            <a:xfrm>
              <a:off x="8471543" y="579295"/>
              <a:ext cx="327426" cy="325869"/>
            </a:xfrm>
            <a:custGeom>
              <a:rect b="b" l="l" r="r" t="t"/>
              <a:pathLst>
                <a:path extrusionOk="0" h="9624" w="9670">
                  <a:moveTo>
                    <a:pt x="1" y="1"/>
                  </a:moveTo>
                  <a:lnTo>
                    <a:pt x="1" y="6"/>
                  </a:lnTo>
                  <a:lnTo>
                    <a:pt x="1" y="59"/>
                  </a:lnTo>
                  <a:lnTo>
                    <a:pt x="54" y="59"/>
                  </a:lnTo>
                  <a:cubicBezTo>
                    <a:pt x="3497" y="59"/>
                    <a:pt x="6520" y="1888"/>
                    <a:pt x="8204" y="4626"/>
                  </a:cubicBezTo>
                  <a:cubicBezTo>
                    <a:pt x="8747" y="5529"/>
                    <a:pt x="9418" y="6976"/>
                    <a:pt x="9580" y="8807"/>
                  </a:cubicBezTo>
                  <a:cubicBezTo>
                    <a:pt x="9587" y="8885"/>
                    <a:pt x="9593" y="8964"/>
                    <a:pt x="9598" y="9043"/>
                  </a:cubicBezTo>
                  <a:cubicBezTo>
                    <a:pt x="9602" y="9095"/>
                    <a:pt x="9605" y="9147"/>
                    <a:pt x="9607" y="9200"/>
                  </a:cubicBezTo>
                  <a:cubicBezTo>
                    <a:pt x="9613" y="9340"/>
                    <a:pt x="9617" y="9480"/>
                    <a:pt x="9617" y="9623"/>
                  </a:cubicBezTo>
                  <a:lnTo>
                    <a:pt x="9670" y="9623"/>
                  </a:lnTo>
                  <a:lnTo>
                    <a:pt x="9670" y="8624"/>
                  </a:lnTo>
                  <a:cubicBezTo>
                    <a:pt x="9357" y="5691"/>
                    <a:pt x="7761" y="3763"/>
                    <a:pt x="7570" y="3542"/>
                  </a:cubicBezTo>
                  <a:cubicBezTo>
                    <a:pt x="7570" y="3537"/>
                    <a:pt x="7571" y="3532"/>
                    <a:pt x="7573" y="3527"/>
                  </a:cubicBezTo>
                  <a:cubicBezTo>
                    <a:pt x="7704" y="3154"/>
                    <a:pt x="8058" y="2902"/>
                    <a:pt x="8452" y="2902"/>
                  </a:cubicBezTo>
                  <a:cubicBezTo>
                    <a:pt x="8494" y="2902"/>
                    <a:pt x="8532" y="2907"/>
                    <a:pt x="8572" y="2912"/>
                  </a:cubicBezTo>
                  <a:lnTo>
                    <a:pt x="8614" y="2917"/>
                  </a:lnTo>
                  <a:lnTo>
                    <a:pt x="8629" y="2879"/>
                  </a:lnTo>
                  <a:cubicBezTo>
                    <a:pt x="8797" y="2448"/>
                    <a:pt x="9205" y="2169"/>
                    <a:pt x="9667" y="2169"/>
                  </a:cubicBezTo>
                  <a:lnTo>
                    <a:pt x="9670" y="2169"/>
                  </a:lnTo>
                  <a:lnTo>
                    <a:pt x="9670" y="1"/>
                  </a:lnTo>
                  <a:lnTo>
                    <a:pt x="9617" y="1"/>
                  </a:lnTo>
                  <a:lnTo>
                    <a:pt x="9617" y="644"/>
                  </a:lnTo>
                  <a:cubicBezTo>
                    <a:pt x="9573" y="424"/>
                    <a:pt x="9513" y="211"/>
                    <a:pt x="9443" y="1"/>
                  </a:cubicBezTo>
                  <a:lnTo>
                    <a:pt x="9332" y="1"/>
                  </a:lnTo>
                  <a:cubicBezTo>
                    <a:pt x="9515" y="535"/>
                    <a:pt x="9617" y="1108"/>
                    <a:pt x="9617" y="1705"/>
                  </a:cubicBezTo>
                  <a:lnTo>
                    <a:pt x="9617" y="2068"/>
                  </a:lnTo>
                  <a:cubicBezTo>
                    <a:pt x="9145" y="2086"/>
                    <a:pt x="8732" y="2368"/>
                    <a:pt x="8546" y="2802"/>
                  </a:cubicBezTo>
                  <a:cubicBezTo>
                    <a:pt x="8516" y="2799"/>
                    <a:pt x="8484" y="2797"/>
                    <a:pt x="8452" y="2797"/>
                  </a:cubicBezTo>
                  <a:cubicBezTo>
                    <a:pt x="8028" y="2797"/>
                    <a:pt x="7648" y="3059"/>
                    <a:pt x="7491" y="3450"/>
                  </a:cubicBezTo>
                  <a:cubicBezTo>
                    <a:pt x="5911" y="1550"/>
                    <a:pt x="3617" y="261"/>
                    <a:pt x="102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7" name="Google Shape;1427;p1"/>
            <p:cNvSpPr/>
            <p:nvPr/>
          </p:nvSpPr>
          <p:spPr>
            <a:xfrm>
              <a:off x="8128381" y="922660"/>
              <a:ext cx="327494" cy="327257"/>
            </a:xfrm>
            <a:custGeom>
              <a:rect b="b" l="l" r="r" t="t"/>
              <a:pathLst>
                <a:path extrusionOk="0" h="9665" w="9672">
                  <a:moveTo>
                    <a:pt x="137" y="108"/>
                  </a:moveTo>
                  <a:lnTo>
                    <a:pt x="137" y="108"/>
                  </a:lnTo>
                  <a:cubicBezTo>
                    <a:pt x="4946" y="177"/>
                    <a:pt x="8905" y="3809"/>
                    <a:pt x="9488" y="8476"/>
                  </a:cubicBezTo>
                  <a:cubicBezTo>
                    <a:pt x="8532" y="7006"/>
                    <a:pt x="6890" y="6101"/>
                    <a:pt x="5146" y="6101"/>
                  </a:cubicBezTo>
                  <a:cubicBezTo>
                    <a:pt x="4268" y="6101"/>
                    <a:pt x="3440" y="6323"/>
                    <a:pt x="2714" y="6714"/>
                  </a:cubicBezTo>
                  <a:cubicBezTo>
                    <a:pt x="2314" y="2489"/>
                    <a:pt x="572" y="535"/>
                    <a:pt x="137" y="108"/>
                  </a:cubicBezTo>
                  <a:close/>
                  <a:moveTo>
                    <a:pt x="1" y="0"/>
                  </a:moveTo>
                  <a:lnTo>
                    <a:pt x="1" y="125"/>
                  </a:lnTo>
                  <a:lnTo>
                    <a:pt x="1" y="9664"/>
                  </a:lnTo>
                  <a:lnTo>
                    <a:pt x="54" y="9664"/>
                  </a:lnTo>
                  <a:lnTo>
                    <a:pt x="54" y="175"/>
                  </a:lnTo>
                  <a:cubicBezTo>
                    <a:pt x="457" y="566"/>
                    <a:pt x="2221" y="2500"/>
                    <a:pt x="2614" y="6771"/>
                  </a:cubicBezTo>
                  <a:cubicBezTo>
                    <a:pt x="1505" y="7400"/>
                    <a:pt x="647" y="8430"/>
                    <a:pt x="229" y="9664"/>
                  </a:cubicBezTo>
                  <a:lnTo>
                    <a:pt x="340" y="9664"/>
                  </a:lnTo>
                  <a:cubicBezTo>
                    <a:pt x="1037" y="7654"/>
                    <a:pt x="2927" y="6206"/>
                    <a:pt x="5146" y="6206"/>
                  </a:cubicBezTo>
                  <a:cubicBezTo>
                    <a:pt x="6928" y="6206"/>
                    <a:pt x="8600" y="7169"/>
                    <a:pt x="9516" y="8720"/>
                  </a:cubicBezTo>
                  <a:cubicBezTo>
                    <a:pt x="9546" y="9014"/>
                    <a:pt x="9563" y="9314"/>
                    <a:pt x="9565" y="9616"/>
                  </a:cubicBezTo>
                  <a:cubicBezTo>
                    <a:pt x="9255" y="9617"/>
                    <a:pt x="8948" y="9634"/>
                    <a:pt x="8645" y="9664"/>
                  </a:cubicBezTo>
                  <a:lnTo>
                    <a:pt x="9671" y="9664"/>
                  </a:lnTo>
                  <a:cubicBezTo>
                    <a:pt x="9668" y="4334"/>
                    <a:pt x="5332"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8" name="Google Shape;1428;p1"/>
            <p:cNvSpPr/>
            <p:nvPr/>
          </p:nvSpPr>
          <p:spPr>
            <a:xfrm>
              <a:off x="8471543" y="922660"/>
              <a:ext cx="327426" cy="327257"/>
            </a:xfrm>
            <a:custGeom>
              <a:rect b="b" l="l" r="r" t="t"/>
              <a:pathLst>
                <a:path extrusionOk="0" h="9665" w="9670">
                  <a:moveTo>
                    <a:pt x="9530" y="110"/>
                  </a:moveTo>
                  <a:cubicBezTo>
                    <a:pt x="9341" y="294"/>
                    <a:pt x="8914" y="752"/>
                    <a:pt x="8452" y="1566"/>
                  </a:cubicBezTo>
                  <a:cubicBezTo>
                    <a:pt x="7898" y="2537"/>
                    <a:pt x="7193" y="4217"/>
                    <a:pt x="6957" y="6714"/>
                  </a:cubicBezTo>
                  <a:cubicBezTo>
                    <a:pt x="6230" y="6323"/>
                    <a:pt x="5404" y="6101"/>
                    <a:pt x="4526" y="6101"/>
                  </a:cubicBezTo>
                  <a:cubicBezTo>
                    <a:pt x="2781" y="6101"/>
                    <a:pt x="1140" y="7006"/>
                    <a:pt x="182" y="8478"/>
                  </a:cubicBezTo>
                  <a:cubicBezTo>
                    <a:pt x="767" y="3810"/>
                    <a:pt x="4724" y="179"/>
                    <a:pt x="9530" y="110"/>
                  </a:cubicBezTo>
                  <a:close/>
                  <a:moveTo>
                    <a:pt x="9670" y="0"/>
                  </a:moveTo>
                  <a:cubicBezTo>
                    <a:pt x="4340" y="0"/>
                    <a:pt x="3" y="4336"/>
                    <a:pt x="1" y="9664"/>
                  </a:cubicBezTo>
                  <a:lnTo>
                    <a:pt x="1025" y="9664"/>
                  </a:lnTo>
                  <a:cubicBezTo>
                    <a:pt x="724" y="9634"/>
                    <a:pt x="417" y="9617"/>
                    <a:pt x="108" y="9616"/>
                  </a:cubicBezTo>
                  <a:cubicBezTo>
                    <a:pt x="109" y="9314"/>
                    <a:pt x="126" y="9016"/>
                    <a:pt x="156" y="8720"/>
                  </a:cubicBezTo>
                  <a:cubicBezTo>
                    <a:pt x="1072" y="7169"/>
                    <a:pt x="2744" y="6206"/>
                    <a:pt x="4526" y="6206"/>
                  </a:cubicBezTo>
                  <a:cubicBezTo>
                    <a:pt x="6745" y="6206"/>
                    <a:pt x="8636" y="7654"/>
                    <a:pt x="9332" y="9664"/>
                  </a:cubicBezTo>
                  <a:lnTo>
                    <a:pt x="9443" y="9664"/>
                  </a:lnTo>
                  <a:cubicBezTo>
                    <a:pt x="9025" y="8430"/>
                    <a:pt x="8166" y="7400"/>
                    <a:pt x="7058" y="6771"/>
                  </a:cubicBezTo>
                  <a:cubicBezTo>
                    <a:pt x="7450" y="2504"/>
                    <a:pt x="9213" y="566"/>
                    <a:pt x="9617" y="177"/>
                  </a:cubicBezTo>
                  <a:lnTo>
                    <a:pt x="9617" y="9664"/>
                  </a:lnTo>
                  <a:lnTo>
                    <a:pt x="9670" y="9664"/>
                  </a:lnTo>
                  <a:lnTo>
                    <a:pt x="9670" y="125"/>
                  </a:lnTo>
                  <a:lnTo>
                    <a:pt x="9670"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9" name="Google Shape;1429;p1"/>
            <p:cNvSpPr/>
            <p:nvPr/>
          </p:nvSpPr>
          <p:spPr>
            <a:xfrm>
              <a:off x="8136271" y="587354"/>
              <a:ext cx="654886" cy="653092"/>
            </a:xfrm>
            <a:custGeom>
              <a:rect b="b" l="l" r="r" t="t"/>
              <a:pathLst>
                <a:path extrusionOk="0" h="19288" w="19341">
                  <a:moveTo>
                    <a:pt x="9532" y="109"/>
                  </a:moveTo>
                  <a:lnTo>
                    <a:pt x="9532" y="109"/>
                  </a:lnTo>
                  <a:cubicBezTo>
                    <a:pt x="9343" y="292"/>
                    <a:pt x="8915" y="751"/>
                    <a:pt x="8452" y="1567"/>
                  </a:cubicBezTo>
                  <a:cubicBezTo>
                    <a:pt x="7898" y="2538"/>
                    <a:pt x="7193" y="4218"/>
                    <a:pt x="6956" y="6715"/>
                  </a:cubicBezTo>
                  <a:cubicBezTo>
                    <a:pt x="6230" y="6324"/>
                    <a:pt x="5404" y="6102"/>
                    <a:pt x="4526" y="6102"/>
                  </a:cubicBezTo>
                  <a:cubicBezTo>
                    <a:pt x="2781" y="6102"/>
                    <a:pt x="1140" y="7007"/>
                    <a:pt x="182" y="8477"/>
                  </a:cubicBezTo>
                  <a:cubicBezTo>
                    <a:pt x="767" y="3810"/>
                    <a:pt x="4725" y="179"/>
                    <a:pt x="9532" y="109"/>
                  </a:cubicBezTo>
                  <a:close/>
                  <a:moveTo>
                    <a:pt x="9806" y="109"/>
                  </a:moveTo>
                  <a:lnTo>
                    <a:pt x="9806" y="109"/>
                  </a:lnTo>
                  <a:cubicBezTo>
                    <a:pt x="14615" y="178"/>
                    <a:pt x="18574" y="3810"/>
                    <a:pt x="19157" y="8479"/>
                  </a:cubicBezTo>
                  <a:cubicBezTo>
                    <a:pt x="18201" y="7007"/>
                    <a:pt x="16559" y="6102"/>
                    <a:pt x="14815" y="6102"/>
                  </a:cubicBezTo>
                  <a:cubicBezTo>
                    <a:pt x="13937" y="6102"/>
                    <a:pt x="13109" y="6324"/>
                    <a:pt x="12383" y="6715"/>
                  </a:cubicBezTo>
                  <a:cubicBezTo>
                    <a:pt x="11983" y="2489"/>
                    <a:pt x="10241" y="536"/>
                    <a:pt x="9806" y="109"/>
                  </a:cubicBezTo>
                  <a:close/>
                  <a:moveTo>
                    <a:pt x="9616" y="178"/>
                  </a:moveTo>
                  <a:lnTo>
                    <a:pt x="9616" y="10308"/>
                  </a:lnTo>
                  <a:cubicBezTo>
                    <a:pt x="9308" y="8789"/>
                    <a:pt x="8354" y="7508"/>
                    <a:pt x="7058" y="6772"/>
                  </a:cubicBezTo>
                  <a:cubicBezTo>
                    <a:pt x="7449" y="2504"/>
                    <a:pt x="9213" y="567"/>
                    <a:pt x="9616" y="178"/>
                  </a:cubicBezTo>
                  <a:close/>
                  <a:moveTo>
                    <a:pt x="9723" y="178"/>
                  </a:moveTo>
                  <a:cubicBezTo>
                    <a:pt x="10126" y="569"/>
                    <a:pt x="11890" y="2506"/>
                    <a:pt x="12283" y="6772"/>
                  </a:cubicBezTo>
                  <a:cubicBezTo>
                    <a:pt x="10987" y="7508"/>
                    <a:pt x="10031" y="8789"/>
                    <a:pt x="9723" y="10308"/>
                  </a:cubicBezTo>
                  <a:lnTo>
                    <a:pt x="9723" y="178"/>
                  </a:lnTo>
                  <a:close/>
                  <a:moveTo>
                    <a:pt x="4526" y="6207"/>
                  </a:moveTo>
                  <a:cubicBezTo>
                    <a:pt x="7333" y="6207"/>
                    <a:pt x="9618" y="8524"/>
                    <a:pt x="9618" y="11369"/>
                  </a:cubicBezTo>
                  <a:lnTo>
                    <a:pt x="9618" y="11732"/>
                  </a:lnTo>
                  <a:cubicBezTo>
                    <a:pt x="9147" y="11750"/>
                    <a:pt x="8732" y="12032"/>
                    <a:pt x="8545" y="12466"/>
                  </a:cubicBezTo>
                  <a:cubicBezTo>
                    <a:pt x="8515" y="12463"/>
                    <a:pt x="8484" y="12461"/>
                    <a:pt x="8452" y="12461"/>
                  </a:cubicBezTo>
                  <a:cubicBezTo>
                    <a:pt x="8027" y="12461"/>
                    <a:pt x="7648" y="12723"/>
                    <a:pt x="7491" y="13114"/>
                  </a:cubicBezTo>
                  <a:cubicBezTo>
                    <a:pt x="5726" y="10992"/>
                    <a:pt x="3072" y="9633"/>
                    <a:pt x="107" y="9617"/>
                  </a:cubicBezTo>
                  <a:cubicBezTo>
                    <a:pt x="109" y="9315"/>
                    <a:pt x="126" y="9017"/>
                    <a:pt x="156" y="8721"/>
                  </a:cubicBezTo>
                  <a:cubicBezTo>
                    <a:pt x="1072" y="7170"/>
                    <a:pt x="2744" y="6207"/>
                    <a:pt x="4526" y="6207"/>
                  </a:cubicBezTo>
                  <a:close/>
                  <a:moveTo>
                    <a:pt x="14815" y="6207"/>
                  </a:moveTo>
                  <a:cubicBezTo>
                    <a:pt x="16597" y="6207"/>
                    <a:pt x="18269" y="7170"/>
                    <a:pt x="19185" y="8721"/>
                  </a:cubicBezTo>
                  <a:cubicBezTo>
                    <a:pt x="19215" y="9017"/>
                    <a:pt x="19232" y="9315"/>
                    <a:pt x="19234" y="9617"/>
                  </a:cubicBezTo>
                  <a:cubicBezTo>
                    <a:pt x="16264" y="9633"/>
                    <a:pt x="13609" y="10996"/>
                    <a:pt x="11843" y="13123"/>
                  </a:cubicBezTo>
                  <a:cubicBezTo>
                    <a:pt x="11690" y="12730"/>
                    <a:pt x="11307" y="12461"/>
                    <a:pt x="10881" y="12461"/>
                  </a:cubicBezTo>
                  <a:cubicBezTo>
                    <a:pt x="10849" y="12461"/>
                    <a:pt x="10819" y="12463"/>
                    <a:pt x="10787" y="12466"/>
                  </a:cubicBezTo>
                  <a:cubicBezTo>
                    <a:pt x="10602" y="12033"/>
                    <a:pt x="10191" y="11754"/>
                    <a:pt x="9723" y="11732"/>
                  </a:cubicBezTo>
                  <a:lnTo>
                    <a:pt x="9723" y="11369"/>
                  </a:lnTo>
                  <a:cubicBezTo>
                    <a:pt x="9723" y="8524"/>
                    <a:pt x="12007" y="6207"/>
                    <a:pt x="14815" y="6207"/>
                  </a:cubicBezTo>
                  <a:close/>
                  <a:moveTo>
                    <a:pt x="9670" y="1"/>
                  </a:moveTo>
                  <a:cubicBezTo>
                    <a:pt x="4338" y="1"/>
                    <a:pt x="1" y="4338"/>
                    <a:pt x="1" y="9670"/>
                  </a:cubicBezTo>
                  <a:lnTo>
                    <a:pt x="1" y="9723"/>
                  </a:lnTo>
                  <a:lnTo>
                    <a:pt x="52" y="9723"/>
                  </a:lnTo>
                  <a:cubicBezTo>
                    <a:pt x="3500" y="9723"/>
                    <a:pt x="6525" y="11557"/>
                    <a:pt x="8209" y="14299"/>
                  </a:cubicBezTo>
                  <a:cubicBezTo>
                    <a:pt x="8750" y="15200"/>
                    <a:pt x="9418" y="16644"/>
                    <a:pt x="9580" y="18469"/>
                  </a:cubicBezTo>
                  <a:cubicBezTo>
                    <a:pt x="9586" y="18548"/>
                    <a:pt x="9593" y="18628"/>
                    <a:pt x="9598" y="18708"/>
                  </a:cubicBezTo>
                  <a:cubicBezTo>
                    <a:pt x="9601" y="18759"/>
                    <a:pt x="9603" y="18811"/>
                    <a:pt x="9606" y="18864"/>
                  </a:cubicBezTo>
                  <a:cubicBezTo>
                    <a:pt x="9613" y="19002"/>
                    <a:pt x="9616" y="19144"/>
                    <a:pt x="9616" y="19287"/>
                  </a:cubicBezTo>
                  <a:lnTo>
                    <a:pt x="9723" y="19287"/>
                  </a:lnTo>
                  <a:cubicBezTo>
                    <a:pt x="9723" y="19144"/>
                    <a:pt x="9728" y="19002"/>
                    <a:pt x="9735" y="18862"/>
                  </a:cubicBezTo>
                  <a:cubicBezTo>
                    <a:pt x="9736" y="18811"/>
                    <a:pt x="9740" y="18761"/>
                    <a:pt x="9743" y="18709"/>
                  </a:cubicBezTo>
                  <a:cubicBezTo>
                    <a:pt x="9748" y="18628"/>
                    <a:pt x="9755" y="18546"/>
                    <a:pt x="9761" y="18464"/>
                  </a:cubicBezTo>
                  <a:cubicBezTo>
                    <a:pt x="9905" y="16850"/>
                    <a:pt x="10443" y="15533"/>
                    <a:pt x="10939" y="14627"/>
                  </a:cubicBezTo>
                  <a:cubicBezTo>
                    <a:pt x="12578" y="11704"/>
                    <a:pt x="15704" y="9723"/>
                    <a:pt x="19287" y="9723"/>
                  </a:cubicBezTo>
                  <a:lnTo>
                    <a:pt x="19340" y="9723"/>
                  </a:lnTo>
                  <a:lnTo>
                    <a:pt x="19340" y="9670"/>
                  </a:lnTo>
                  <a:cubicBezTo>
                    <a:pt x="19340" y="4338"/>
                    <a:pt x="15001" y="1"/>
                    <a:pt x="9670"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0" name="Google Shape;1430;p1"/>
            <p:cNvSpPr/>
            <p:nvPr/>
          </p:nvSpPr>
          <p:spPr>
            <a:xfrm>
              <a:off x="8798927" y="579363"/>
              <a:ext cx="1862" cy="69955"/>
            </a:xfrm>
            <a:custGeom>
              <a:rect b="b" l="l" r="r" t="t"/>
              <a:pathLst>
                <a:path extrusionOk="0" h="2066" w="55">
                  <a:moveTo>
                    <a:pt x="1" y="0"/>
                  </a:moveTo>
                  <a:lnTo>
                    <a:pt x="1" y="2063"/>
                  </a:lnTo>
                  <a:cubicBezTo>
                    <a:pt x="19" y="2063"/>
                    <a:pt x="37" y="2064"/>
                    <a:pt x="54" y="2066"/>
                  </a:cubicBezTo>
                  <a:lnTo>
                    <a:pt x="54" y="1704"/>
                  </a:lnTo>
                  <a:lnTo>
                    <a:pt x="54"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1" name="Google Shape;1431;p1"/>
            <p:cNvSpPr/>
            <p:nvPr/>
          </p:nvSpPr>
          <p:spPr>
            <a:xfrm>
              <a:off x="8798927" y="924116"/>
              <a:ext cx="609" cy="643"/>
            </a:xfrm>
            <a:custGeom>
              <a:rect b="b" l="l" r="r" t="t"/>
              <a:pathLst>
                <a:path extrusionOk="0" h="19" w="18">
                  <a:moveTo>
                    <a:pt x="1" y="0"/>
                  </a:moveTo>
                  <a:lnTo>
                    <a:pt x="1" y="19"/>
                  </a:lnTo>
                  <a:lnTo>
                    <a:pt x="18"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2" name="Google Shape;1432;p1"/>
            <p:cNvSpPr/>
            <p:nvPr/>
          </p:nvSpPr>
          <p:spPr>
            <a:xfrm>
              <a:off x="8798927" y="926893"/>
              <a:ext cx="1862" cy="323024"/>
            </a:xfrm>
            <a:custGeom>
              <a:rect b="b" l="l" r="r" t="t"/>
              <a:pathLst>
                <a:path extrusionOk="0" h="9540" w="55">
                  <a:moveTo>
                    <a:pt x="1" y="0"/>
                  </a:moveTo>
                  <a:lnTo>
                    <a:pt x="1" y="9539"/>
                  </a:lnTo>
                  <a:lnTo>
                    <a:pt x="54" y="9539"/>
                  </a:lnTo>
                  <a:lnTo>
                    <a:pt x="54" y="52"/>
                  </a:lnTo>
                  <a:cubicBezTo>
                    <a:pt x="33" y="30"/>
                    <a:pt x="14" y="13"/>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3" name="Google Shape;1433;p1"/>
            <p:cNvSpPr/>
            <p:nvPr/>
          </p:nvSpPr>
          <p:spPr>
            <a:xfrm>
              <a:off x="6116778" y="577230"/>
              <a:ext cx="2682321" cy="670597"/>
            </a:xfrm>
            <a:custGeom>
              <a:rect b="b" l="l" r="r" t="t"/>
              <a:pathLst>
                <a:path extrusionOk="0" fill="none" h="19805" w="79218">
                  <a:moveTo>
                    <a:pt x="1" y="0"/>
                  </a:moveTo>
                  <a:lnTo>
                    <a:pt x="79218" y="0"/>
                  </a:lnTo>
                  <a:lnTo>
                    <a:pt x="79218" y="19804"/>
                  </a:lnTo>
                  <a:lnTo>
                    <a:pt x="1" y="19804"/>
                  </a:lnTo>
                  <a:close/>
                </a:path>
              </a:pathLst>
            </a:custGeom>
            <a:noFill/>
            <a:ln cap="flat" cmpd="sng" w="19050">
              <a:solidFill>
                <a:schemeClr val="accent4"/>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37" name="Shape 1437"/>
        <p:cNvGrpSpPr/>
        <p:nvPr/>
      </p:nvGrpSpPr>
      <p:grpSpPr>
        <a:xfrm>
          <a:off x="0" y="0"/>
          <a:ext cx="0" cy="0"/>
          <a:chOff x="0" y="0"/>
          <a:chExt cx="0" cy="0"/>
        </a:xfrm>
      </p:grpSpPr>
      <p:sp>
        <p:nvSpPr>
          <p:cNvPr id="1438" name="Google Shape;1438;p2"/>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TABLE OF CONTENTS</a:t>
            </a:r>
            <a:endParaRPr/>
          </a:p>
        </p:txBody>
      </p:sp>
      <p:sp>
        <p:nvSpPr>
          <p:cNvPr id="1439" name="Google Shape;1439;p2"/>
          <p:cNvSpPr txBox="1"/>
          <p:nvPr>
            <p:ph idx="7" type="title"/>
          </p:nvPr>
        </p:nvSpPr>
        <p:spPr>
          <a:xfrm>
            <a:off x="765551" y="1372175"/>
            <a:ext cx="869100" cy="715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
              <a:t>01</a:t>
            </a:r>
            <a:endParaRPr/>
          </a:p>
        </p:txBody>
      </p:sp>
      <p:sp>
        <p:nvSpPr>
          <p:cNvPr id="1440" name="Google Shape;1440;p2"/>
          <p:cNvSpPr txBox="1"/>
          <p:nvPr>
            <p:ph idx="8" type="title"/>
          </p:nvPr>
        </p:nvSpPr>
        <p:spPr>
          <a:xfrm>
            <a:off x="4641351" y="1372175"/>
            <a:ext cx="869100" cy="715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
              <a:t>04</a:t>
            </a:r>
            <a:endParaRPr/>
          </a:p>
        </p:txBody>
      </p:sp>
      <p:sp>
        <p:nvSpPr>
          <p:cNvPr id="1441" name="Google Shape;1441;p2"/>
          <p:cNvSpPr txBox="1"/>
          <p:nvPr>
            <p:ph idx="9" type="title"/>
          </p:nvPr>
        </p:nvSpPr>
        <p:spPr>
          <a:xfrm>
            <a:off x="765551" y="2490750"/>
            <a:ext cx="869100" cy="715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
              <a:t>02</a:t>
            </a:r>
            <a:endParaRPr/>
          </a:p>
        </p:txBody>
      </p:sp>
      <p:sp>
        <p:nvSpPr>
          <p:cNvPr id="1442" name="Google Shape;1442;p2"/>
          <p:cNvSpPr txBox="1"/>
          <p:nvPr>
            <p:ph idx="13" type="title"/>
          </p:nvPr>
        </p:nvSpPr>
        <p:spPr>
          <a:xfrm>
            <a:off x="4641351" y="2490750"/>
            <a:ext cx="869100" cy="715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
              <a:t>05</a:t>
            </a:r>
            <a:endParaRPr/>
          </a:p>
        </p:txBody>
      </p:sp>
      <p:sp>
        <p:nvSpPr>
          <p:cNvPr id="1443" name="Google Shape;1443;p2"/>
          <p:cNvSpPr txBox="1"/>
          <p:nvPr>
            <p:ph idx="14" type="title"/>
          </p:nvPr>
        </p:nvSpPr>
        <p:spPr>
          <a:xfrm>
            <a:off x="765551" y="3609325"/>
            <a:ext cx="869100" cy="715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
              <a:t>03</a:t>
            </a:r>
            <a:endParaRPr/>
          </a:p>
        </p:txBody>
      </p:sp>
      <p:sp>
        <p:nvSpPr>
          <p:cNvPr id="1444" name="Google Shape;1444;p2"/>
          <p:cNvSpPr txBox="1"/>
          <p:nvPr>
            <p:ph idx="15" type="title"/>
          </p:nvPr>
        </p:nvSpPr>
        <p:spPr>
          <a:xfrm>
            <a:off x="4641351" y="3609325"/>
            <a:ext cx="869100" cy="715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000"/>
              <a:buNone/>
            </a:pPr>
            <a:r>
              <a:rPr lang="en"/>
              <a:t>06</a:t>
            </a:r>
            <a:endParaRPr/>
          </a:p>
        </p:txBody>
      </p:sp>
      <p:sp>
        <p:nvSpPr>
          <p:cNvPr id="1445" name="Google Shape;1445;p2"/>
          <p:cNvSpPr txBox="1"/>
          <p:nvPr>
            <p:ph idx="16" type="subTitle"/>
          </p:nvPr>
        </p:nvSpPr>
        <p:spPr>
          <a:xfrm>
            <a:off x="1638949" y="1372175"/>
            <a:ext cx="2868000" cy="394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2400"/>
              <a:buNone/>
            </a:pPr>
            <a:r>
              <a:rPr lang="en"/>
              <a:t>Business Problem</a:t>
            </a:r>
            <a:endParaRPr/>
          </a:p>
        </p:txBody>
      </p:sp>
      <p:sp>
        <p:nvSpPr>
          <p:cNvPr id="1446" name="Google Shape;1446;p2"/>
          <p:cNvSpPr txBox="1"/>
          <p:nvPr>
            <p:ph idx="17" type="subTitle"/>
          </p:nvPr>
        </p:nvSpPr>
        <p:spPr>
          <a:xfrm>
            <a:off x="1638949" y="2490750"/>
            <a:ext cx="2868000" cy="394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2400"/>
              <a:buNone/>
            </a:pPr>
            <a:r>
              <a:rPr lang="en"/>
              <a:t>Data Overview</a:t>
            </a:r>
            <a:endParaRPr/>
          </a:p>
        </p:txBody>
      </p:sp>
      <p:sp>
        <p:nvSpPr>
          <p:cNvPr id="1447" name="Google Shape;1447;p2"/>
          <p:cNvSpPr txBox="1"/>
          <p:nvPr>
            <p:ph idx="18" type="subTitle"/>
          </p:nvPr>
        </p:nvSpPr>
        <p:spPr>
          <a:xfrm>
            <a:off x="1638949" y="3609325"/>
            <a:ext cx="2868000" cy="394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2400"/>
              <a:buNone/>
            </a:pPr>
            <a:r>
              <a:rPr lang="en"/>
              <a:t>Modeling Approach</a:t>
            </a:r>
            <a:endParaRPr/>
          </a:p>
        </p:txBody>
      </p:sp>
      <p:sp>
        <p:nvSpPr>
          <p:cNvPr id="1448" name="Google Shape;1448;p2"/>
          <p:cNvSpPr txBox="1"/>
          <p:nvPr>
            <p:ph idx="19" type="subTitle"/>
          </p:nvPr>
        </p:nvSpPr>
        <p:spPr>
          <a:xfrm>
            <a:off x="5510449" y="1372175"/>
            <a:ext cx="2868000" cy="394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2400"/>
              <a:buNone/>
            </a:pPr>
            <a:r>
              <a:rPr lang="en"/>
              <a:t>Results &amp; Evaluation</a:t>
            </a:r>
            <a:endParaRPr/>
          </a:p>
        </p:txBody>
      </p:sp>
      <p:sp>
        <p:nvSpPr>
          <p:cNvPr id="1449" name="Google Shape;1449;p2"/>
          <p:cNvSpPr txBox="1"/>
          <p:nvPr>
            <p:ph idx="20" type="subTitle"/>
          </p:nvPr>
        </p:nvSpPr>
        <p:spPr>
          <a:xfrm>
            <a:off x="5510449" y="2490750"/>
            <a:ext cx="2868000" cy="394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2400"/>
              <a:buNone/>
            </a:pPr>
            <a:r>
              <a:rPr lang="en"/>
              <a:t>Business Implications</a:t>
            </a:r>
            <a:endParaRPr/>
          </a:p>
        </p:txBody>
      </p:sp>
      <p:sp>
        <p:nvSpPr>
          <p:cNvPr id="1450" name="Google Shape;1450;p2"/>
          <p:cNvSpPr txBox="1"/>
          <p:nvPr>
            <p:ph idx="21" type="subTitle"/>
          </p:nvPr>
        </p:nvSpPr>
        <p:spPr>
          <a:xfrm>
            <a:off x="5510449" y="3609325"/>
            <a:ext cx="2868000" cy="394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2400"/>
              <a:buNone/>
            </a:pPr>
            <a:r>
              <a:rPr lang="en"/>
              <a:t>Conclusion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54" name="Shape 1454"/>
        <p:cNvGrpSpPr/>
        <p:nvPr/>
      </p:nvGrpSpPr>
      <p:grpSpPr>
        <a:xfrm>
          <a:off x="0" y="0"/>
          <a:ext cx="0" cy="0"/>
          <a:chOff x="0" y="0"/>
          <a:chExt cx="0" cy="0"/>
        </a:xfrm>
      </p:grpSpPr>
      <p:pic>
        <p:nvPicPr>
          <p:cNvPr id="1455" name="Google Shape;1455;p3"/>
          <p:cNvPicPr preferRelativeResize="0"/>
          <p:nvPr>
            <p:ph idx="3" type="pic"/>
          </p:nvPr>
        </p:nvPicPr>
        <p:blipFill rotWithShape="1">
          <a:blip r:embed="rId3">
            <a:alphaModFix/>
          </a:blip>
          <a:srcRect b="4725" l="0" r="0" t="4726"/>
          <a:stretch/>
        </p:blipFill>
        <p:spPr>
          <a:xfrm>
            <a:off x="4336300" y="1944100"/>
            <a:ext cx="4407301" cy="2659801"/>
          </a:xfrm>
          <a:prstGeom prst="rect">
            <a:avLst/>
          </a:prstGeom>
          <a:noFill/>
          <a:ln>
            <a:noFill/>
          </a:ln>
          <a:effectLst>
            <a:outerShdw rotWithShape="0" algn="bl" dir="2100000" dist="57150">
              <a:schemeClr val="dk2">
                <a:alpha val="34901"/>
              </a:schemeClr>
            </a:outerShdw>
          </a:effectLst>
        </p:spPr>
      </p:pic>
      <p:grpSp>
        <p:nvGrpSpPr>
          <p:cNvPr id="1456" name="Google Shape;1456;p3"/>
          <p:cNvGrpSpPr/>
          <p:nvPr/>
        </p:nvGrpSpPr>
        <p:grpSpPr>
          <a:xfrm>
            <a:off x="228586" y="146297"/>
            <a:ext cx="4452595" cy="4851750"/>
            <a:chOff x="357863" y="86475"/>
            <a:chExt cx="4628477" cy="4970546"/>
          </a:xfrm>
        </p:grpSpPr>
        <p:sp>
          <p:nvSpPr>
            <p:cNvPr id="1457" name="Google Shape;1457;p3"/>
            <p:cNvSpPr/>
            <p:nvPr/>
          </p:nvSpPr>
          <p:spPr>
            <a:xfrm>
              <a:off x="357863" y="86475"/>
              <a:ext cx="4628477" cy="4970546"/>
            </a:xfrm>
            <a:custGeom>
              <a:rect b="b" l="l" r="r" t="t"/>
              <a:pathLst>
                <a:path extrusionOk="0" h="68106" w="63419">
                  <a:moveTo>
                    <a:pt x="1" y="0"/>
                  </a:moveTo>
                  <a:lnTo>
                    <a:pt x="1" y="68106"/>
                  </a:lnTo>
                  <a:lnTo>
                    <a:pt x="4918" y="68106"/>
                  </a:lnTo>
                  <a:cubicBezTo>
                    <a:pt x="4914" y="68093"/>
                    <a:pt x="4908" y="68086"/>
                    <a:pt x="4892" y="68086"/>
                  </a:cubicBezTo>
                  <a:lnTo>
                    <a:pt x="4892" y="67734"/>
                  </a:lnTo>
                  <a:cubicBezTo>
                    <a:pt x="4908" y="67731"/>
                    <a:pt x="4921" y="67718"/>
                    <a:pt x="4924" y="67698"/>
                  </a:cubicBezTo>
                  <a:cubicBezTo>
                    <a:pt x="4928" y="67649"/>
                    <a:pt x="4931" y="67600"/>
                    <a:pt x="4937" y="67555"/>
                  </a:cubicBezTo>
                  <a:cubicBezTo>
                    <a:pt x="4986" y="67108"/>
                    <a:pt x="5136" y="66700"/>
                    <a:pt x="5377" y="66325"/>
                  </a:cubicBezTo>
                  <a:cubicBezTo>
                    <a:pt x="5498" y="66133"/>
                    <a:pt x="5638" y="65960"/>
                    <a:pt x="5798" y="65804"/>
                  </a:cubicBezTo>
                  <a:cubicBezTo>
                    <a:pt x="5997" y="65611"/>
                    <a:pt x="6215" y="65448"/>
                    <a:pt x="6460" y="65318"/>
                  </a:cubicBezTo>
                  <a:cubicBezTo>
                    <a:pt x="6724" y="65171"/>
                    <a:pt x="7008" y="65073"/>
                    <a:pt x="7301" y="65015"/>
                  </a:cubicBezTo>
                  <a:cubicBezTo>
                    <a:pt x="7409" y="64995"/>
                    <a:pt x="7520" y="64982"/>
                    <a:pt x="7627" y="64972"/>
                  </a:cubicBezTo>
                  <a:cubicBezTo>
                    <a:pt x="7722" y="64962"/>
                    <a:pt x="7820" y="64962"/>
                    <a:pt x="7917" y="64962"/>
                  </a:cubicBezTo>
                  <a:cubicBezTo>
                    <a:pt x="8084" y="64962"/>
                    <a:pt x="8250" y="64979"/>
                    <a:pt x="8416" y="65015"/>
                  </a:cubicBezTo>
                  <a:cubicBezTo>
                    <a:pt x="8521" y="65034"/>
                    <a:pt x="8628" y="65060"/>
                    <a:pt x="8733" y="65093"/>
                  </a:cubicBezTo>
                  <a:cubicBezTo>
                    <a:pt x="8847" y="65129"/>
                    <a:pt x="8958" y="65171"/>
                    <a:pt x="9068" y="65217"/>
                  </a:cubicBezTo>
                  <a:cubicBezTo>
                    <a:pt x="9329" y="65331"/>
                    <a:pt x="9564" y="65481"/>
                    <a:pt x="9782" y="65667"/>
                  </a:cubicBezTo>
                  <a:cubicBezTo>
                    <a:pt x="9994" y="65846"/>
                    <a:pt x="10177" y="66055"/>
                    <a:pt x="10330" y="66286"/>
                  </a:cubicBezTo>
                  <a:cubicBezTo>
                    <a:pt x="10545" y="66609"/>
                    <a:pt x="10689" y="66964"/>
                    <a:pt x="10761" y="67346"/>
                  </a:cubicBezTo>
                  <a:cubicBezTo>
                    <a:pt x="10787" y="67476"/>
                    <a:pt x="10806" y="67607"/>
                    <a:pt x="10810" y="67737"/>
                  </a:cubicBezTo>
                  <a:cubicBezTo>
                    <a:pt x="10813" y="67809"/>
                    <a:pt x="10819" y="67881"/>
                    <a:pt x="10819" y="67952"/>
                  </a:cubicBezTo>
                  <a:cubicBezTo>
                    <a:pt x="10816" y="68001"/>
                    <a:pt x="10816" y="68053"/>
                    <a:pt x="10810" y="68106"/>
                  </a:cubicBezTo>
                  <a:lnTo>
                    <a:pt x="14683" y="68106"/>
                  </a:lnTo>
                  <a:cubicBezTo>
                    <a:pt x="14631" y="67284"/>
                    <a:pt x="14882" y="66554"/>
                    <a:pt x="15436" y="65941"/>
                  </a:cubicBezTo>
                  <a:cubicBezTo>
                    <a:pt x="15958" y="65360"/>
                    <a:pt x="16617" y="65034"/>
                    <a:pt x="17396" y="64972"/>
                  </a:cubicBezTo>
                  <a:cubicBezTo>
                    <a:pt x="17480" y="64966"/>
                    <a:pt x="17563" y="64963"/>
                    <a:pt x="17645" y="64963"/>
                  </a:cubicBezTo>
                  <a:cubicBezTo>
                    <a:pt x="18375" y="64963"/>
                    <a:pt x="19027" y="65211"/>
                    <a:pt x="19587" y="65706"/>
                  </a:cubicBezTo>
                  <a:cubicBezTo>
                    <a:pt x="20206" y="66257"/>
                    <a:pt x="20536" y="66955"/>
                    <a:pt x="20578" y="67780"/>
                  </a:cubicBezTo>
                  <a:cubicBezTo>
                    <a:pt x="20585" y="67890"/>
                    <a:pt x="20581" y="67998"/>
                    <a:pt x="20575" y="68106"/>
                  </a:cubicBezTo>
                  <a:lnTo>
                    <a:pt x="24442" y="68106"/>
                  </a:lnTo>
                  <a:cubicBezTo>
                    <a:pt x="24439" y="68040"/>
                    <a:pt x="24435" y="67978"/>
                    <a:pt x="24435" y="67916"/>
                  </a:cubicBezTo>
                  <a:cubicBezTo>
                    <a:pt x="24435" y="67672"/>
                    <a:pt x="24465" y="67431"/>
                    <a:pt x="24527" y="67193"/>
                  </a:cubicBezTo>
                  <a:cubicBezTo>
                    <a:pt x="24595" y="66925"/>
                    <a:pt x="24699" y="66671"/>
                    <a:pt x="24836" y="66433"/>
                  </a:cubicBezTo>
                  <a:cubicBezTo>
                    <a:pt x="24960" y="66218"/>
                    <a:pt x="25110" y="66022"/>
                    <a:pt x="25283" y="65846"/>
                  </a:cubicBezTo>
                  <a:cubicBezTo>
                    <a:pt x="25469" y="65657"/>
                    <a:pt x="25678" y="65494"/>
                    <a:pt x="25906" y="65360"/>
                  </a:cubicBezTo>
                  <a:cubicBezTo>
                    <a:pt x="26121" y="65236"/>
                    <a:pt x="26346" y="65139"/>
                    <a:pt x="26587" y="65073"/>
                  </a:cubicBezTo>
                  <a:cubicBezTo>
                    <a:pt x="26829" y="65005"/>
                    <a:pt x="27076" y="64966"/>
                    <a:pt x="27331" y="64962"/>
                  </a:cubicBezTo>
                  <a:cubicBezTo>
                    <a:pt x="27345" y="64962"/>
                    <a:pt x="27359" y="64962"/>
                    <a:pt x="27373" y="64962"/>
                  </a:cubicBezTo>
                  <a:cubicBezTo>
                    <a:pt x="28164" y="64962"/>
                    <a:pt x="28857" y="65230"/>
                    <a:pt x="29430" y="65781"/>
                  </a:cubicBezTo>
                  <a:cubicBezTo>
                    <a:pt x="30004" y="66329"/>
                    <a:pt x="30311" y="67007"/>
                    <a:pt x="30340" y="67799"/>
                  </a:cubicBezTo>
                  <a:cubicBezTo>
                    <a:pt x="30343" y="67903"/>
                    <a:pt x="30340" y="68005"/>
                    <a:pt x="30337" y="68102"/>
                  </a:cubicBezTo>
                  <a:lnTo>
                    <a:pt x="34210" y="68102"/>
                  </a:lnTo>
                  <a:cubicBezTo>
                    <a:pt x="34207" y="68040"/>
                    <a:pt x="34204" y="67978"/>
                    <a:pt x="34204" y="67913"/>
                  </a:cubicBezTo>
                  <a:cubicBezTo>
                    <a:pt x="34191" y="66343"/>
                    <a:pt x="35470" y="64961"/>
                    <a:pt x="37158" y="64961"/>
                  </a:cubicBezTo>
                  <a:cubicBezTo>
                    <a:pt x="37187" y="64961"/>
                    <a:pt x="37217" y="64962"/>
                    <a:pt x="37246" y="64962"/>
                  </a:cubicBezTo>
                  <a:cubicBezTo>
                    <a:pt x="38821" y="65008"/>
                    <a:pt x="40105" y="66296"/>
                    <a:pt x="40105" y="67907"/>
                  </a:cubicBezTo>
                  <a:cubicBezTo>
                    <a:pt x="40105" y="67975"/>
                    <a:pt x="40105" y="68040"/>
                    <a:pt x="40099" y="68102"/>
                  </a:cubicBezTo>
                  <a:lnTo>
                    <a:pt x="43972" y="68102"/>
                  </a:lnTo>
                  <a:cubicBezTo>
                    <a:pt x="43969" y="68044"/>
                    <a:pt x="43966" y="67982"/>
                    <a:pt x="43966" y="67920"/>
                  </a:cubicBezTo>
                  <a:cubicBezTo>
                    <a:pt x="43959" y="66326"/>
                    <a:pt x="45245" y="64961"/>
                    <a:pt x="46924" y="64961"/>
                  </a:cubicBezTo>
                  <a:cubicBezTo>
                    <a:pt x="46955" y="64961"/>
                    <a:pt x="46986" y="64961"/>
                    <a:pt x="47018" y="64962"/>
                  </a:cubicBezTo>
                  <a:cubicBezTo>
                    <a:pt x="48593" y="65011"/>
                    <a:pt x="49874" y="66309"/>
                    <a:pt x="49867" y="67916"/>
                  </a:cubicBezTo>
                  <a:cubicBezTo>
                    <a:pt x="49867" y="67978"/>
                    <a:pt x="49864" y="68040"/>
                    <a:pt x="49861" y="68102"/>
                  </a:cubicBezTo>
                  <a:lnTo>
                    <a:pt x="53734" y="68102"/>
                  </a:lnTo>
                  <a:cubicBezTo>
                    <a:pt x="53731" y="68037"/>
                    <a:pt x="53728" y="67972"/>
                    <a:pt x="53728" y="67903"/>
                  </a:cubicBezTo>
                  <a:cubicBezTo>
                    <a:pt x="53731" y="66300"/>
                    <a:pt x="55022" y="64961"/>
                    <a:pt x="56685" y="64961"/>
                  </a:cubicBezTo>
                  <a:cubicBezTo>
                    <a:pt x="56716" y="64961"/>
                    <a:pt x="56748" y="64961"/>
                    <a:pt x="56780" y="64962"/>
                  </a:cubicBezTo>
                  <a:cubicBezTo>
                    <a:pt x="58384" y="65011"/>
                    <a:pt x="59643" y="66335"/>
                    <a:pt x="59630" y="67913"/>
                  </a:cubicBezTo>
                  <a:cubicBezTo>
                    <a:pt x="59630" y="67978"/>
                    <a:pt x="59626" y="68040"/>
                    <a:pt x="59623" y="68102"/>
                  </a:cubicBezTo>
                  <a:lnTo>
                    <a:pt x="63418" y="68102"/>
                  </a:lnTo>
                  <a:lnTo>
                    <a:pt x="63418"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58" name="Google Shape;1458;p3"/>
            <p:cNvCxnSpPr/>
            <p:nvPr/>
          </p:nvCxnSpPr>
          <p:spPr>
            <a:xfrm>
              <a:off x="490950" y="283208"/>
              <a:ext cx="0" cy="4572000"/>
            </a:xfrm>
            <a:prstGeom prst="straightConnector1">
              <a:avLst/>
            </a:prstGeom>
            <a:noFill/>
            <a:ln cap="flat" cmpd="sng" w="38100">
              <a:solidFill>
                <a:schemeClr val="dk1"/>
              </a:solidFill>
              <a:prstDash val="solid"/>
              <a:round/>
              <a:headEnd len="sm" w="sm" type="none"/>
              <a:tailEnd len="sm" w="sm" type="none"/>
            </a:ln>
          </p:spPr>
        </p:cxnSp>
      </p:grpSp>
      <p:sp>
        <p:nvSpPr>
          <p:cNvPr id="1459" name="Google Shape;1459;p3"/>
          <p:cNvSpPr txBox="1"/>
          <p:nvPr>
            <p:ph type="title"/>
          </p:nvPr>
        </p:nvSpPr>
        <p:spPr>
          <a:xfrm>
            <a:off x="713225" y="2316900"/>
            <a:ext cx="3759300" cy="994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en" sz="7000">
                <a:solidFill>
                  <a:schemeClr val="dk1"/>
                </a:solidFill>
                <a:latin typeface="Tangerine"/>
                <a:ea typeface="Tangerine"/>
                <a:cs typeface="Tangerine"/>
                <a:sym typeface="Tangerine"/>
              </a:rPr>
              <a:t>Business</a:t>
            </a:r>
            <a:endParaRPr b="1" sz="7000">
              <a:solidFill>
                <a:schemeClr val="dk1"/>
              </a:solidFill>
              <a:latin typeface="Tangerine"/>
              <a:ea typeface="Tangerine"/>
              <a:cs typeface="Tangerine"/>
              <a:sym typeface="Tangerine"/>
            </a:endParaRPr>
          </a:p>
          <a:p>
            <a:pPr indent="0" lvl="0" marL="0" rtl="0" algn="ctr">
              <a:lnSpc>
                <a:spcPct val="100000"/>
              </a:lnSpc>
              <a:spcBef>
                <a:spcPts val="0"/>
              </a:spcBef>
              <a:spcAft>
                <a:spcPts val="0"/>
              </a:spcAft>
              <a:buSzPts val="3600"/>
              <a:buNone/>
            </a:pPr>
            <a:r>
              <a:rPr b="1" lang="en" sz="7000">
                <a:solidFill>
                  <a:schemeClr val="dk1"/>
                </a:solidFill>
                <a:latin typeface="Tangerine"/>
                <a:ea typeface="Tangerine"/>
                <a:cs typeface="Tangerine"/>
                <a:sym typeface="Tangerine"/>
              </a:rPr>
              <a:t>Problem</a:t>
            </a:r>
            <a:endParaRPr b="1" sz="7000">
              <a:solidFill>
                <a:schemeClr val="dk1"/>
              </a:solidFill>
              <a:latin typeface="Tangerine"/>
              <a:ea typeface="Tangerine"/>
              <a:cs typeface="Tangerine"/>
              <a:sym typeface="Tangerine"/>
            </a:endParaRPr>
          </a:p>
        </p:txBody>
      </p:sp>
      <p:sp>
        <p:nvSpPr>
          <p:cNvPr id="1460" name="Google Shape;1460;p3"/>
          <p:cNvSpPr txBox="1"/>
          <p:nvPr>
            <p:ph idx="2" type="title"/>
          </p:nvPr>
        </p:nvSpPr>
        <p:spPr>
          <a:xfrm>
            <a:off x="1789513" y="762163"/>
            <a:ext cx="1212600" cy="11682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6000"/>
              <a:buNone/>
            </a:pPr>
            <a:r>
              <a:rPr lang="en"/>
              <a:t>01</a:t>
            </a:r>
            <a:endParaRPr/>
          </a:p>
        </p:txBody>
      </p:sp>
      <p:grpSp>
        <p:nvGrpSpPr>
          <p:cNvPr id="1461" name="Google Shape;1461;p3"/>
          <p:cNvGrpSpPr/>
          <p:nvPr/>
        </p:nvGrpSpPr>
        <p:grpSpPr>
          <a:xfrm>
            <a:off x="3597025" y="762175"/>
            <a:ext cx="701425" cy="772450"/>
            <a:chOff x="3597025" y="762175"/>
            <a:chExt cx="701425" cy="772450"/>
          </a:xfrm>
        </p:grpSpPr>
        <p:sp>
          <p:nvSpPr>
            <p:cNvPr id="1462" name="Google Shape;1462;p3"/>
            <p:cNvSpPr/>
            <p:nvPr/>
          </p:nvSpPr>
          <p:spPr>
            <a:xfrm>
              <a:off x="3597025" y="762175"/>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3" name="Google Shape;1463;p3"/>
            <p:cNvSpPr/>
            <p:nvPr/>
          </p:nvSpPr>
          <p:spPr>
            <a:xfrm>
              <a:off x="4119050" y="1355225"/>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64" name="Google Shape;1464;p3"/>
          <p:cNvSpPr/>
          <p:nvPr/>
        </p:nvSpPr>
        <p:spPr>
          <a:xfrm>
            <a:off x="1015200" y="1901525"/>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65" name="Google Shape;1465;p3"/>
          <p:cNvGrpSpPr/>
          <p:nvPr/>
        </p:nvGrpSpPr>
        <p:grpSpPr>
          <a:xfrm>
            <a:off x="4576261" y="539531"/>
            <a:ext cx="3560540" cy="1327559"/>
            <a:chOff x="1057525" y="2926875"/>
            <a:chExt cx="2145550" cy="799975"/>
          </a:xfrm>
        </p:grpSpPr>
        <p:sp>
          <p:nvSpPr>
            <p:cNvPr id="1466" name="Google Shape;1466;p3"/>
            <p:cNvSpPr/>
            <p:nvPr/>
          </p:nvSpPr>
          <p:spPr>
            <a:xfrm>
              <a:off x="1057525" y="2926875"/>
              <a:ext cx="2145550" cy="799975"/>
            </a:xfrm>
            <a:custGeom>
              <a:rect b="b" l="l" r="r" t="t"/>
              <a:pathLst>
                <a:path extrusionOk="0" h="31999" w="85822">
                  <a:moveTo>
                    <a:pt x="1" y="1"/>
                  </a:moveTo>
                  <a:lnTo>
                    <a:pt x="1" y="31999"/>
                  </a:lnTo>
                  <a:lnTo>
                    <a:pt x="85822" y="31999"/>
                  </a:lnTo>
                  <a:lnTo>
                    <a:pt x="85822" y="1"/>
                  </a:lnTo>
                  <a:close/>
                </a:path>
              </a:pathLst>
            </a:custGeom>
            <a:solidFill>
              <a:schemeClr val="accent4"/>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7" name="Google Shape;1467;p3"/>
            <p:cNvSpPr/>
            <p:nvPr/>
          </p:nvSpPr>
          <p:spPr>
            <a:xfrm>
              <a:off x="1448250" y="3501900"/>
              <a:ext cx="337100" cy="167375"/>
            </a:xfrm>
            <a:custGeom>
              <a:rect b="b" l="l" r="r" t="t"/>
              <a:pathLst>
                <a:path extrusionOk="0" h="6695" w="13484">
                  <a:moveTo>
                    <a:pt x="6743" y="0"/>
                  </a:moveTo>
                  <a:cubicBezTo>
                    <a:pt x="3018" y="0"/>
                    <a:pt x="0" y="2652"/>
                    <a:pt x="0" y="5922"/>
                  </a:cubicBezTo>
                  <a:cubicBezTo>
                    <a:pt x="0" y="6153"/>
                    <a:pt x="35" y="6413"/>
                    <a:pt x="99" y="6694"/>
                  </a:cubicBezTo>
                  <a:lnTo>
                    <a:pt x="1264" y="6694"/>
                  </a:lnTo>
                  <a:cubicBezTo>
                    <a:pt x="870" y="5835"/>
                    <a:pt x="608" y="5259"/>
                    <a:pt x="608" y="5259"/>
                  </a:cubicBezTo>
                  <a:lnTo>
                    <a:pt x="608" y="5259"/>
                  </a:lnTo>
                  <a:cubicBezTo>
                    <a:pt x="608" y="5259"/>
                    <a:pt x="931" y="5837"/>
                    <a:pt x="1408" y="6694"/>
                  </a:cubicBezTo>
                  <a:lnTo>
                    <a:pt x="2807" y="6694"/>
                  </a:lnTo>
                  <a:cubicBezTo>
                    <a:pt x="2127" y="4656"/>
                    <a:pt x="1566" y="2939"/>
                    <a:pt x="1566" y="2938"/>
                  </a:cubicBezTo>
                  <a:lnTo>
                    <a:pt x="1566" y="2938"/>
                  </a:lnTo>
                  <a:cubicBezTo>
                    <a:pt x="1566" y="2939"/>
                    <a:pt x="2279" y="4661"/>
                    <a:pt x="3107" y="6694"/>
                  </a:cubicBezTo>
                  <a:lnTo>
                    <a:pt x="4199" y="6694"/>
                  </a:lnTo>
                  <a:cubicBezTo>
                    <a:pt x="3635" y="3993"/>
                    <a:pt x="3108" y="1393"/>
                    <a:pt x="3108" y="1393"/>
                  </a:cubicBezTo>
                  <a:lnTo>
                    <a:pt x="3108" y="1393"/>
                  </a:lnTo>
                  <a:cubicBezTo>
                    <a:pt x="3108" y="1393"/>
                    <a:pt x="3831" y="4000"/>
                    <a:pt x="4559" y="6694"/>
                  </a:cubicBezTo>
                  <a:lnTo>
                    <a:pt x="5425" y="6694"/>
                  </a:lnTo>
                  <a:cubicBezTo>
                    <a:pt x="5147" y="3698"/>
                    <a:pt x="4882" y="576"/>
                    <a:pt x="4882" y="575"/>
                  </a:cubicBezTo>
                  <a:lnTo>
                    <a:pt x="4882" y="575"/>
                  </a:lnTo>
                  <a:cubicBezTo>
                    <a:pt x="4882" y="576"/>
                    <a:pt x="5372" y="3703"/>
                    <a:pt x="5815" y="6694"/>
                  </a:cubicBezTo>
                  <a:lnTo>
                    <a:pt x="6534" y="6694"/>
                  </a:lnTo>
                  <a:cubicBezTo>
                    <a:pt x="6619" y="3546"/>
                    <a:pt x="6743" y="47"/>
                    <a:pt x="6743" y="47"/>
                  </a:cubicBezTo>
                  <a:cubicBezTo>
                    <a:pt x="6743" y="47"/>
                    <a:pt x="6866" y="3546"/>
                    <a:pt x="6949" y="6694"/>
                  </a:cubicBezTo>
                  <a:lnTo>
                    <a:pt x="7637" y="6694"/>
                  </a:lnTo>
                  <a:cubicBezTo>
                    <a:pt x="8087" y="3677"/>
                    <a:pt x="8586" y="499"/>
                    <a:pt x="8587" y="498"/>
                  </a:cubicBezTo>
                  <a:lnTo>
                    <a:pt x="8587" y="498"/>
                  </a:lnTo>
                  <a:cubicBezTo>
                    <a:pt x="8586" y="499"/>
                    <a:pt x="8312" y="3668"/>
                    <a:pt x="8029" y="6694"/>
                  </a:cubicBezTo>
                  <a:lnTo>
                    <a:pt x="8903" y="6694"/>
                  </a:lnTo>
                  <a:cubicBezTo>
                    <a:pt x="9664" y="3910"/>
                    <a:pt x="10430" y="1177"/>
                    <a:pt x="10430" y="1176"/>
                  </a:cubicBezTo>
                  <a:lnTo>
                    <a:pt x="10430" y="1176"/>
                  </a:lnTo>
                  <a:cubicBezTo>
                    <a:pt x="10430" y="1177"/>
                    <a:pt x="9864" y="3903"/>
                    <a:pt x="9266" y="6694"/>
                  </a:cubicBezTo>
                  <a:lnTo>
                    <a:pt x="10340" y="6694"/>
                  </a:lnTo>
                  <a:cubicBezTo>
                    <a:pt x="11211" y="4553"/>
                    <a:pt x="11976" y="2704"/>
                    <a:pt x="11976" y="2704"/>
                  </a:cubicBezTo>
                  <a:lnTo>
                    <a:pt x="11976" y="2704"/>
                  </a:lnTo>
                  <a:cubicBezTo>
                    <a:pt x="11976" y="2704"/>
                    <a:pt x="11370" y="4548"/>
                    <a:pt x="10649" y="6694"/>
                  </a:cubicBezTo>
                  <a:lnTo>
                    <a:pt x="12041" y="6694"/>
                  </a:lnTo>
                  <a:cubicBezTo>
                    <a:pt x="12519" y="5837"/>
                    <a:pt x="12842" y="5259"/>
                    <a:pt x="12842" y="5259"/>
                  </a:cubicBezTo>
                  <a:lnTo>
                    <a:pt x="12842" y="5259"/>
                  </a:lnTo>
                  <a:cubicBezTo>
                    <a:pt x="12842" y="5259"/>
                    <a:pt x="12579" y="5835"/>
                    <a:pt x="12184" y="6694"/>
                  </a:cubicBezTo>
                  <a:lnTo>
                    <a:pt x="13385" y="6694"/>
                  </a:lnTo>
                  <a:cubicBezTo>
                    <a:pt x="13448" y="6413"/>
                    <a:pt x="13483" y="6153"/>
                    <a:pt x="13483" y="5922"/>
                  </a:cubicBezTo>
                  <a:cubicBezTo>
                    <a:pt x="13483" y="2652"/>
                    <a:pt x="10465" y="0"/>
                    <a:pt x="674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8" name="Google Shape;1468;p3"/>
            <p:cNvSpPr/>
            <p:nvPr/>
          </p:nvSpPr>
          <p:spPr>
            <a:xfrm>
              <a:off x="1562175" y="3360400"/>
              <a:ext cx="106925" cy="141300"/>
            </a:xfrm>
            <a:custGeom>
              <a:rect b="b" l="l" r="r" t="t"/>
              <a:pathLst>
                <a:path extrusionOk="0" h="5652" w="4277">
                  <a:moveTo>
                    <a:pt x="2146" y="148"/>
                  </a:moveTo>
                  <a:cubicBezTo>
                    <a:pt x="2150" y="148"/>
                    <a:pt x="2154" y="151"/>
                    <a:pt x="2154" y="155"/>
                  </a:cubicBezTo>
                  <a:cubicBezTo>
                    <a:pt x="2237" y="222"/>
                    <a:pt x="2539" y="743"/>
                    <a:pt x="2865" y="1390"/>
                  </a:cubicBezTo>
                  <a:cubicBezTo>
                    <a:pt x="3223" y="2094"/>
                    <a:pt x="4084" y="3985"/>
                    <a:pt x="4084" y="3985"/>
                  </a:cubicBezTo>
                  <a:cubicBezTo>
                    <a:pt x="4084" y="3985"/>
                    <a:pt x="3060" y="2159"/>
                    <a:pt x="2702" y="1455"/>
                  </a:cubicBezTo>
                  <a:cubicBezTo>
                    <a:pt x="2635" y="1323"/>
                    <a:pt x="2574" y="1196"/>
                    <a:pt x="2515" y="1077"/>
                  </a:cubicBezTo>
                  <a:lnTo>
                    <a:pt x="2515" y="1077"/>
                  </a:lnTo>
                  <a:cubicBezTo>
                    <a:pt x="2594" y="1273"/>
                    <a:pt x="2680" y="1496"/>
                    <a:pt x="2769" y="1733"/>
                  </a:cubicBezTo>
                  <a:cubicBezTo>
                    <a:pt x="3070" y="2547"/>
                    <a:pt x="3780" y="4721"/>
                    <a:pt x="3780" y="4721"/>
                  </a:cubicBezTo>
                  <a:cubicBezTo>
                    <a:pt x="3780" y="4721"/>
                    <a:pt x="2900" y="2596"/>
                    <a:pt x="2599" y="1783"/>
                  </a:cubicBezTo>
                  <a:cubicBezTo>
                    <a:pt x="2550" y="1653"/>
                    <a:pt x="2505" y="1530"/>
                    <a:pt x="2464" y="1410"/>
                  </a:cubicBezTo>
                  <a:lnTo>
                    <a:pt x="2464" y="1410"/>
                  </a:lnTo>
                  <a:cubicBezTo>
                    <a:pt x="2505" y="1570"/>
                    <a:pt x="2549" y="1741"/>
                    <a:pt x="2592" y="1919"/>
                  </a:cubicBezTo>
                  <a:cubicBezTo>
                    <a:pt x="2795" y="2757"/>
                    <a:pt x="3292" y="5211"/>
                    <a:pt x="3292" y="5211"/>
                  </a:cubicBezTo>
                  <a:cubicBezTo>
                    <a:pt x="3292" y="5211"/>
                    <a:pt x="2620" y="2790"/>
                    <a:pt x="2417" y="1953"/>
                  </a:cubicBezTo>
                  <a:cubicBezTo>
                    <a:pt x="2401" y="1881"/>
                    <a:pt x="2384" y="1811"/>
                    <a:pt x="2367" y="1741"/>
                  </a:cubicBezTo>
                  <a:lnTo>
                    <a:pt x="2367" y="1741"/>
                  </a:lnTo>
                  <a:cubicBezTo>
                    <a:pt x="2382" y="1853"/>
                    <a:pt x="2397" y="1971"/>
                    <a:pt x="2411" y="2091"/>
                  </a:cubicBezTo>
                  <a:cubicBezTo>
                    <a:pt x="2514" y="2942"/>
                    <a:pt x="2729" y="5470"/>
                    <a:pt x="2729" y="5470"/>
                  </a:cubicBezTo>
                  <a:cubicBezTo>
                    <a:pt x="2729" y="5470"/>
                    <a:pt x="2336" y="2959"/>
                    <a:pt x="2234" y="2106"/>
                  </a:cubicBezTo>
                  <a:cubicBezTo>
                    <a:pt x="2231" y="2089"/>
                    <a:pt x="2229" y="2071"/>
                    <a:pt x="2227" y="2053"/>
                  </a:cubicBezTo>
                  <a:cubicBezTo>
                    <a:pt x="2227" y="2118"/>
                    <a:pt x="2227" y="2184"/>
                    <a:pt x="2227" y="2251"/>
                  </a:cubicBezTo>
                  <a:cubicBezTo>
                    <a:pt x="2227" y="3107"/>
                    <a:pt x="2139" y="5639"/>
                    <a:pt x="2139" y="5639"/>
                  </a:cubicBezTo>
                  <a:cubicBezTo>
                    <a:pt x="2139" y="5639"/>
                    <a:pt x="2049" y="3107"/>
                    <a:pt x="2049" y="2251"/>
                  </a:cubicBezTo>
                  <a:cubicBezTo>
                    <a:pt x="2049" y="2217"/>
                    <a:pt x="2049" y="2184"/>
                    <a:pt x="2049" y="2151"/>
                  </a:cubicBezTo>
                  <a:cubicBezTo>
                    <a:pt x="1941" y="3032"/>
                    <a:pt x="1553" y="5495"/>
                    <a:pt x="1553" y="5495"/>
                  </a:cubicBezTo>
                  <a:cubicBezTo>
                    <a:pt x="1553" y="5495"/>
                    <a:pt x="1774" y="2942"/>
                    <a:pt x="1876" y="2091"/>
                  </a:cubicBezTo>
                  <a:cubicBezTo>
                    <a:pt x="1891" y="1971"/>
                    <a:pt x="1906" y="1854"/>
                    <a:pt x="1921" y="1741"/>
                  </a:cubicBezTo>
                  <a:lnTo>
                    <a:pt x="1921" y="1741"/>
                  </a:lnTo>
                  <a:cubicBezTo>
                    <a:pt x="1904" y="1811"/>
                    <a:pt x="1888" y="1881"/>
                    <a:pt x="1871" y="1953"/>
                  </a:cubicBezTo>
                  <a:cubicBezTo>
                    <a:pt x="1668" y="2790"/>
                    <a:pt x="968" y="5281"/>
                    <a:pt x="968" y="5281"/>
                  </a:cubicBezTo>
                  <a:cubicBezTo>
                    <a:pt x="968" y="5281"/>
                    <a:pt x="1493" y="2757"/>
                    <a:pt x="1696" y="1919"/>
                  </a:cubicBezTo>
                  <a:cubicBezTo>
                    <a:pt x="1739" y="1741"/>
                    <a:pt x="1783" y="1570"/>
                    <a:pt x="1824" y="1410"/>
                  </a:cubicBezTo>
                  <a:lnTo>
                    <a:pt x="1824" y="1410"/>
                  </a:lnTo>
                  <a:cubicBezTo>
                    <a:pt x="1783" y="1530"/>
                    <a:pt x="1738" y="1653"/>
                    <a:pt x="1689" y="1783"/>
                  </a:cubicBezTo>
                  <a:cubicBezTo>
                    <a:pt x="1388" y="2596"/>
                    <a:pt x="478" y="4796"/>
                    <a:pt x="478" y="4796"/>
                  </a:cubicBezTo>
                  <a:cubicBezTo>
                    <a:pt x="478" y="4796"/>
                    <a:pt x="1218" y="2547"/>
                    <a:pt x="1519" y="1733"/>
                  </a:cubicBezTo>
                  <a:cubicBezTo>
                    <a:pt x="1608" y="1496"/>
                    <a:pt x="1693" y="1273"/>
                    <a:pt x="1773" y="1077"/>
                  </a:cubicBezTo>
                  <a:lnTo>
                    <a:pt x="1773" y="1077"/>
                  </a:lnTo>
                  <a:cubicBezTo>
                    <a:pt x="1714" y="1196"/>
                    <a:pt x="1653" y="1323"/>
                    <a:pt x="1586" y="1455"/>
                  </a:cubicBezTo>
                  <a:cubicBezTo>
                    <a:pt x="1228" y="2159"/>
                    <a:pt x="204" y="3985"/>
                    <a:pt x="204" y="3985"/>
                  </a:cubicBezTo>
                  <a:cubicBezTo>
                    <a:pt x="204" y="3985"/>
                    <a:pt x="1065" y="2094"/>
                    <a:pt x="1423" y="1390"/>
                  </a:cubicBezTo>
                  <a:cubicBezTo>
                    <a:pt x="1749" y="743"/>
                    <a:pt x="2051" y="222"/>
                    <a:pt x="2134" y="155"/>
                  </a:cubicBezTo>
                  <a:cubicBezTo>
                    <a:pt x="2134" y="151"/>
                    <a:pt x="2140" y="148"/>
                    <a:pt x="2143" y="148"/>
                  </a:cubicBezTo>
                  <a:cubicBezTo>
                    <a:pt x="2143" y="148"/>
                    <a:pt x="2144" y="148"/>
                    <a:pt x="2144" y="149"/>
                  </a:cubicBezTo>
                  <a:cubicBezTo>
                    <a:pt x="2145" y="148"/>
                    <a:pt x="2145" y="148"/>
                    <a:pt x="2146" y="148"/>
                  </a:cubicBezTo>
                  <a:close/>
                  <a:moveTo>
                    <a:pt x="2139" y="1"/>
                  </a:moveTo>
                  <a:cubicBezTo>
                    <a:pt x="2139" y="1"/>
                    <a:pt x="0" y="2739"/>
                    <a:pt x="0" y="3775"/>
                  </a:cubicBezTo>
                  <a:cubicBezTo>
                    <a:pt x="0" y="4813"/>
                    <a:pt x="958" y="5652"/>
                    <a:pt x="2139" y="5652"/>
                  </a:cubicBezTo>
                  <a:cubicBezTo>
                    <a:pt x="3320" y="5652"/>
                    <a:pt x="4276" y="4813"/>
                    <a:pt x="4276" y="3775"/>
                  </a:cubicBezTo>
                  <a:cubicBezTo>
                    <a:pt x="4276" y="2739"/>
                    <a:pt x="2139" y="1"/>
                    <a:pt x="213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9" name="Google Shape;1469;p3"/>
            <p:cNvSpPr/>
            <p:nvPr/>
          </p:nvSpPr>
          <p:spPr>
            <a:xfrm>
              <a:off x="1105750" y="3501900"/>
              <a:ext cx="337100" cy="167375"/>
            </a:xfrm>
            <a:custGeom>
              <a:rect b="b" l="l" r="r" t="t"/>
              <a:pathLst>
                <a:path extrusionOk="0" h="6695" w="13484">
                  <a:moveTo>
                    <a:pt x="6741" y="0"/>
                  </a:moveTo>
                  <a:cubicBezTo>
                    <a:pt x="3019" y="0"/>
                    <a:pt x="1" y="2652"/>
                    <a:pt x="1" y="5922"/>
                  </a:cubicBezTo>
                  <a:cubicBezTo>
                    <a:pt x="1" y="6153"/>
                    <a:pt x="36" y="6413"/>
                    <a:pt x="97" y="6694"/>
                  </a:cubicBezTo>
                  <a:lnTo>
                    <a:pt x="1265" y="6694"/>
                  </a:lnTo>
                  <a:cubicBezTo>
                    <a:pt x="870" y="5835"/>
                    <a:pt x="607" y="5259"/>
                    <a:pt x="607" y="5259"/>
                  </a:cubicBezTo>
                  <a:lnTo>
                    <a:pt x="607" y="5259"/>
                  </a:lnTo>
                  <a:cubicBezTo>
                    <a:pt x="607" y="5259"/>
                    <a:pt x="930" y="5837"/>
                    <a:pt x="1408" y="6694"/>
                  </a:cubicBezTo>
                  <a:lnTo>
                    <a:pt x="2807" y="6694"/>
                  </a:lnTo>
                  <a:cubicBezTo>
                    <a:pt x="2126" y="4656"/>
                    <a:pt x="1565" y="2939"/>
                    <a:pt x="1565" y="2938"/>
                  </a:cubicBezTo>
                  <a:lnTo>
                    <a:pt x="1565" y="2938"/>
                  </a:lnTo>
                  <a:cubicBezTo>
                    <a:pt x="1565" y="2939"/>
                    <a:pt x="2279" y="4661"/>
                    <a:pt x="3107" y="6694"/>
                  </a:cubicBezTo>
                  <a:lnTo>
                    <a:pt x="4200" y="6694"/>
                  </a:lnTo>
                  <a:cubicBezTo>
                    <a:pt x="3633" y="3993"/>
                    <a:pt x="3107" y="1393"/>
                    <a:pt x="3107" y="1393"/>
                  </a:cubicBezTo>
                  <a:lnTo>
                    <a:pt x="3107" y="1393"/>
                  </a:lnTo>
                  <a:cubicBezTo>
                    <a:pt x="3107" y="1393"/>
                    <a:pt x="3830" y="4000"/>
                    <a:pt x="4558" y="6694"/>
                  </a:cubicBezTo>
                  <a:lnTo>
                    <a:pt x="5425" y="6694"/>
                  </a:lnTo>
                  <a:cubicBezTo>
                    <a:pt x="5147" y="3698"/>
                    <a:pt x="4881" y="575"/>
                    <a:pt x="4881" y="575"/>
                  </a:cubicBezTo>
                  <a:lnTo>
                    <a:pt x="4881" y="575"/>
                  </a:lnTo>
                  <a:cubicBezTo>
                    <a:pt x="4881" y="575"/>
                    <a:pt x="5371" y="3703"/>
                    <a:pt x="5814" y="6694"/>
                  </a:cubicBezTo>
                  <a:lnTo>
                    <a:pt x="6535" y="6694"/>
                  </a:lnTo>
                  <a:cubicBezTo>
                    <a:pt x="6618" y="3546"/>
                    <a:pt x="6741" y="47"/>
                    <a:pt x="6741" y="47"/>
                  </a:cubicBezTo>
                  <a:cubicBezTo>
                    <a:pt x="6741" y="47"/>
                    <a:pt x="6866" y="3546"/>
                    <a:pt x="6950" y="6694"/>
                  </a:cubicBezTo>
                  <a:lnTo>
                    <a:pt x="7637" y="6694"/>
                  </a:lnTo>
                  <a:cubicBezTo>
                    <a:pt x="8087" y="3677"/>
                    <a:pt x="8587" y="499"/>
                    <a:pt x="8587" y="498"/>
                  </a:cubicBezTo>
                  <a:lnTo>
                    <a:pt x="8587" y="498"/>
                  </a:lnTo>
                  <a:cubicBezTo>
                    <a:pt x="8587" y="499"/>
                    <a:pt x="8312" y="3668"/>
                    <a:pt x="8027" y="6694"/>
                  </a:cubicBezTo>
                  <a:lnTo>
                    <a:pt x="8902" y="6694"/>
                  </a:lnTo>
                  <a:cubicBezTo>
                    <a:pt x="9663" y="3910"/>
                    <a:pt x="10431" y="1177"/>
                    <a:pt x="10431" y="1176"/>
                  </a:cubicBezTo>
                  <a:lnTo>
                    <a:pt x="10431" y="1176"/>
                  </a:lnTo>
                  <a:cubicBezTo>
                    <a:pt x="10431" y="1177"/>
                    <a:pt x="9864" y="3903"/>
                    <a:pt x="9266" y="6694"/>
                  </a:cubicBezTo>
                  <a:lnTo>
                    <a:pt x="10341" y="6694"/>
                  </a:lnTo>
                  <a:cubicBezTo>
                    <a:pt x="11212" y="4553"/>
                    <a:pt x="11976" y="2704"/>
                    <a:pt x="11976" y="2704"/>
                  </a:cubicBezTo>
                  <a:lnTo>
                    <a:pt x="11976" y="2704"/>
                  </a:lnTo>
                  <a:cubicBezTo>
                    <a:pt x="11976" y="2704"/>
                    <a:pt x="11370" y="4548"/>
                    <a:pt x="10649" y="6694"/>
                  </a:cubicBezTo>
                  <a:lnTo>
                    <a:pt x="12041" y="6694"/>
                  </a:lnTo>
                  <a:cubicBezTo>
                    <a:pt x="12518" y="5837"/>
                    <a:pt x="12841" y="5259"/>
                    <a:pt x="12841" y="5259"/>
                  </a:cubicBezTo>
                  <a:lnTo>
                    <a:pt x="12841" y="5259"/>
                  </a:lnTo>
                  <a:cubicBezTo>
                    <a:pt x="12841" y="5259"/>
                    <a:pt x="12579" y="5835"/>
                    <a:pt x="12185" y="6694"/>
                  </a:cubicBezTo>
                  <a:lnTo>
                    <a:pt x="13385" y="6694"/>
                  </a:lnTo>
                  <a:cubicBezTo>
                    <a:pt x="13449" y="6413"/>
                    <a:pt x="13484" y="6153"/>
                    <a:pt x="13484" y="5922"/>
                  </a:cubicBezTo>
                  <a:cubicBezTo>
                    <a:pt x="13484" y="2652"/>
                    <a:pt x="10466" y="0"/>
                    <a:pt x="674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0" name="Google Shape;1470;p3"/>
            <p:cNvSpPr/>
            <p:nvPr/>
          </p:nvSpPr>
          <p:spPr>
            <a:xfrm>
              <a:off x="1219675" y="3360400"/>
              <a:ext cx="106925" cy="141300"/>
            </a:xfrm>
            <a:custGeom>
              <a:rect b="b" l="l" r="r" t="t"/>
              <a:pathLst>
                <a:path extrusionOk="0" h="5652" w="4277">
                  <a:moveTo>
                    <a:pt x="2146" y="148"/>
                  </a:moveTo>
                  <a:cubicBezTo>
                    <a:pt x="2148" y="148"/>
                    <a:pt x="2153" y="151"/>
                    <a:pt x="2154" y="155"/>
                  </a:cubicBezTo>
                  <a:cubicBezTo>
                    <a:pt x="2236" y="222"/>
                    <a:pt x="2537" y="743"/>
                    <a:pt x="2866" y="1390"/>
                  </a:cubicBezTo>
                  <a:cubicBezTo>
                    <a:pt x="3222" y="2094"/>
                    <a:pt x="4083" y="3985"/>
                    <a:pt x="4083" y="3985"/>
                  </a:cubicBezTo>
                  <a:cubicBezTo>
                    <a:pt x="4083" y="3985"/>
                    <a:pt x="3059" y="2159"/>
                    <a:pt x="2702" y="1455"/>
                  </a:cubicBezTo>
                  <a:cubicBezTo>
                    <a:pt x="2636" y="1323"/>
                    <a:pt x="2572" y="1196"/>
                    <a:pt x="2514" y="1077"/>
                  </a:cubicBezTo>
                  <a:lnTo>
                    <a:pt x="2514" y="1077"/>
                  </a:lnTo>
                  <a:cubicBezTo>
                    <a:pt x="2594" y="1273"/>
                    <a:pt x="2681" y="1496"/>
                    <a:pt x="2767" y="1733"/>
                  </a:cubicBezTo>
                  <a:cubicBezTo>
                    <a:pt x="3069" y="2547"/>
                    <a:pt x="3780" y="4721"/>
                    <a:pt x="3780" y="4721"/>
                  </a:cubicBezTo>
                  <a:cubicBezTo>
                    <a:pt x="3780" y="4721"/>
                    <a:pt x="2899" y="2596"/>
                    <a:pt x="2597" y="1783"/>
                  </a:cubicBezTo>
                  <a:cubicBezTo>
                    <a:pt x="2551" y="1653"/>
                    <a:pt x="2506" y="1530"/>
                    <a:pt x="2462" y="1410"/>
                  </a:cubicBezTo>
                  <a:lnTo>
                    <a:pt x="2462" y="1410"/>
                  </a:lnTo>
                  <a:cubicBezTo>
                    <a:pt x="2504" y="1570"/>
                    <a:pt x="2549" y="1741"/>
                    <a:pt x="2592" y="1919"/>
                  </a:cubicBezTo>
                  <a:cubicBezTo>
                    <a:pt x="2794" y="2757"/>
                    <a:pt x="3290" y="5211"/>
                    <a:pt x="3290" y="5211"/>
                  </a:cubicBezTo>
                  <a:cubicBezTo>
                    <a:pt x="3290" y="5211"/>
                    <a:pt x="2619" y="2790"/>
                    <a:pt x="2417" y="1953"/>
                  </a:cubicBezTo>
                  <a:cubicBezTo>
                    <a:pt x="2399" y="1881"/>
                    <a:pt x="2383" y="1811"/>
                    <a:pt x="2366" y="1741"/>
                  </a:cubicBezTo>
                  <a:lnTo>
                    <a:pt x="2366" y="1741"/>
                  </a:lnTo>
                  <a:cubicBezTo>
                    <a:pt x="2381" y="1853"/>
                    <a:pt x="2396" y="1971"/>
                    <a:pt x="2411" y="2091"/>
                  </a:cubicBezTo>
                  <a:cubicBezTo>
                    <a:pt x="2512" y="2942"/>
                    <a:pt x="2727" y="5470"/>
                    <a:pt x="2727" y="5470"/>
                  </a:cubicBezTo>
                  <a:cubicBezTo>
                    <a:pt x="2727" y="5470"/>
                    <a:pt x="2334" y="2959"/>
                    <a:pt x="2233" y="2106"/>
                  </a:cubicBezTo>
                  <a:lnTo>
                    <a:pt x="2226" y="2053"/>
                  </a:lnTo>
                  <a:lnTo>
                    <a:pt x="2226" y="2053"/>
                  </a:lnTo>
                  <a:cubicBezTo>
                    <a:pt x="2226" y="2118"/>
                    <a:pt x="2228" y="2184"/>
                    <a:pt x="2228" y="2251"/>
                  </a:cubicBezTo>
                  <a:cubicBezTo>
                    <a:pt x="2228" y="3107"/>
                    <a:pt x="2138" y="5639"/>
                    <a:pt x="2138" y="5639"/>
                  </a:cubicBezTo>
                  <a:cubicBezTo>
                    <a:pt x="2138" y="5639"/>
                    <a:pt x="2048" y="3107"/>
                    <a:pt x="2048" y="2251"/>
                  </a:cubicBezTo>
                  <a:lnTo>
                    <a:pt x="2048" y="2151"/>
                  </a:lnTo>
                  <a:cubicBezTo>
                    <a:pt x="1939" y="3032"/>
                    <a:pt x="1553" y="5495"/>
                    <a:pt x="1553" y="5495"/>
                  </a:cubicBezTo>
                  <a:cubicBezTo>
                    <a:pt x="1553" y="5495"/>
                    <a:pt x="1773" y="2942"/>
                    <a:pt x="1876" y="2091"/>
                  </a:cubicBezTo>
                  <a:cubicBezTo>
                    <a:pt x="1889" y="1971"/>
                    <a:pt x="1904" y="1854"/>
                    <a:pt x="1919" y="1741"/>
                  </a:cubicBezTo>
                  <a:lnTo>
                    <a:pt x="1919" y="1741"/>
                  </a:lnTo>
                  <a:cubicBezTo>
                    <a:pt x="1903" y="1811"/>
                    <a:pt x="1886" y="1881"/>
                    <a:pt x="1869" y="1953"/>
                  </a:cubicBezTo>
                  <a:cubicBezTo>
                    <a:pt x="1666" y="2790"/>
                    <a:pt x="967" y="5281"/>
                    <a:pt x="967" y="5281"/>
                  </a:cubicBezTo>
                  <a:cubicBezTo>
                    <a:pt x="967" y="5281"/>
                    <a:pt x="1491" y="2757"/>
                    <a:pt x="1695" y="1919"/>
                  </a:cubicBezTo>
                  <a:cubicBezTo>
                    <a:pt x="1738" y="1741"/>
                    <a:pt x="1781" y="1570"/>
                    <a:pt x="1823" y="1410"/>
                  </a:cubicBezTo>
                  <a:lnTo>
                    <a:pt x="1823" y="1410"/>
                  </a:lnTo>
                  <a:cubicBezTo>
                    <a:pt x="1781" y="1530"/>
                    <a:pt x="1736" y="1653"/>
                    <a:pt x="1688" y="1783"/>
                  </a:cubicBezTo>
                  <a:cubicBezTo>
                    <a:pt x="1386" y="2596"/>
                    <a:pt x="477" y="4796"/>
                    <a:pt x="477" y="4796"/>
                  </a:cubicBezTo>
                  <a:cubicBezTo>
                    <a:pt x="477" y="4796"/>
                    <a:pt x="1217" y="2547"/>
                    <a:pt x="1518" y="1733"/>
                  </a:cubicBezTo>
                  <a:cubicBezTo>
                    <a:pt x="1606" y="1496"/>
                    <a:pt x="1691" y="1273"/>
                    <a:pt x="1771" y="1077"/>
                  </a:cubicBezTo>
                  <a:lnTo>
                    <a:pt x="1771" y="1077"/>
                  </a:lnTo>
                  <a:cubicBezTo>
                    <a:pt x="1713" y="1196"/>
                    <a:pt x="1650" y="1323"/>
                    <a:pt x="1585" y="1455"/>
                  </a:cubicBezTo>
                  <a:cubicBezTo>
                    <a:pt x="1227" y="2159"/>
                    <a:pt x="202" y="3985"/>
                    <a:pt x="202" y="3985"/>
                  </a:cubicBezTo>
                  <a:cubicBezTo>
                    <a:pt x="202" y="3985"/>
                    <a:pt x="1063" y="2094"/>
                    <a:pt x="1420" y="1390"/>
                  </a:cubicBezTo>
                  <a:cubicBezTo>
                    <a:pt x="1748" y="743"/>
                    <a:pt x="2049" y="222"/>
                    <a:pt x="2131" y="155"/>
                  </a:cubicBezTo>
                  <a:lnTo>
                    <a:pt x="2133" y="155"/>
                  </a:lnTo>
                  <a:cubicBezTo>
                    <a:pt x="2133" y="151"/>
                    <a:pt x="2138" y="148"/>
                    <a:pt x="2142" y="148"/>
                  </a:cubicBezTo>
                  <a:cubicBezTo>
                    <a:pt x="2143" y="148"/>
                    <a:pt x="2144" y="148"/>
                    <a:pt x="2144" y="149"/>
                  </a:cubicBezTo>
                  <a:cubicBezTo>
                    <a:pt x="2145" y="148"/>
                    <a:pt x="2145" y="148"/>
                    <a:pt x="2146" y="148"/>
                  </a:cubicBezTo>
                  <a:close/>
                  <a:moveTo>
                    <a:pt x="2138" y="1"/>
                  </a:moveTo>
                  <a:cubicBezTo>
                    <a:pt x="2138" y="1"/>
                    <a:pt x="1" y="2739"/>
                    <a:pt x="1" y="3775"/>
                  </a:cubicBezTo>
                  <a:cubicBezTo>
                    <a:pt x="1" y="4813"/>
                    <a:pt x="957" y="5652"/>
                    <a:pt x="2138" y="5652"/>
                  </a:cubicBezTo>
                  <a:cubicBezTo>
                    <a:pt x="3319" y="5652"/>
                    <a:pt x="4276" y="4813"/>
                    <a:pt x="4276" y="3775"/>
                  </a:cubicBezTo>
                  <a:cubicBezTo>
                    <a:pt x="4276" y="2739"/>
                    <a:pt x="2138" y="1"/>
                    <a:pt x="213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1" name="Google Shape;1471;p3"/>
            <p:cNvSpPr/>
            <p:nvPr/>
          </p:nvSpPr>
          <p:spPr>
            <a:xfrm>
              <a:off x="1619500" y="3159400"/>
              <a:ext cx="168350" cy="445250"/>
            </a:xfrm>
            <a:custGeom>
              <a:rect b="b" l="l" r="r" t="t"/>
              <a:pathLst>
                <a:path extrusionOk="0" h="17810" w="6734">
                  <a:moveTo>
                    <a:pt x="6733" y="1"/>
                  </a:moveTo>
                  <a:cubicBezTo>
                    <a:pt x="3014" y="6"/>
                    <a:pt x="1" y="2654"/>
                    <a:pt x="1" y="5920"/>
                  </a:cubicBezTo>
                  <a:cubicBezTo>
                    <a:pt x="1" y="9120"/>
                    <a:pt x="6454" y="17450"/>
                    <a:pt x="6732" y="17809"/>
                  </a:cubicBezTo>
                  <a:lnTo>
                    <a:pt x="6732" y="17360"/>
                  </a:lnTo>
                  <a:lnTo>
                    <a:pt x="6725" y="17360"/>
                  </a:lnTo>
                  <a:cubicBezTo>
                    <a:pt x="6724" y="17360"/>
                    <a:pt x="6723" y="17360"/>
                    <a:pt x="6722" y="17360"/>
                  </a:cubicBezTo>
                  <a:cubicBezTo>
                    <a:pt x="6714" y="17360"/>
                    <a:pt x="6695" y="17348"/>
                    <a:pt x="6692" y="17338"/>
                  </a:cubicBezTo>
                  <a:cubicBezTo>
                    <a:pt x="6434" y="17125"/>
                    <a:pt x="5483" y="15479"/>
                    <a:pt x="4450" y="13442"/>
                  </a:cubicBezTo>
                  <a:cubicBezTo>
                    <a:pt x="3324" y="11222"/>
                    <a:pt x="609" y="5260"/>
                    <a:pt x="609" y="5259"/>
                  </a:cubicBezTo>
                  <a:lnTo>
                    <a:pt x="609" y="5259"/>
                  </a:lnTo>
                  <a:cubicBezTo>
                    <a:pt x="609" y="5260"/>
                    <a:pt x="3839" y="11020"/>
                    <a:pt x="4964" y="13241"/>
                  </a:cubicBezTo>
                  <a:cubicBezTo>
                    <a:pt x="5174" y="13654"/>
                    <a:pt x="5373" y="14053"/>
                    <a:pt x="5554" y="14432"/>
                  </a:cubicBezTo>
                  <a:cubicBezTo>
                    <a:pt x="5304" y="13810"/>
                    <a:pt x="5033" y="13107"/>
                    <a:pt x="4756" y="12359"/>
                  </a:cubicBezTo>
                  <a:cubicBezTo>
                    <a:pt x="3807" y="9793"/>
                    <a:pt x="1567" y="2938"/>
                    <a:pt x="1567" y="2937"/>
                  </a:cubicBezTo>
                  <a:lnTo>
                    <a:pt x="1567" y="2937"/>
                  </a:lnTo>
                  <a:cubicBezTo>
                    <a:pt x="1567" y="2938"/>
                    <a:pt x="4343" y="9640"/>
                    <a:pt x="5293" y="12206"/>
                  </a:cubicBezTo>
                  <a:cubicBezTo>
                    <a:pt x="5443" y="12611"/>
                    <a:pt x="5586" y="13004"/>
                    <a:pt x="5717" y="13381"/>
                  </a:cubicBezTo>
                  <a:cubicBezTo>
                    <a:pt x="5586" y="12879"/>
                    <a:pt x="5449" y="12338"/>
                    <a:pt x="5313" y="11772"/>
                  </a:cubicBezTo>
                  <a:cubicBezTo>
                    <a:pt x="4673" y="9132"/>
                    <a:pt x="3109" y="1392"/>
                    <a:pt x="3109" y="1391"/>
                  </a:cubicBezTo>
                  <a:lnTo>
                    <a:pt x="3109" y="1391"/>
                  </a:lnTo>
                  <a:cubicBezTo>
                    <a:pt x="3109" y="1392"/>
                    <a:pt x="5224" y="9028"/>
                    <a:pt x="5864" y="11670"/>
                  </a:cubicBezTo>
                  <a:cubicBezTo>
                    <a:pt x="5919" y="11895"/>
                    <a:pt x="5971" y="12116"/>
                    <a:pt x="6022" y="12333"/>
                  </a:cubicBezTo>
                  <a:cubicBezTo>
                    <a:pt x="5974" y="11980"/>
                    <a:pt x="5927" y="11612"/>
                    <a:pt x="5882" y="11234"/>
                  </a:cubicBezTo>
                  <a:cubicBezTo>
                    <a:pt x="5561" y="8549"/>
                    <a:pt x="4883" y="576"/>
                    <a:pt x="4883" y="575"/>
                  </a:cubicBezTo>
                  <a:lnTo>
                    <a:pt x="4883" y="575"/>
                  </a:lnTo>
                  <a:cubicBezTo>
                    <a:pt x="4883" y="576"/>
                    <a:pt x="6122" y="8497"/>
                    <a:pt x="6444" y="11182"/>
                  </a:cubicBezTo>
                  <a:cubicBezTo>
                    <a:pt x="6450" y="11239"/>
                    <a:pt x="6457" y="11295"/>
                    <a:pt x="6464" y="11353"/>
                  </a:cubicBezTo>
                  <a:cubicBezTo>
                    <a:pt x="6462" y="11149"/>
                    <a:pt x="6462" y="10940"/>
                    <a:pt x="6462" y="10727"/>
                  </a:cubicBezTo>
                  <a:cubicBezTo>
                    <a:pt x="6462" y="8344"/>
                    <a:pt x="6682" y="1841"/>
                    <a:pt x="6733" y="354"/>
                  </a:cubicBezTo>
                  <a:lnTo>
                    <a:pt x="6733"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2" name="Google Shape;1472;p3"/>
            <p:cNvSpPr/>
            <p:nvPr/>
          </p:nvSpPr>
          <p:spPr>
            <a:xfrm>
              <a:off x="1733450" y="3017900"/>
              <a:ext cx="54350" cy="141325"/>
            </a:xfrm>
            <a:custGeom>
              <a:rect b="b" l="l" r="r" t="t"/>
              <a:pathLst>
                <a:path extrusionOk="0" h="5653" w="2174">
                  <a:moveTo>
                    <a:pt x="2139" y="1"/>
                  </a:moveTo>
                  <a:cubicBezTo>
                    <a:pt x="2139" y="1"/>
                    <a:pt x="0" y="2737"/>
                    <a:pt x="0" y="3775"/>
                  </a:cubicBezTo>
                  <a:cubicBezTo>
                    <a:pt x="0" y="4811"/>
                    <a:pt x="958" y="5652"/>
                    <a:pt x="2139" y="5652"/>
                  </a:cubicBezTo>
                  <a:cubicBezTo>
                    <a:pt x="2150" y="5652"/>
                    <a:pt x="2162" y="5651"/>
                    <a:pt x="2174" y="5651"/>
                  </a:cubicBezTo>
                  <a:lnTo>
                    <a:pt x="2174" y="4538"/>
                  </a:lnTo>
                  <a:cubicBezTo>
                    <a:pt x="2155" y="5154"/>
                    <a:pt x="2139" y="5637"/>
                    <a:pt x="2139" y="5637"/>
                  </a:cubicBezTo>
                  <a:cubicBezTo>
                    <a:pt x="2139" y="5637"/>
                    <a:pt x="2049" y="3106"/>
                    <a:pt x="2049" y="2251"/>
                  </a:cubicBezTo>
                  <a:cubicBezTo>
                    <a:pt x="2049" y="2216"/>
                    <a:pt x="2049" y="2183"/>
                    <a:pt x="2049" y="2149"/>
                  </a:cubicBezTo>
                  <a:cubicBezTo>
                    <a:pt x="1941" y="3031"/>
                    <a:pt x="1552" y="5494"/>
                    <a:pt x="1552" y="5494"/>
                  </a:cubicBezTo>
                  <a:cubicBezTo>
                    <a:pt x="1552" y="5494"/>
                    <a:pt x="1774" y="2941"/>
                    <a:pt x="1876" y="2089"/>
                  </a:cubicBezTo>
                  <a:cubicBezTo>
                    <a:pt x="1891" y="1970"/>
                    <a:pt x="1906" y="1853"/>
                    <a:pt x="1921" y="1741"/>
                  </a:cubicBezTo>
                  <a:lnTo>
                    <a:pt x="1921" y="1741"/>
                  </a:lnTo>
                  <a:cubicBezTo>
                    <a:pt x="1904" y="1810"/>
                    <a:pt x="1887" y="1880"/>
                    <a:pt x="1871" y="1951"/>
                  </a:cubicBezTo>
                  <a:cubicBezTo>
                    <a:pt x="1667" y="2789"/>
                    <a:pt x="968" y="5279"/>
                    <a:pt x="968" y="5279"/>
                  </a:cubicBezTo>
                  <a:cubicBezTo>
                    <a:pt x="968" y="5279"/>
                    <a:pt x="1492" y="2756"/>
                    <a:pt x="1696" y="1920"/>
                  </a:cubicBezTo>
                  <a:cubicBezTo>
                    <a:pt x="1739" y="1740"/>
                    <a:pt x="1782" y="1568"/>
                    <a:pt x="1824" y="1408"/>
                  </a:cubicBezTo>
                  <a:lnTo>
                    <a:pt x="1824" y="1408"/>
                  </a:lnTo>
                  <a:cubicBezTo>
                    <a:pt x="1782" y="1528"/>
                    <a:pt x="1737" y="1653"/>
                    <a:pt x="1689" y="1781"/>
                  </a:cubicBezTo>
                  <a:cubicBezTo>
                    <a:pt x="1388" y="2596"/>
                    <a:pt x="478" y="4796"/>
                    <a:pt x="478" y="4796"/>
                  </a:cubicBezTo>
                  <a:cubicBezTo>
                    <a:pt x="478" y="4796"/>
                    <a:pt x="1218" y="2548"/>
                    <a:pt x="1519" y="1733"/>
                  </a:cubicBezTo>
                  <a:cubicBezTo>
                    <a:pt x="1607" y="1495"/>
                    <a:pt x="1692" y="1272"/>
                    <a:pt x="1772" y="1075"/>
                  </a:cubicBezTo>
                  <a:lnTo>
                    <a:pt x="1772" y="1075"/>
                  </a:lnTo>
                  <a:cubicBezTo>
                    <a:pt x="1714" y="1195"/>
                    <a:pt x="1651" y="1323"/>
                    <a:pt x="1584" y="1453"/>
                  </a:cubicBezTo>
                  <a:cubicBezTo>
                    <a:pt x="1228" y="2158"/>
                    <a:pt x="203" y="3985"/>
                    <a:pt x="203" y="3985"/>
                  </a:cubicBezTo>
                  <a:cubicBezTo>
                    <a:pt x="203" y="3985"/>
                    <a:pt x="1064" y="2094"/>
                    <a:pt x="1421" y="1390"/>
                  </a:cubicBezTo>
                  <a:cubicBezTo>
                    <a:pt x="1749" y="744"/>
                    <a:pt x="2050" y="222"/>
                    <a:pt x="2132" y="154"/>
                  </a:cubicBezTo>
                  <a:lnTo>
                    <a:pt x="2134" y="154"/>
                  </a:lnTo>
                  <a:cubicBezTo>
                    <a:pt x="2134" y="151"/>
                    <a:pt x="2139" y="147"/>
                    <a:pt x="2142" y="147"/>
                  </a:cubicBezTo>
                  <a:cubicBezTo>
                    <a:pt x="2143" y="147"/>
                    <a:pt x="2143" y="147"/>
                    <a:pt x="2144" y="147"/>
                  </a:cubicBezTo>
                  <a:cubicBezTo>
                    <a:pt x="2144" y="147"/>
                    <a:pt x="2144" y="147"/>
                    <a:pt x="2145" y="147"/>
                  </a:cubicBezTo>
                  <a:cubicBezTo>
                    <a:pt x="2148" y="147"/>
                    <a:pt x="2154" y="151"/>
                    <a:pt x="2154" y="154"/>
                  </a:cubicBezTo>
                  <a:cubicBezTo>
                    <a:pt x="2160" y="159"/>
                    <a:pt x="2167" y="166"/>
                    <a:pt x="2174" y="174"/>
                  </a:cubicBezTo>
                  <a:lnTo>
                    <a:pt x="2174" y="47"/>
                  </a:lnTo>
                  <a:cubicBezTo>
                    <a:pt x="2152" y="17"/>
                    <a:pt x="2139" y="1"/>
                    <a:pt x="213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3" name="Google Shape;1473;p3"/>
            <p:cNvSpPr/>
            <p:nvPr/>
          </p:nvSpPr>
          <p:spPr>
            <a:xfrm>
              <a:off x="1276975" y="3159400"/>
              <a:ext cx="337150" cy="445575"/>
            </a:xfrm>
            <a:custGeom>
              <a:rect b="b" l="l" r="r" t="t"/>
              <a:pathLst>
                <a:path extrusionOk="0" h="17823" w="13486">
                  <a:moveTo>
                    <a:pt x="6743" y="46"/>
                  </a:moveTo>
                  <a:cubicBezTo>
                    <a:pt x="6743" y="46"/>
                    <a:pt x="7024" y="8029"/>
                    <a:pt x="7024" y="10729"/>
                  </a:cubicBezTo>
                  <a:cubicBezTo>
                    <a:pt x="7024" y="10834"/>
                    <a:pt x="7024" y="10940"/>
                    <a:pt x="7024" y="11045"/>
                  </a:cubicBezTo>
                  <a:cubicBezTo>
                    <a:pt x="7366" y="8266"/>
                    <a:pt x="8588" y="498"/>
                    <a:pt x="8588" y="497"/>
                  </a:cubicBezTo>
                  <a:lnTo>
                    <a:pt x="8588" y="497"/>
                  </a:lnTo>
                  <a:cubicBezTo>
                    <a:pt x="8588" y="498"/>
                    <a:pt x="7891" y="8549"/>
                    <a:pt x="7569" y="11234"/>
                  </a:cubicBezTo>
                  <a:cubicBezTo>
                    <a:pt x="7524" y="11612"/>
                    <a:pt x="7478" y="11980"/>
                    <a:pt x="7431" y="12333"/>
                  </a:cubicBezTo>
                  <a:cubicBezTo>
                    <a:pt x="7481" y="12116"/>
                    <a:pt x="7534" y="11895"/>
                    <a:pt x="7587" y="11670"/>
                  </a:cubicBezTo>
                  <a:cubicBezTo>
                    <a:pt x="8227" y="9028"/>
                    <a:pt x="10432" y="1177"/>
                    <a:pt x="10432" y="1177"/>
                  </a:cubicBezTo>
                  <a:lnTo>
                    <a:pt x="10432" y="1177"/>
                  </a:lnTo>
                  <a:cubicBezTo>
                    <a:pt x="10432" y="1177"/>
                    <a:pt x="8778" y="9132"/>
                    <a:pt x="8139" y="11772"/>
                  </a:cubicBezTo>
                  <a:cubicBezTo>
                    <a:pt x="8002" y="12338"/>
                    <a:pt x="7866" y="12879"/>
                    <a:pt x="7734" y="13381"/>
                  </a:cubicBezTo>
                  <a:cubicBezTo>
                    <a:pt x="7866" y="13006"/>
                    <a:pt x="8009" y="12611"/>
                    <a:pt x="8159" y="12206"/>
                  </a:cubicBezTo>
                  <a:cubicBezTo>
                    <a:pt x="9108" y="9640"/>
                    <a:pt x="11978" y="2703"/>
                    <a:pt x="11978" y="2702"/>
                  </a:cubicBezTo>
                  <a:lnTo>
                    <a:pt x="11978" y="2702"/>
                  </a:lnTo>
                  <a:cubicBezTo>
                    <a:pt x="11978" y="2703"/>
                    <a:pt x="9644" y="9793"/>
                    <a:pt x="8695" y="12359"/>
                  </a:cubicBezTo>
                  <a:cubicBezTo>
                    <a:pt x="8417" y="13107"/>
                    <a:pt x="8145" y="13812"/>
                    <a:pt x="7897" y="14432"/>
                  </a:cubicBezTo>
                  <a:cubicBezTo>
                    <a:pt x="8079" y="14053"/>
                    <a:pt x="8277" y="13654"/>
                    <a:pt x="8487" y="13241"/>
                  </a:cubicBezTo>
                  <a:cubicBezTo>
                    <a:pt x="9613" y="11020"/>
                    <a:pt x="12842" y="5260"/>
                    <a:pt x="12842" y="5259"/>
                  </a:cubicBezTo>
                  <a:lnTo>
                    <a:pt x="12842" y="5259"/>
                  </a:lnTo>
                  <a:cubicBezTo>
                    <a:pt x="12842" y="5260"/>
                    <a:pt x="10127" y="11222"/>
                    <a:pt x="9002" y="13442"/>
                  </a:cubicBezTo>
                  <a:cubicBezTo>
                    <a:pt x="7969" y="15481"/>
                    <a:pt x="7018" y="17125"/>
                    <a:pt x="6760" y="17338"/>
                  </a:cubicBezTo>
                  <a:cubicBezTo>
                    <a:pt x="6757" y="17348"/>
                    <a:pt x="6738" y="17360"/>
                    <a:pt x="6729" y="17360"/>
                  </a:cubicBezTo>
                  <a:cubicBezTo>
                    <a:pt x="6728" y="17360"/>
                    <a:pt x="6727" y="17360"/>
                    <a:pt x="6726" y="17360"/>
                  </a:cubicBezTo>
                  <a:cubicBezTo>
                    <a:pt x="6725" y="17360"/>
                    <a:pt x="6724" y="17360"/>
                    <a:pt x="6723" y="17360"/>
                  </a:cubicBezTo>
                  <a:cubicBezTo>
                    <a:pt x="6713" y="17360"/>
                    <a:pt x="6694" y="17348"/>
                    <a:pt x="6691" y="17338"/>
                  </a:cubicBezTo>
                  <a:cubicBezTo>
                    <a:pt x="6433" y="17125"/>
                    <a:pt x="5482" y="15481"/>
                    <a:pt x="4449" y="13442"/>
                  </a:cubicBezTo>
                  <a:cubicBezTo>
                    <a:pt x="3324" y="11222"/>
                    <a:pt x="609" y="5260"/>
                    <a:pt x="609" y="5259"/>
                  </a:cubicBezTo>
                  <a:lnTo>
                    <a:pt x="609" y="5259"/>
                  </a:lnTo>
                  <a:cubicBezTo>
                    <a:pt x="609" y="5260"/>
                    <a:pt x="3838" y="11020"/>
                    <a:pt x="4964" y="13241"/>
                  </a:cubicBezTo>
                  <a:cubicBezTo>
                    <a:pt x="5174" y="13654"/>
                    <a:pt x="5372" y="14053"/>
                    <a:pt x="5554" y="14432"/>
                  </a:cubicBezTo>
                  <a:cubicBezTo>
                    <a:pt x="5306" y="13810"/>
                    <a:pt x="5034" y="13107"/>
                    <a:pt x="4756" y="12359"/>
                  </a:cubicBezTo>
                  <a:cubicBezTo>
                    <a:pt x="3807" y="9793"/>
                    <a:pt x="1566" y="2938"/>
                    <a:pt x="1566" y="2937"/>
                  </a:cubicBezTo>
                  <a:lnTo>
                    <a:pt x="1566" y="2937"/>
                  </a:lnTo>
                  <a:cubicBezTo>
                    <a:pt x="1567" y="2938"/>
                    <a:pt x="4343" y="9640"/>
                    <a:pt x="5292" y="12206"/>
                  </a:cubicBezTo>
                  <a:cubicBezTo>
                    <a:pt x="5442" y="12611"/>
                    <a:pt x="5585" y="13004"/>
                    <a:pt x="5717" y="13381"/>
                  </a:cubicBezTo>
                  <a:cubicBezTo>
                    <a:pt x="5585" y="12879"/>
                    <a:pt x="5449" y="12338"/>
                    <a:pt x="5312" y="11772"/>
                  </a:cubicBezTo>
                  <a:cubicBezTo>
                    <a:pt x="4673" y="9132"/>
                    <a:pt x="3109" y="1392"/>
                    <a:pt x="3109" y="1391"/>
                  </a:cubicBezTo>
                  <a:lnTo>
                    <a:pt x="3109" y="1391"/>
                  </a:lnTo>
                  <a:cubicBezTo>
                    <a:pt x="3109" y="1392"/>
                    <a:pt x="5224" y="9028"/>
                    <a:pt x="5864" y="11670"/>
                  </a:cubicBezTo>
                  <a:cubicBezTo>
                    <a:pt x="5919" y="11895"/>
                    <a:pt x="5970" y="12116"/>
                    <a:pt x="6022" y="12333"/>
                  </a:cubicBezTo>
                  <a:cubicBezTo>
                    <a:pt x="5975" y="11980"/>
                    <a:pt x="5929" y="11612"/>
                    <a:pt x="5882" y="11234"/>
                  </a:cubicBezTo>
                  <a:cubicBezTo>
                    <a:pt x="5560" y="8549"/>
                    <a:pt x="4883" y="576"/>
                    <a:pt x="4882" y="575"/>
                  </a:cubicBezTo>
                  <a:lnTo>
                    <a:pt x="4882" y="575"/>
                  </a:lnTo>
                  <a:cubicBezTo>
                    <a:pt x="4883" y="576"/>
                    <a:pt x="6122" y="8497"/>
                    <a:pt x="6443" y="11182"/>
                  </a:cubicBezTo>
                  <a:cubicBezTo>
                    <a:pt x="6450" y="11239"/>
                    <a:pt x="6457" y="11295"/>
                    <a:pt x="6463" y="11353"/>
                  </a:cubicBezTo>
                  <a:cubicBezTo>
                    <a:pt x="6462" y="11149"/>
                    <a:pt x="6462" y="10940"/>
                    <a:pt x="6462" y="10729"/>
                  </a:cubicBezTo>
                  <a:cubicBezTo>
                    <a:pt x="6462" y="8029"/>
                    <a:pt x="6743" y="46"/>
                    <a:pt x="6743" y="46"/>
                  </a:cubicBezTo>
                  <a:close/>
                  <a:moveTo>
                    <a:pt x="6743" y="1"/>
                  </a:moveTo>
                  <a:cubicBezTo>
                    <a:pt x="3020" y="1"/>
                    <a:pt x="1" y="2651"/>
                    <a:pt x="1" y="5920"/>
                  </a:cubicBezTo>
                  <a:cubicBezTo>
                    <a:pt x="1" y="9190"/>
                    <a:pt x="6743" y="17823"/>
                    <a:pt x="6743" y="17823"/>
                  </a:cubicBezTo>
                  <a:cubicBezTo>
                    <a:pt x="6743" y="17823"/>
                    <a:pt x="13485" y="9190"/>
                    <a:pt x="13485" y="5920"/>
                  </a:cubicBezTo>
                  <a:cubicBezTo>
                    <a:pt x="13485" y="2651"/>
                    <a:pt x="10467" y="1"/>
                    <a:pt x="674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4" name="Google Shape;1474;p3"/>
            <p:cNvSpPr/>
            <p:nvPr/>
          </p:nvSpPr>
          <p:spPr>
            <a:xfrm>
              <a:off x="1390900" y="3017900"/>
              <a:ext cx="106975" cy="141325"/>
            </a:xfrm>
            <a:custGeom>
              <a:rect b="b" l="l" r="r" t="t"/>
              <a:pathLst>
                <a:path extrusionOk="0" h="5653" w="4279">
                  <a:moveTo>
                    <a:pt x="2146" y="147"/>
                  </a:moveTo>
                  <a:cubicBezTo>
                    <a:pt x="2150" y="147"/>
                    <a:pt x="2155" y="150"/>
                    <a:pt x="2156" y="154"/>
                  </a:cubicBezTo>
                  <a:cubicBezTo>
                    <a:pt x="2238" y="221"/>
                    <a:pt x="2539" y="744"/>
                    <a:pt x="2867" y="1390"/>
                  </a:cubicBezTo>
                  <a:cubicBezTo>
                    <a:pt x="3224" y="2093"/>
                    <a:pt x="4085" y="3985"/>
                    <a:pt x="4085" y="3985"/>
                  </a:cubicBezTo>
                  <a:cubicBezTo>
                    <a:pt x="4085" y="3985"/>
                    <a:pt x="3060" y="2158"/>
                    <a:pt x="2702" y="1453"/>
                  </a:cubicBezTo>
                  <a:cubicBezTo>
                    <a:pt x="2637" y="1322"/>
                    <a:pt x="2574" y="1195"/>
                    <a:pt x="2516" y="1075"/>
                  </a:cubicBezTo>
                  <a:lnTo>
                    <a:pt x="2516" y="1075"/>
                  </a:lnTo>
                  <a:cubicBezTo>
                    <a:pt x="2596" y="1272"/>
                    <a:pt x="2681" y="1495"/>
                    <a:pt x="2769" y="1733"/>
                  </a:cubicBezTo>
                  <a:cubicBezTo>
                    <a:pt x="3070" y="2546"/>
                    <a:pt x="3780" y="4720"/>
                    <a:pt x="3780" y="4720"/>
                  </a:cubicBezTo>
                  <a:cubicBezTo>
                    <a:pt x="3780" y="4720"/>
                    <a:pt x="2901" y="2594"/>
                    <a:pt x="2599" y="1781"/>
                  </a:cubicBezTo>
                  <a:cubicBezTo>
                    <a:pt x="2551" y="1653"/>
                    <a:pt x="2506" y="1528"/>
                    <a:pt x="2464" y="1408"/>
                  </a:cubicBezTo>
                  <a:lnTo>
                    <a:pt x="2464" y="1408"/>
                  </a:lnTo>
                  <a:cubicBezTo>
                    <a:pt x="2506" y="1568"/>
                    <a:pt x="2549" y="1740"/>
                    <a:pt x="2592" y="1918"/>
                  </a:cubicBezTo>
                  <a:cubicBezTo>
                    <a:pt x="2796" y="2756"/>
                    <a:pt x="3292" y="5211"/>
                    <a:pt x="3292" y="5211"/>
                  </a:cubicBezTo>
                  <a:cubicBezTo>
                    <a:pt x="3292" y="5211"/>
                    <a:pt x="2621" y="2789"/>
                    <a:pt x="2418" y="1951"/>
                  </a:cubicBezTo>
                  <a:cubicBezTo>
                    <a:pt x="2401" y="1880"/>
                    <a:pt x="2384" y="1810"/>
                    <a:pt x="2368" y="1741"/>
                  </a:cubicBezTo>
                  <a:lnTo>
                    <a:pt x="2368" y="1741"/>
                  </a:lnTo>
                  <a:cubicBezTo>
                    <a:pt x="2383" y="1853"/>
                    <a:pt x="2398" y="1970"/>
                    <a:pt x="2413" y="2089"/>
                  </a:cubicBezTo>
                  <a:cubicBezTo>
                    <a:pt x="2514" y="2941"/>
                    <a:pt x="2729" y="5469"/>
                    <a:pt x="2729" y="5469"/>
                  </a:cubicBezTo>
                  <a:cubicBezTo>
                    <a:pt x="2729" y="5469"/>
                    <a:pt x="2336" y="2957"/>
                    <a:pt x="2234" y="2106"/>
                  </a:cubicBezTo>
                  <a:cubicBezTo>
                    <a:pt x="2233" y="2088"/>
                    <a:pt x="2229" y="2070"/>
                    <a:pt x="2228" y="2051"/>
                  </a:cubicBezTo>
                  <a:cubicBezTo>
                    <a:pt x="2228" y="2116"/>
                    <a:pt x="2228" y="2183"/>
                    <a:pt x="2228" y="2249"/>
                  </a:cubicBezTo>
                  <a:cubicBezTo>
                    <a:pt x="2228" y="3106"/>
                    <a:pt x="2139" y="5637"/>
                    <a:pt x="2139" y="5637"/>
                  </a:cubicBezTo>
                  <a:cubicBezTo>
                    <a:pt x="2139" y="5637"/>
                    <a:pt x="2049" y="3106"/>
                    <a:pt x="2049" y="2249"/>
                  </a:cubicBezTo>
                  <a:cubicBezTo>
                    <a:pt x="2049" y="2216"/>
                    <a:pt x="2049" y="2183"/>
                    <a:pt x="2049" y="2149"/>
                  </a:cubicBezTo>
                  <a:cubicBezTo>
                    <a:pt x="1941" y="3031"/>
                    <a:pt x="1555" y="5494"/>
                    <a:pt x="1555" y="5494"/>
                  </a:cubicBezTo>
                  <a:cubicBezTo>
                    <a:pt x="1555" y="5494"/>
                    <a:pt x="1775" y="2941"/>
                    <a:pt x="1878" y="2089"/>
                  </a:cubicBezTo>
                  <a:cubicBezTo>
                    <a:pt x="1891" y="1970"/>
                    <a:pt x="1906" y="1853"/>
                    <a:pt x="1921" y="1741"/>
                  </a:cubicBezTo>
                  <a:lnTo>
                    <a:pt x="1921" y="1741"/>
                  </a:lnTo>
                  <a:cubicBezTo>
                    <a:pt x="1905" y="1810"/>
                    <a:pt x="1888" y="1880"/>
                    <a:pt x="1871" y="1951"/>
                  </a:cubicBezTo>
                  <a:cubicBezTo>
                    <a:pt x="1668" y="2789"/>
                    <a:pt x="968" y="5279"/>
                    <a:pt x="968" y="5279"/>
                  </a:cubicBezTo>
                  <a:cubicBezTo>
                    <a:pt x="968" y="5279"/>
                    <a:pt x="1493" y="2756"/>
                    <a:pt x="1696" y="1918"/>
                  </a:cubicBezTo>
                  <a:cubicBezTo>
                    <a:pt x="1740" y="1740"/>
                    <a:pt x="1783" y="1568"/>
                    <a:pt x="1825" y="1408"/>
                  </a:cubicBezTo>
                  <a:lnTo>
                    <a:pt x="1825" y="1408"/>
                  </a:lnTo>
                  <a:cubicBezTo>
                    <a:pt x="1783" y="1528"/>
                    <a:pt x="1738" y="1653"/>
                    <a:pt x="1690" y="1781"/>
                  </a:cubicBezTo>
                  <a:cubicBezTo>
                    <a:pt x="1388" y="2596"/>
                    <a:pt x="479" y="4794"/>
                    <a:pt x="479" y="4794"/>
                  </a:cubicBezTo>
                  <a:cubicBezTo>
                    <a:pt x="479" y="4794"/>
                    <a:pt x="1218" y="2546"/>
                    <a:pt x="1520" y="1733"/>
                  </a:cubicBezTo>
                  <a:cubicBezTo>
                    <a:pt x="1608" y="1495"/>
                    <a:pt x="1693" y="1272"/>
                    <a:pt x="1773" y="1075"/>
                  </a:cubicBezTo>
                  <a:lnTo>
                    <a:pt x="1773" y="1075"/>
                  </a:lnTo>
                  <a:cubicBezTo>
                    <a:pt x="1715" y="1195"/>
                    <a:pt x="1651" y="1322"/>
                    <a:pt x="1586" y="1453"/>
                  </a:cubicBezTo>
                  <a:cubicBezTo>
                    <a:pt x="1228" y="2158"/>
                    <a:pt x="204" y="3985"/>
                    <a:pt x="204" y="3985"/>
                  </a:cubicBezTo>
                  <a:cubicBezTo>
                    <a:pt x="204" y="3985"/>
                    <a:pt x="1065" y="2093"/>
                    <a:pt x="1421" y="1390"/>
                  </a:cubicBezTo>
                  <a:cubicBezTo>
                    <a:pt x="1750" y="744"/>
                    <a:pt x="2051" y="221"/>
                    <a:pt x="2133" y="154"/>
                  </a:cubicBezTo>
                  <a:lnTo>
                    <a:pt x="2134" y="154"/>
                  </a:lnTo>
                  <a:cubicBezTo>
                    <a:pt x="2134" y="150"/>
                    <a:pt x="2140" y="147"/>
                    <a:pt x="2143" y="147"/>
                  </a:cubicBezTo>
                  <a:cubicBezTo>
                    <a:pt x="2144" y="147"/>
                    <a:pt x="2144" y="147"/>
                    <a:pt x="2144" y="147"/>
                  </a:cubicBezTo>
                  <a:cubicBezTo>
                    <a:pt x="2145" y="147"/>
                    <a:pt x="2146" y="147"/>
                    <a:pt x="2146" y="147"/>
                  </a:cubicBezTo>
                  <a:close/>
                  <a:moveTo>
                    <a:pt x="2139" y="1"/>
                  </a:moveTo>
                  <a:cubicBezTo>
                    <a:pt x="2139" y="1"/>
                    <a:pt x="1" y="2737"/>
                    <a:pt x="1" y="3775"/>
                  </a:cubicBezTo>
                  <a:cubicBezTo>
                    <a:pt x="1" y="4811"/>
                    <a:pt x="958" y="5652"/>
                    <a:pt x="2139" y="5652"/>
                  </a:cubicBezTo>
                  <a:cubicBezTo>
                    <a:pt x="3320" y="5652"/>
                    <a:pt x="4278" y="4811"/>
                    <a:pt x="4278" y="3775"/>
                  </a:cubicBezTo>
                  <a:cubicBezTo>
                    <a:pt x="4278" y="2737"/>
                    <a:pt x="2139" y="1"/>
                    <a:pt x="213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5" name="Google Shape;1475;p3"/>
            <p:cNvSpPr/>
            <p:nvPr/>
          </p:nvSpPr>
          <p:spPr>
            <a:xfrm>
              <a:off x="1102750" y="3159400"/>
              <a:ext cx="168850" cy="445575"/>
            </a:xfrm>
            <a:custGeom>
              <a:rect b="b" l="l" r="r" t="t"/>
              <a:pathLst>
                <a:path extrusionOk="0" h="17823" w="6754">
                  <a:moveTo>
                    <a:pt x="1" y="1"/>
                  </a:moveTo>
                  <a:lnTo>
                    <a:pt x="1" y="354"/>
                  </a:lnTo>
                  <a:cubicBezTo>
                    <a:pt x="7" y="155"/>
                    <a:pt x="12" y="46"/>
                    <a:pt x="12" y="46"/>
                  </a:cubicBezTo>
                  <a:cubicBezTo>
                    <a:pt x="12" y="46"/>
                    <a:pt x="294" y="8029"/>
                    <a:pt x="294" y="10727"/>
                  </a:cubicBezTo>
                  <a:cubicBezTo>
                    <a:pt x="294" y="10834"/>
                    <a:pt x="294" y="10940"/>
                    <a:pt x="292" y="11045"/>
                  </a:cubicBezTo>
                  <a:cubicBezTo>
                    <a:pt x="635" y="8266"/>
                    <a:pt x="1856" y="498"/>
                    <a:pt x="1856" y="497"/>
                  </a:cubicBezTo>
                  <a:lnTo>
                    <a:pt x="1856" y="497"/>
                  </a:lnTo>
                  <a:cubicBezTo>
                    <a:pt x="1856" y="498"/>
                    <a:pt x="1158" y="8549"/>
                    <a:pt x="837" y="11234"/>
                  </a:cubicBezTo>
                  <a:cubicBezTo>
                    <a:pt x="792" y="11612"/>
                    <a:pt x="745" y="11980"/>
                    <a:pt x="699" y="12333"/>
                  </a:cubicBezTo>
                  <a:cubicBezTo>
                    <a:pt x="748" y="12116"/>
                    <a:pt x="802" y="11895"/>
                    <a:pt x="857" y="11670"/>
                  </a:cubicBezTo>
                  <a:cubicBezTo>
                    <a:pt x="1495" y="9028"/>
                    <a:pt x="3700" y="1177"/>
                    <a:pt x="3700" y="1177"/>
                  </a:cubicBezTo>
                  <a:lnTo>
                    <a:pt x="3700" y="1177"/>
                  </a:lnTo>
                  <a:cubicBezTo>
                    <a:pt x="3700" y="1177"/>
                    <a:pt x="2048" y="9132"/>
                    <a:pt x="1408" y="11772"/>
                  </a:cubicBezTo>
                  <a:cubicBezTo>
                    <a:pt x="1271" y="12338"/>
                    <a:pt x="1133" y="12879"/>
                    <a:pt x="1002" y="13381"/>
                  </a:cubicBezTo>
                  <a:cubicBezTo>
                    <a:pt x="1135" y="13006"/>
                    <a:pt x="1276" y="12611"/>
                    <a:pt x="1426" y="12206"/>
                  </a:cubicBezTo>
                  <a:cubicBezTo>
                    <a:pt x="2376" y="9640"/>
                    <a:pt x="5245" y="2703"/>
                    <a:pt x="5246" y="2702"/>
                  </a:cubicBezTo>
                  <a:lnTo>
                    <a:pt x="5246" y="2702"/>
                  </a:lnTo>
                  <a:cubicBezTo>
                    <a:pt x="5245" y="2703"/>
                    <a:pt x="2912" y="9793"/>
                    <a:pt x="1963" y="12359"/>
                  </a:cubicBezTo>
                  <a:cubicBezTo>
                    <a:pt x="1686" y="13107"/>
                    <a:pt x="1415" y="13810"/>
                    <a:pt x="1165" y="14432"/>
                  </a:cubicBezTo>
                  <a:cubicBezTo>
                    <a:pt x="1348" y="14053"/>
                    <a:pt x="1546" y="13654"/>
                    <a:pt x="1755" y="13241"/>
                  </a:cubicBezTo>
                  <a:cubicBezTo>
                    <a:pt x="2880" y="11020"/>
                    <a:pt x="6111" y="5260"/>
                    <a:pt x="6112" y="5259"/>
                  </a:cubicBezTo>
                  <a:lnTo>
                    <a:pt x="6112" y="5259"/>
                  </a:lnTo>
                  <a:cubicBezTo>
                    <a:pt x="6111" y="5260"/>
                    <a:pt x="3397" y="11222"/>
                    <a:pt x="2271" y="13442"/>
                  </a:cubicBezTo>
                  <a:cubicBezTo>
                    <a:pt x="1237" y="15481"/>
                    <a:pt x="287" y="17125"/>
                    <a:pt x="27" y="17338"/>
                  </a:cubicBezTo>
                  <a:cubicBezTo>
                    <a:pt x="26" y="17348"/>
                    <a:pt x="11" y="17356"/>
                    <a:pt x="1" y="17360"/>
                  </a:cubicBezTo>
                  <a:lnTo>
                    <a:pt x="1" y="17809"/>
                  </a:lnTo>
                  <a:cubicBezTo>
                    <a:pt x="7" y="17818"/>
                    <a:pt x="11" y="17823"/>
                    <a:pt x="11" y="17823"/>
                  </a:cubicBezTo>
                  <a:cubicBezTo>
                    <a:pt x="11" y="17823"/>
                    <a:pt x="6753" y="9190"/>
                    <a:pt x="6753" y="5920"/>
                  </a:cubicBezTo>
                  <a:cubicBezTo>
                    <a:pt x="6753" y="2651"/>
                    <a:pt x="3735" y="1"/>
                    <a:pt x="1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6" name="Google Shape;1476;p3"/>
            <p:cNvSpPr/>
            <p:nvPr/>
          </p:nvSpPr>
          <p:spPr>
            <a:xfrm>
              <a:off x="1102750" y="3019075"/>
              <a:ext cx="52575" cy="140100"/>
            </a:xfrm>
            <a:custGeom>
              <a:rect b="b" l="l" r="r" t="t"/>
              <a:pathLst>
                <a:path extrusionOk="0" h="5604" w="2103">
                  <a:moveTo>
                    <a:pt x="1" y="0"/>
                  </a:moveTo>
                  <a:lnTo>
                    <a:pt x="1" y="127"/>
                  </a:lnTo>
                  <a:cubicBezTo>
                    <a:pt x="104" y="247"/>
                    <a:pt x="387" y="740"/>
                    <a:pt x="692" y="1343"/>
                  </a:cubicBezTo>
                  <a:cubicBezTo>
                    <a:pt x="1048" y="2047"/>
                    <a:pt x="1909" y="3938"/>
                    <a:pt x="1909" y="3938"/>
                  </a:cubicBezTo>
                  <a:cubicBezTo>
                    <a:pt x="1909" y="3938"/>
                    <a:pt x="885" y="2111"/>
                    <a:pt x="529" y="1406"/>
                  </a:cubicBezTo>
                  <a:cubicBezTo>
                    <a:pt x="462" y="1275"/>
                    <a:pt x="399" y="1148"/>
                    <a:pt x="342" y="1028"/>
                  </a:cubicBezTo>
                  <a:lnTo>
                    <a:pt x="342" y="1028"/>
                  </a:lnTo>
                  <a:cubicBezTo>
                    <a:pt x="420" y="1225"/>
                    <a:pt x="507" y="1448"/>
                    <a:pt x="595" y="1686"/>
                  </a:cubicBezTo>
                  <a:cubicBezTo>
                    <a:pt x="895" y="2501"/>
                    <a:pt x="1606" y="4674"/>
                    <a:pt x="1606" y="4674"/>
                  </a:cubicBezTo>
                  <a:cubicBezTo>
                    <a:pt x="1606" y="4674"/>
                    <a:pt x="725" y="2549"/>
                    <a:pt x="424" y="1734"/>
                  </a:cubicBezTo>
                  <a:cubicBezTo>
                    <a:pt x="377" y="1606"/>
                    <a:pt x="332" y="1481"/>
                    <a:pt x="290" y="1361"/>
                  </a:cubicBezTo>
                  <a:lnTo>
                    <a:pt x="290" y="1361"/>
                  </a:lnTo>
                  <a:cubicBezTo>
                    <a:pt x="332" y="1521"/>
                    <a:pt x="375" y="1693"/>
                    <a:pt x="419" y="1871"/>
                  </a:cubicBezTo>
                  <a:cubicBezTo>
                    <a:pt x="622" y="2709"/>
                    <a:pt x="1117" y="5164"/>
                    <a:pt x="1117" y="5164"/>
                  </a:cubicBezTo>
                  <a:cubicBezTo>
                    <a:pt x="1117" y="5164"/>
                    <a:pt x="445" y="2742"/>
                    <a:pt x="244" y="1904"/>
                  </a:cubicBezTo>
                  <a:cubicBezTo>
                    <a:pt x="225" y="1833"/>
                    <a:pt x="209" y="1763"/>
                    <a:pt x="194" y="1694"/>
                  </a:cubicBezTo>
                  <a:lnTo>
                    <a:pt x="194" y="1694"/>
                  </a:lnTo>
                  <a:cubicBezTo>
                    <a:pt x="209" y="1806"/>
                    <a:pt x="224" y="1923"/>
                    <a:pt x="237" y="2042"/>
                  </a:cubicBezTo>
                  <a:cubicBezTo>
                    <a:pt x="339" y="2894"/>
                    <a:pt x="554" y="5422"/>
                    <a:pt x="554" y="5422"/>
                  </a:cubicBezTo>
                  <a:cubicBezTo>
                    <a:pt x="554" y="5422"/>
                    <a:pt x="162" y="2910"/>
                    <a:pt x="59" y="2059"/>
                  </a:cubicBezTo>
                  <a:cubicBezTo>
                    <a:pt x="57" y="2041"/>
                    <a:pt x="56" y="2023"/>
                    <a:pt x="52" y="2004"/>
                  </a:cubicBezTo>
                  <a:lnTo>
                    <a:pt x="52" y="2004"/>
                  </a:lnTo>
                  <a:cubicBezTo>
                    <a:pt x="54" y="2069"/>
                    <a:pt x="54" y="2136"/>
                    <a:pt x="54" y="2202"/>
                  </a:cubicBezTo>
                  <a:cubicBezTo>
                    <a:pt x="54" y="2684"/>
                    <a:pt x="26" y="3696"/>
                    <a:pt x="1" y="4489"/>
                  </a:cubicBezTo>
                  <a:lnTo>
                    <a:pt x="1" y="5604"/>
                  </a:lnTo>
                  <a:cubicBezTo>
                    <a:pt x="1165" y="5585"/>
                    <a:pt x="2103" y="4754"/>
                    <a:pt x="2103" y="3728"/>
                  </a:cubicBezTo>
                  <a:cubicBezTo>
                    <a:pt x="2103" y="2769"/>
                    <a:pt x="279" y="362"/>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7" name="Google Shape;1477;p3"/>
            <p:cNvSpPr/>
            <p:nvPr/>
          </p:nvSpPr>
          <p:spPr>
            <a:xfrm>
              <a:off x="1633950" y="2984225"/>
              <a:ext cx="36875" cy="141025"/>
            </a:xfrm>
            <a:custGeom>
              <a:rect b="b" l="l" r="r" t="t"/>
              <a:pathLst>
                <a:path extrusionOk="0" h="5641" w="1475">
                  <a:moveTo>
                    <a:pt x="601" y="0"/>
                  </a:moveTo>
                  <a:cubicBezTo>
                    <a:pt x="432" y="1796"/>
                    <a:pt x="259" y="3540"/>
                    <a:pt x="141" y="4539"/>
                  </a:cubicBezTo>
                  <a:cubicBezTo>
                    <a:pt x="96" y="4919"/>
                    <a:pt x="48" y="5285"/>
                    <a:pt x="1" y="5640"/>
                  </a:cubicBezTo>
                  <a:cubicBezTo>
                    <a:pt x="53" y="5422"/>
                    <a:pt x="104" y="5200"/>
                    <a:pt x="159" y="4976"/>
                  </a:cubicBezTo>
                  <a:cubicBezTo>
                    <a:pt x="421" y="3893"/>
                    <a:pt x="947" y="1934"/>
                    <a:pt x="14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8" name="Google Shape;1478;p3"/>
            <p:cNvSpPr/>
            <p:nvPr/>
          </p:nvSpPr>
          <p:spPr>
            <a:xfrm>
              <a:off x="1621975" y="2984225"/>
              <a:ext cx="17250" cy="108775"/>
            </a:xfrm>
            <a:custGeom>
              <a:rect b="b" l="l" r="r" t="t"/>
              <a:pathLst>
                <a:path extrusionOk="0" h="4351" w="690">
                  <a:moveTo>
                    <a:pt x="0" y="0"/>
                  </a:moveTo>
                  <a:cubicBezTo>
                    <a:pt x="44" y="1606"/>
                    <a:pt x="75" y="3122"/>
                    <a:pt x="75" y="4034"/>
                  </a:cubicBezTo>
                  <a:cubicBezTo>
                    <a:pt x="75" y="4141"/>
                    <a:pt x="75" y="4246"/>
                    <a:pt x="75" y="4351"/>
                  </a:cubicBezTo>
                  <a:cubicBezTo>
                    <a:pt x="198" y="3350"/>
                    <a:pt x="435" y="1699"/>
                    <a:pt x="69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9" name="Google Shape;1479;p3"/>
            <p:cNvSpPr/>
            <p:nvPr/>
          </p:nvSpPr>
          <p:spPr>
            <a:xfrm>
              <a:off x="1525900" y="2984225"/>
              <a:ext cx="65275" cy="167200"/>
            </a:xfrm>
            <a:custGeom>
              <a:rect b="b" l="l" r="r" t="t"/>
              <a:pathLst>
                <a:path extrusionOk="0" h="6688" w="2611">
                  <a:moveTo>
                    <a:pt x="1" y="0"/>
                  </a:moveTo>
                  <a:cubicBezTo>
                    <a:pt x="807" y="1977"/>
                    <a:pt x="1718" y="4248"/>
                    <a:pt x="2188" y="5514"/>
                  </a:cubicBezTo>
                  <a:cubicBezTo>
                    <a:pt x="2338" y="5918"/>
                    <a:pt x="2479" y="6311"/>
                    <a:pt x="2611" y="6688"/>
                  </a:cubicBezTo>
                  <a:cubicBezTo>
                    <a:pt x="2479" y="6185"/>
                    <a:pt x="2342" y="5643"/>
                    <a:pt x="2206" y="5079"/>
                  </a:cubicBezTo>
                  <a:cubicBezTo>
                    <a:pt x="1936" y="3968"/>
                    <a:pt x="1505" y="1957"/>
                    <a:pt x="109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0" name="Google Shape;1480;p3"/>
            <p:cNvSpPr/>
            <p:nvPr/>
          </p:nvSpPr>
          <p:spPr>
            <a:xfrm>
              <a:off x="1483475" y="2984225"/>
              <a:ext cx="103675" cy="193475"/>
            </a:xfrm>
            <a:custGeom>
              <a:rect b="b" l="l" r="r" t="t"/>
              <a:pathLst>
                <a:path extrusionOk="0" h="7739" w="4147">
                  <a:moveTo>
                    <a:pt x="0" y="0"/>
                  </a:moveTo>
                  <a:cubicBezTo>
                    <a:pt x="1031" y="1856"/>
                    <a:pt x="2785" y="5029"/>
                    <a:pt x="3555" y="6546"/>
                  </a:cubicBezTo>
                  <a:cubicBezTo>
                    <a:pt x="3765" y="6961"/>
                    <a:pt x="3963" y="7361"/>
                    <a:pt x="4146" y="7739"/>
                  </a:cubicBezTo>
                  <a:cubicBezTo>
                    <a:pt x="3896" y="7118"/>
                    <a:pt x="3625" y="6415"/>
                    <a:pt x="3348" y="5667"/>
                  </a:cubicBezTo>
                  <a:cubicBezTo>
                    <a:pt x="2874" y="4384"/>
                    <a:pt x="2077" y="2032"/>
                    <a:pt x="139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1" name="Google Shape;1481;p3"/>
            <p:cNvSpPr/>
            <p:nvPr/>
          </p:nvSpPr>
          <p:spPr>
            <a:xfrm>
              <a:off x="1562225" y="2984225"/>
              <a:ext cx="36575" cy="141025"/>
            </a:xfrm>
            <a:custGeom>
              <a:rect b="b" l="l" r="r" t="t"/>
              <a:pathLst>
                <a:path extrusionOk="0" h="5641" w="1463">
                  <a:moveTo>
                    <a:pt x="0" y="0"/>
                  </a:moveTo>
                  <a:cubicBezTo>
                    <a:pt x="518" y="1917"/>
                    <a:pt x="1038" y="3878"/>
                    <a:pt x="1304" y="4976"/>
                  </a:cubicBezTo>
                  <a:cubicBezTo>
                    <a:pt x="1359" y="5200"/>
                    <a:pt x="1411" y="5422"/>
                    <a:pt x="1462" y="5640"/>
                  </a:cubicBezTo>
                  <a:cubicBezTo>
                    <a:pt x="1414" y="5285"/>
                    <a:pt x="1368" y="4919"/>
                    <a:pt x="1323" y="4539"/>
                  </a:cubicBezTo>
                  <a:cubicBezTo>
                    <a:pt x="1203" y="3535"/>
                    <a:pt x="1033" y="1791"/>
                    <a:pt x="86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2" name="Google Shape;1482;p3"/>
            <p:cNvSpPr/>
            <p:nvPr/>
          </p:nvSpPr>
          <p:spPr>
            <a:xfrm>
              <a:off x="1645625" y="2984225"/>
              <a:ext cx="103675" cy="193475"/>
            </a:xfrm>
            <a:custGeom>
              <a:rect b="b" l="l" r="r" t="t"/>
              <a:pathLst>
                <a:path extrusionOk="0" h="7739" w="4147">
                  <a:moveTo>
                    <a:pt x="2755" y="0"/>
                  </a:moveTo>
                  <a:cubicBezTo>
                    <a:pt x="2062" y="2064"/>
                    <a:pt x="1264" y="4408"/>
                    <a:pt x="800" y="5667"/>
                  </a:cubicBezTo>
                  <a:cubicBezTo>
                    <a:pt x="525" y="6407"/>
                    <a:pt x="256" y="7103"/>
                    <a:pt x="10" y="7719"/>
                  </a:cubicBezTo>
                  <a:lnTo>
                    <a:pt x="10" y="7719"/>
                  </a:lnTo>
                  <a:cubicBezTo>
                    <a:pt x="190" y="7347"/>
                    <a:pt x="385" y="6952"/>
                    <a:pt x="592" y="6546"/>
                  </a:cubicBezTo>
                  <a:cubicBezTo>
                    <a:pt x="1361" y="5029"/>
                    <a:pt x="3115" y="1856"/>
                    <a:pt x="4146" y="0"/>
                  </a:cubicBezTo>
                  <a:close/>
                  <a:moveTo>
                    <a:pt x="10" y="7719"/>
                  </a:moveTo>
                  <a:cubicBezTo>
                    <a:pt x="7" y="7726"/>
                    <a:pt x="3" y="7732"/>
                    <a:pt x="0" y="7739"/>
                  </a:cubicBezTo>
                  <a:lnTo>
                    <a:pt x="2" y="7739"/>
                  </a:lnTo>
                  <a:cubicBezTo>
                    <a:pt x="5" y="7732"/>
                    <a:pt x="7" y="7726"/>
                    <a:pt x="10" y="7719"/>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3" name="Google Shape;1483;p3"/>
            <p:cNvSpPr/>
            <p:nvPr/>
          </p:nvSpPr>
          <p:spPr>
            <a:xfrm>
              <a:off x="1641550" y="2984225"/>
              <a:ext cx="65275" cy="167200"/>
            </a:xfrm>
            <a:custGeom>
              <a:rect b="b" l="l" r="r" t="t"/>
              <a:pathLst>
                <a:path extrusionOk="0" h="6688" w="2611">
                  <a:moveTo>
                    <a:pt x="1534" y="0"/>
                  </a:moveTo>
                  <a:cubicBezTo>
                    <a:pt x="1111" y="1976"/>
                    <a:pt x="671" y="3984"/>
                    <a:pt x="406" y="5079"/>
                  </a:cubicBezTo>
                  <a:cubicBezTo>
                    <a:pt x="270" y="5643"/>
                    <a:pt x="133" y="6185"/>
                    <a:pt x="0" y="6688"/>
                  </a:cubicBezTo>
                  <a:cubicBezTo>
                    <a:pt x="133" y="6311"/>
                    <a:pt x="277" y="5918"/>
                    <a:pt x="425" y="5514"/>
                  </a:cubicBezTo>
                  <a:cubicBezTo>
                    <a:pt x="885" y="4271"/>
                    <a:pt x="1794" y="2007"/>
                    <a:pt x="261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4" name="Google Shape;1484;p3"/>
            <p:cNvSpPr/>
            <p:nvPr/>
          </p:nvSpPr>
          <p:spPr>
            <a:xfrm>
              <a:off x="1450700" y="2984225"/>
              <a:ext cx="332225" cy="278225"/>
            </a:xfrm>
            <a:custGeom>
              <a:rect b="b" l="l" r="r" t="t"/>
              <a:pathLst>
                <a:path extrusionOk="0" h="11129" w="13289">
                  <a:moveTo>
                    <a:pt x="1" y="0"/>
                  </a:moveTo>
                  <a:cubicBezTo>
                    <a:pt x="827" y="3678"/>
                    <a:pt x="6645" y="11128"/>
                    <a:pt x="6645" y="11128"/>
                  </a:cubicBezTo>
                  <a:cubicBezTo>
                    <a:pt x="6645" y="11128"/>
                    <a:pt x="12463" y="3680"/>
                    <a:pt x="13289" y="0"/>
                  </a:cubicBezTo>
                  <a:lnTo>
                    <a:pt x="12088" y="0"/>
                  </a:lnTo>
                  <a:cubicBezTo>
                    <a:pt x="11212" y="1907"/>
                    <a:pt x="9679" y="5217"/>
                    <a:pt x="8903" y="6748"/>
                  </a:cubicBezTo>
                  <a:cubicBezTo>
                    <a:pt x="7871" y="8786"/>
                    <a:pt x="6920" y="10430"/>
                    <a:pt x="6660" y="10644"/>
                  </a:cubicBezTo>
                  <a:cubicBezTo>
                    <a:pt x="6658" y="10655"/>
                    <a:pt x="6640" y="10666"/>
                    <a:pt x="6630" y="10666"/>
                  </a:cubicBezTo>
                  <a:cubicBezTo>
                    <a:pt x="6629" y="10666"/>
                    <a:pt x="6627" y="10666"/>
                    <a:pt x="6626" y="10665"/>
                  </a:cubicBezTo>
                  <a:cubicBezTo>
                    <a:pt x="6626" y="10666"/>
                    <a:pt x="6625" y="10666"/>
                    <a:pt x="6623" y="10666"/>
                  </a:cubicBezTo>
                  <a:cubicBezTo>
                    <a:pt x="6615" y="10666"/>
                    <a:pt x="6596" y="10655"/>
                    <a:pt x="6593" y="10644"/>
                  </a:cubicBezTo>
                  <a:cubicBezTo>
                    <a:pt x="6335" y="10430"/>
                    <a:pt x="5384" y="8786"/>
                    <a:pt x="4351" y="6748"/>
                  </a:cubicBezTo>
                  <a:cubicBezTo>
                    <a:pt x="3575" y="5217"/>
                    <a:pt x="2043" y="1907"/>
                    <a:pt x="116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5" name="Google Shape;1485;p3"/>
            <p:cNvSpPr/>
            <p:nvPr/>
          </p:nvSpPr>
          <p:spPr>
            <a:xfrm>
              <a:off x="1593600" y="2984225"/>
              <a:ext cx="18075" cy="116500"/>
            </a:xfrm>
            <a:custGeom>
              <a:rect b="b" l="l" r="r" t="t"/>
              <a:pathLst>
                <a:path extrusionOk="0" h="4660" w="723">
                  <a:moveTo>
                    <a:pt x="1" y="0"/>
                  </a:moveTo>
                  <a:cubicBezTo>
                    <a:pt x="262" y="1769"/>
                    <a:pt x="509" y="3490"/>
                    <a:pt x="629" y="4487"/>
                  </a:cubicBezTo>
                  <a:cubicBezTo>
                    <a:pt x="636" y="4546"/>
                    <a:pt x="642" y="4602"/>
                    <a:pt x="649" y="4659"/>
                  </a:cubicBezTo>
                  <a:cubicBezTo>
                    <a:pt x="647" y="4454"/>
                    <a:pt x="647" y="4246"/>
                    <a:pt x="647" y="4034"/>
                  </a:cubicBezTo>
                  <a:cubicBezTo>
                    <a:pt x="647" y="3122"/>
                    <a:pt x="679" y="1606"/>
                    <a:pt x="722"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6" name="Google Shape;1486;p3"/>
            <p:cNvSpPr/>
            <p:nvPr/>
          </p:nvSpPr>
          <p:spPr>
            <a:xfrm>
              <a:off x="1303125" y="2984225"/>
              <a:ext cx="103675" cy="193475"/>
            </a:xfrm>
            <a:custGeom>
              <a:rect b="b" l="l" r="r" t="t"/>
              <a:pathLst>
                <a:path extrusionOk="0" h="7739" w="4147">
                  <a:moveTo>
                    <a:pt x="2754" y="0"/>
                  </a:moveTo>
                  <a:cubicBezTo>
                    <a:pt x="2061" y="2064"/>
                    <a:pt x="1263" y="4408"/>
                    <a:pt x="798" y="5667"/>
                  </a:cubicBezTo>
                  <a:cubicBezTo>
                    <a:pt x="522" y="6415"/>
                    <a:pt x="250" y="7118"/>
                    <a:pt x="1" y="7739"/>
                  </a:cubicBezTo>
                  <a:cubicBezTo>
                    <a:pt x="182" y="7361"/>
                    <a:pt x="380" y="6959"/>
                    <a:pt x="590" y="6546"/>
                  </a:cubicBezTo>
                  <a:cubicBezTo>
                    <a:pt x="1360" y="5029"/>
                    <a:pt x="3114" y="1856"/>
                    <a:pt x="414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7" name="Google Shape;1487;p3"/>
            <p:cNvSpPr/>
            <p:nvPr/>
          </p:nvSpPr>
          <p:spPr>
            <a:xfrm>
              <a:off x="1219675" y="2984225"/>
              <a:ext cx="36600" cy="141025"/>
            </a:xfrm>
            <a:custGeom>
              <a:rect b="b" l="l" r="r" t="t"/>
              <a:pathLst>
                <a:path extrusionOk="0" h="5641" w="1464">
                  <a:moveTo>
                    <a:pt x="1" y="0"/>
                  </a:moveTo>
                  <a:cubicBezTo>
                    <a:pt x="519" y="1917"/>
                    <a:pt x="1040" y="3878"/>
                    <a:pt x="1305" y="4976"/>
                  </a:cubicBezTo>
                  <a:cubicBezTo>
                    <a:pt x="1360" y="5200"/>
                    <a:pt x="1413" y="5422"/>
                    <a:pt x="1463" y="5640"/>
                  </a:cubicBezTo>
                  <a:cubicBezTo>
                    <a:pt x="1416" y="5285"/>
                    <a:pt x="1370" y="4919"/>
                    <a:pt x="1325" y="4539"/>
                  </a:cubicBezTo>
                  <a:cubicBezTo>
                    <a:pt x="1203" y="3535"/>
                    <a:pt x="1033" y="1791"/>
                    <a:pt x="86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8" name="Google Shape;1488;p3"/>
            <p:cNvSpPr/>
            <p:nvPr/>
          </p:nvSpPr>
          <p:spPr>
            <a:xfrm>
              <a:off x="1183400" y="2984225"/>
              <a:ext cx="65275" cy="167200"/>
            </a:xfrm>
            <a:custGeom>
              <a:rect b="b" l="l" r="r" t="t"/>
              <a:pathLst>
                <a:path extrusionOk="0" h="6688" w="2611">
                  <a:moveTo>
                    <a:pt x="1" y="0"/>
                  </a:moveTo>
                  <a:cubicBezTo>
                    <a:pt x="805" y="1977"/>
                    <a:pt x="1718" y="4248"/>
                    <a:pt x="2186" y="5514"/>
                  </a:cubicBezTo>
                  <a:cubicBezTo>
                    <a:pt x="2336" y="5918"/>
                    <a:pt x="2478" y="6311"/>
                    <a:pt x="2611" y="6688"/>
                  </a:cubicBezTo>
                  <a:cubicBezTo>
                    <a:pt x="2478" y="6185"/>
                    <a:pt x="2341" y="5643"/>
                    <a:pt x="2205" y="5079"/>
                  </a:cubicBezTo>
                  <a:cubicBezTo>
                    <a:pt x="1936" y="3968"/>
                    <a:pt x="1503" y="1957"/>
                    <a:pt x="109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9" name="Google Shape;1489;p3"/>
            <p:cNvSpPr/>
            <p:nvPr/>
          </p:nvSpPr>
          <p:spPr>
            <a:xfrm>
              <a:off x="1140925" y="2984225"/>
              <a:ext cx="103675" cy="193475"/>
            </a:xfrm>
            <a:custGeom>
              <a:rect b="b" l="l" r="r" t="t"/>
              <a:pathLst>
                <a:path extrusionOk="0" h="7739" w="4147">
                  <a:moveTo>
                    <a:pt x="1" y="0"/>
                  </a:moveTo>
                  <a:cubicBezTo>
                    <a:pt x="1034" y="1856"/>
                    <a:pt x="2786" y="5029"/>
                    <a:pt x="3557" y="6546"/>
                  </a:cubicBezTo>
                  <a:cubicBezTo>
                    <a:pt x="3765" y="6961"/>
                    <a:pt x="3963" y="7361"/>
                    <a:pt x="4147" y="7739"/>
                  </a:cubicBezTo>
                  <a:cubicBezTo>
                    <a:pt x="3897" y="7118"/>
                    <a:pt x="3625" y="6415"/>
                    <a:pt x="3349" y="5667"/>
                  </a:cubicBezTo>
                  <a:cubicBezTo>
                    <a:pt x="2874" y="4384"/>
                    <a:pt x="2078" y="2032"/>
                    <a:pt x="140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0" name="Google Shape;1490;p3"/>
            <p:cNvSpPr/>
            <p:nvPr/>
          </p:nvSpPr>
          <p:spPr>
            <a:xfrm>
              <a:off x="1251075" y="2984225"/>
              <a:ext cx="18050" cy="116500"/>
            </a:xfrm>
            <a:custGeom>
              <a:rect b="b" l="l" r="r" t="t"/>
              <a:pathLst>
                <a:path extrusionOk="0" h="4660" w="722">
                  <a:moveTo>
                    <a:pt x="1" y="0"/>
                  </a:moveTo>
                  <a:cubicBezTo>
                    <a:pt x="264" y="1769"/>
                    <a:pt x="510" y="3490"/>
                    <a:pt x="628" y="4487"/>
                  </a:cubicBezTo>
                  <a:cubicBezTo>
                    <a:pt x="636" y="4541"/>
                    <a:pt x="642" y="4593"/>
                    <a:pt x="648" y="4645"/>
                  </a:cubicBezTo>
                  <a:lnTo>
                    <a:pt x="648" y="4645"/>
                  </a:lnTo>
                  <a:cubicBezTo>
                    <a:pt x="648" y="4445"/>
                    <a:pt x="647" y="4241"/>
                    <a:pt x="647" y="4034"/>
                  </a:cubicBezTo>
                  <a:cubicBezTo>
                    <a:pt x="647" y="3122"/>
                    <a:pt x="678" y="1606"/>
                    <a:pt x="722" y="0"/>
                  </a:cubicBezTo>
                  <a:close/>
                  <a:moveTo>
                    <a:pt x="648" y="4645"/>
                  </a:moveTo>
                  <a:cubicBezTo>
                    <a:pt x="648" y="4650"/>
                    <a:pt x="648" y="4654"/>
                    <a:pt x="648" y="4659"/>
                  </a:cubicBezTo>
                  <a:lnTo>
                    <a:pt x="650" y="4659"/>
                  </a:lnTo>
                  <a:cubicBezTo>
                    <a:pt x="650" y="4654"/>
                    <a:pt x="649" y="4650"/>
                    <a:pt x="648" y="4645"/>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1" name="Google Shape;1491;p3"/>
            <p:cNvSpPr/>
            <p:nvPr/>
          </p:nvSpPr>
          <p:spPr>
            <a:xfrm>
              <a:off x="1108175" y="2984225"/>
              <a:ext cx="332225" cy="278225"/>
            </a:xfrm>
            <a:custGeom>
              <a:rect b="b" l="l" r="r" t="t"/>
              <a:pathLst>
                <a:path extrusionOk="0" h="11129" w="13289">
                  <a:moveTo>
                    <a:pt x="0" y="0"/>
                  </a:moveTo>
                  <a:cubicBezTo>
                    <a:pt x="826" y="3678"/>
                    <a:pt x="6644" y="11128"/>
                    <a:pt x="6644" y="11128"/>
                  </a:cubicBezTo>
                  <a:cubicBezTo>
                    <a:pt x="6644" y="11128"/>
                    <a:pt x="12462" y="3680"/>
                    <a:pt x="13288" y="0"/>
                  </a:cubicBezTo>
                  <a:lnTo>
                    <a:pt x="12088" y="0"/>
                  </a:lnTo>
                  <a:cubicBezTo>
                    <a:pt x="11211" y="1907"/>
                    <a:pt x="9681" y="5217"/>
                    <a:pt x="8905" y="6748"/>
                  </a:cubicBezTo>
                  <a:cubicBezTo>
                    <a:pt x="7870" y="8786"/>
                    <a:pt x="6919" y="10430"/>
                    <a:pt x="6661" y="10644"/>
                  </a:cubicBezTo>
                  <a:cubicBezTo>
                    <a:pt x="6658" y="10655"/>
                    <a:pt x="6639" y="10666"/>
                    <a:pt x="6631" y="10666"/>
                  </a:cubicBezTo>
                  <a:cubicBezTo>
                    <a:pt x="6629" y="10666"/>
                    <a:pt x="6628" y="10666"/>
                    <a:pt x="6628" y="10665"/>
                  </a:cubicBezTo>
                  <a:cubicBezTo>
                    <a:pt x="6627" y="10666"/>
                    <a:pt x="6625" y="10666"/>
                    <a:pt x="6624" y="10666"/>
                  </a:cubicBezTo>
                  <a:cubicBezTo>
                    <a:pt x="6614" y="10666"/>
                    <a:pt x="6596" y="10655"/>
                    <a:pt x="6594" y="10644"/>
                  </a:cubicBezTo>
                  <a:cubicBezTo>
                    <a:pt x="6334" y="10430"/>
                    <a:pt x="5383" y="8786"/>
                    <a:pt x="4351" y="6748"/>
                  </a:cubicBezTo>
                  <a:cubicBezTo>
                    <a:pt x="3575" y="5217"/>
                    <a:pt x="2044" y="1907"/>
                    <a:pt x="116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2" name="Google Shape;1492;p3"/>
            <p:cNvSpPr/>
            <p:nvPr/>
          </p:nvSpPr>
          <p:spPr>
            <a:xfrm>
              <a:off x="1291475" y="2984225"/>
              <a:ext cx="36825" cy="141025"/>
            </a:xfrm>
            <a:custGeom>
              <a:rect b="b" l="l" r="r" t="t"/>
              <a:pathLst>
                <a:path extrusionOk="0" h="5641" w="1473">
                  <a:moveTo>
                    <a:pt x="598" y="0"/>
                  </a:moveTo>
                  <a:cubicBezTo>
                    <a:pt x="430" y="1796"/>
                    <a:pt x="258" y="3540"/>
                    <a:pt x="138" y="4539"/>
                  </a:cubicBezTo>
                  <a:cubicBezTo>
                    <a:pt x="93" y="4919"/>
                    <a:pt x="47" y="5285"/>
                    <a:pt x="0" y="5640"/>
                  </a:cubicBezTo>
                  <a:cubicBezTo>
                    <a:pt x="50" y="5422"/>
                    <a:pt x="103" y="5200"/>
                    <a:pt x="157" y="4976"/>
                  </a:cubicBezTo>
                  <a:cubicBezTo>
                    <a:pt x="420" y="3893"/>
                    <a:pt x="945" y="1934"/>
                    <a:pt x="147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3" name="Google Shape;1493;p3"/>
            <p:cNvSpPr/>
            <p:nvPr/>
          </p:nvSpPr>
          <p:spPr>
            <a:xfrm>
              <a:off x="1299050" y="2984225"/>
              <a:ext cx="65225" cy="167200"/>
            </a:xfrm>
            <a:custGeom>
              <a:rect b="b" l="l" r="r" t="t"/>
              <a:pathLst>
                <a:path extrusionOk="0" h="6688" w="2609">
                  <a:moveTo>
                    <a:pt x="1534" y="0"/>
                  </a:moveTo>
                  <a:cubicBezTo>
                    <a:pt x="1110" y="1976"/>
                    <a:pt x="672" y="3984"/>
                    <a:pt x="407" y="5079"/>
                  </a:cubicBezTo>
                  <a:cubicBezTo>
                    <a:pt x="269" y="5643"/>
                    <a:pt x="132" y="6185"/>
                    <a:pt x="0" y="6688"/>
                  </a:cubicBezTo>
                  <a:cubicBezTo>
                    <a:pt x="134" y="6311"/>
                    <a:pt x="275" y="5918"/>
                    <a:pt x="425" y="5514"/>
                  </a:cubicBezTo>
                  <a:cubicBezTo>
                    <a:pt x="885" y="4271"/>
                    <a:pt x="1793" y="2007"/>
                    <a:pt x="260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4" name="Google Shape;1494;p3"/>
            <p:cNvSpPr/>
            <p:nvPr/>
          </p:nvSpPr>
          <p:spPr>
            <a:xfrm>
              <a:off x="1279475" y="2984225"/>
              <a:ext cx="17225" cy="108775"/>
            </a:xfrm>
            <a:custGeom>
              <a:rect b="b" l="l" r="r" t="t"/>
              <a:pathLst>
                <a:path extrusionOk="0" h="4351" w="689">
                  <a:moveTo>
                    <a:pt x="1" y="0"/>
                  </a:moveTo>
                  <a:cubicBezTo>
                    <a:pt x="42" y="1606"/>
                    <a:pt x="75" y="3122"/>
                    <a:pt x="75" y="4034"/>
                  </a:cubicBezTo>
                  <a:cubicBezTo>
                    <a:pt x="75" y="4141"/>
                    <a:pt x="74" y="4246"/>
                    <a:pt x="74" y="4351"/>
                  </a:cubicBezTo>
                  <a:cubicBezTo>
                    <a:pt x="197" y="3350"/>
                    <a:pt x="435" y="1699"/>
                    <a:pt x="68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5" name="Google Shape;1495;p3"/>
            <p:cNvSpPr/>
            <p:nvPr/>
          </p:nvSpPr>
          <p:spPr>
            <a:xfrm>
              <a:off x="2133275" y="3501900"/>
              <a:ext cx="337100" cy="167375"/>
            </a:xfrm>
            <a:custGeom>
              <a:rect b="b" l="l" r="r" t="t"/>
              <a:pathLst>
                <a:path extrusionOk="0" h="6695" w="13484">
                  <a:moveTo>
                    <a:pt x="6743" y="0"/>
                  </a:moveTo>
                  <a:cubicBezTo>
                    <a:pt x="3020" y="0"/>
                    <a:pt x="0" y="2652"/>
                    <a:pt x="0" y="5922"/>
                  </a:cubicBezTo>
                  <a:cubicBezTo>
                    <a:pt x="0" y="6153"/>
                    <a:pt x="35" y="6413"/>
                    <a:pt x="99" y="6694"/>
                  </a:cubicBezTo>
                  <a:lnTo>
                    <a:pt x="1265" y="6694"/>
                  </a:lnTo>
                  <a:cubicBezTo>
                    <a:pt x="870" y="5835"/>
                    <a:pt x="608" y="5259"/>
                    <a:pt x="608" y="5259"/>
                  </a:cubicBezTo>
                  <a:lnTo>
                    <a:pt x="608" y="5259"/>
                  </a:lnTo>
                  <a:cubicBezTo>
                    <a:pt x="608" y="5259"/>
                    <a:pt x="932" y="5837"/>
                    <a:pt x="1409" y="6694"/>
                  </a:cubicBezTo>
                  <a:lnTo>
                    <a:pt x="2807" y="6694"/>
                  </a:lnTo>
                  <a:cubicBezTo>
                    <a:pt x="2127" y="4656"/>
                    <a:pt x="1566" y="2939"/>
                    <a:pt x="1566" y="2938"/>
                  </a:cubicBezTo>
                  <a:lnTo>
                    <a:pt x="1566" y="2938"/>
                  </a:lnTo>
                  <a:cubicBezTo>
                    <a:pt x="1566" y="2939"/>
                    <a:pt x="2281" y="4661"/>
                    <a:pt x="3108" y="6694"/>
                  </a:cubicBezTo>
                  <a:lnTo>
                    <a:pt x="4201" y="6694"/>
                  </a:lnTo>
                  <a:cubicBezTo>
                    <a:pt x="3635" y="3993"/>
                    <a:pt x="3109" y="1393"/>
                    <a:pt x="3108" y="1393"/>
                  </a:cubicBezTo>
                  <a:lnTo>
                    <a:pt x="3108" y="1393"/>
                  </a:lnTo>
                  <a:cubicBezTo>
                    <a:pt x="3109" y="1393"/>
                    <a:pt x="3831" y="4000"/>
                    <a:pt x="4559" y="6694"/>
                  </a:cubicBezTo>
                  <a:lnTo>
                    <a:pt x="5425" y="6694"/>
                  </a:lnTo>
                  <a:cubicBezTo>
                    <a:pt x="5147" y="3698"/>
                    <a:pt x="4882" y="576"/>
                    <a:pt x="4882" y="575"/>
                  </a:cubicBezTo>
                  <a:lnTo>
                    <a:pt x="4882" y="575"/>
                  </a:lnTo>
                  <a:cubicBezTo>
                    <a:pt x="4882" y="576"/>
                    <a:pt x="5372" y="3703"/>
                    <a:pt x="5815" y="6694"/>
                  </a:cubicBezTo>
                  <a:lnTo>
                    <a:pt x="6536" y="6694"/>
                  </a:lnTo>
                  <a:cubicBezTo>
                    <a:pt x="6620" y="3546"/>
                    <a:pt x="6743" y="47"/>
                    <a:pt x="6743" y="47"/>
                  </a:cubicBezTo>
                  <a:cubicBezTo>
                    <a:pt x="6743" y="47"/>
                    <a:pt x="6866" y="3546"/>
                    <a:pt x="6949" y="6694"/>
                  </a:cubicBezTo>
                  <a:lnTo>
                    <a:pt x="7639" y="6694"/>
                  </a:lnTo>
                  <a:cubicBezTo>
                    <a:pt x="8089" y="3677"/>
                    <a:pt x="8588" y="499"/>
                    <a:pt x="8588" y="498"/>
                  </a:cubicBezTo>
                  <a:lnTo>
                    <a:pt x="8588" y="498"/>
                  </a:lnTo>
                  <a:cubicBezTo>
                    <a:pt x="8588" y="499"/>
                    <a:pt x="8313" y="3668"/>
                    <a:pt x="8029" y="6694"/>
                  </a:cubicBezTo>
                  <a:lnTo>
                    <a:pt x="8903" y="6694"/>
                  </a:lnTo>
                  <a:cubicBezTo>
                    <a:pt x="9664" y="3910"/>
                    <a:pt x="10432" y="1177"/>
                    <a:pt x="10432" y="1176"/>
                  </a:cubicBezTo>
                  <a:lnTo>
                    <a:pt x="10432" y="1176"/>
                  </a:lnTo>
                  <a:cubicBezTo>
                    <a:pt x="10432" y="1177"/>
                    <a:pt x="9864" y="3903"/>
                    <a:pt x="9266" y="6694"/>
                  </a:cubicBezTo>
                  <a:lnTo>
                    <a:pt x="10342" y="6694"/>
                  </a:lnTo>
                  <a:cubicBezTo>
                    <a:pt x="11212" y="4553"/>
                    <a:pt x="11976" y="2704"/>
                    <a:pt x="11976" y="2704"/>
                  </a:cubicBezTo>
                  <a:lnTo>
                    <a:pt x="11976" y="2704"/>
                  </a:lnTo>
                  <a:cubicBezTo>
                    <a:pt x="11976" y="2704"/>
                    <a:pt x="11370" y="4548"/>
                    <a:pt x="10650" y="6694"/>
                  </a:cubicBezTo>
                  <a:lnTo>
                    <a:pt x="12041" y="6694"/>
                  </a:lnTo>
                  <a:cubicBezTo>
                    <a:pt x="12519" y="5837"/>
                    <a:pt x="12842" y="5259"/>
                    <a:pt x="12842" y="5259"/>
                  </a:cubicBezTo>
                  <a:lnTo>
                    <a:pt x="12842" y="5259"/>
                  </a:lnTo>
                  <a:cubicBezTo>
                    <a:pt x="12842" y="5259"/>
                    <a:pt x="12581" y="5835"/>
                    <a:pt x="12186" y="6694"/>
                  </a:cubicBezTo>
                  <a:lnTo>
                    <a:pt x="13387" y="6694"/>
                  </a:lnTo>
                  <a:cubicBezTo>
                    <a:pt x="13450" y="6413"/>
                    <a:pt x="13484" y="6153"/>
                    <a:pt x="13484" y="5922"/>
                  </a:cubicBezTo>
                  <a:cubicBezTo>
                    <a:pt x="13484" y="2652"/>
                    <a:pt x="10465" y="0"/>
                    <a:pt x="674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6" name="Google Shape;1496;p3"/>
            <p:cNvSpPr/>
            <p:nvPr/>
          </p:nvSpPr>
          <p:spPr>
            <a:xfrm>
              <a:off x="2247200" y="3360400"/>
              <a:ext cx="106950" cy="141300"/>
            </a:xfrm>
            <a:custGeom>
              <a:rect b="b" l="l" r="r" t="t"/>
              <a:pathLst>
                <a:path extrusionOk="0" h="5652" w="4278">
                  <a:moveTo>
                    <a:pt x="2146" y="148"/>
                  </a:moveTo>
                  <a:cubicBezTo>
                    <a:pt x="2150" y="148"/>
                    <a:pt x="2154" y="151"/>
                    <a:pt x="2156" y="155"/>
                  </a:cubicBezTo>
                  <a:cubicBezTo>
                    <a:pt x="2237" y="222"/>
                    <a:pt x="2539" y="743"/>
                    <a:pt x="2867" y="1390"/>
                  </a:cubicBezTo>
                  <a:cubicBezTo>
                    <a:pt x="3223" y="2094"/>
                    <a:pt x="4085" y="3985"/>
                    <a:pt x="4085" y="3985"/>
                  </a:cubicBezTo>
                  <a:cubicBezTo>
                    <a:pt x="4085" y="3985"/>
                    <a:pt x="3060" y="2159"/>
                    <a:pt x="2702" y="1455"/>
                  </a:cubicBezTo>
                  <a:cubicBezTo>
                    <a:pt x="2637" y="1323"/>
                    <a:pt x="2574" y="1196"/>
                    <a:pt x="2516" y="1077"/>
                  </a:cubicBezTo>
                  <a:lnTo>
                    <a:pt x="2516" y="1077"/>
                  </a:lnTo>
                  <a:cubicBezTo>
                    <a:pt x="2596" y="1273"/>
                    <a:pt x="2680" y="1496"/>
                    <a:pt x="2769" y="1733"/>
                  </a:cubicBezTo>
                  <a:cubicBezTo>
                    <a:pt x="3070" y="2547"/>
                    <a:pt x="3780" y="4721"/>
                    <a:pt x="3780" y="4721"/>
                  </a:cubicBezTo>
                  <a:cubicBezTo>
                    <a:pt x="3780" y="4721"/>
                    <a:pt x="2900" y="2596"/>
                    <a:pt x="2599" y="1783"/>
                  </a:cubicBezTo>
                  <a:cubicBezTo>
                    <a:pt x="2551" y="1653"/>
                    <a:pt x="2506" y="1530"/>
                    <a:pt x="2464" y="1410"/>
                  </a:cubicBezTo>
                  <a:lnTo>
                    <a:pt x="2464" y="1410"/>
                  </a:lnTo>
                  <a:cubicBezTo>
                    <a:pt x="2506" y="1570"/>
                    <a:pt x="2549" y="1741"/>
                    <a:pt x="2592" y="1919"/>
                  </a:cubicBezTo>
                  <a:cubicBezTo>
                    <a:pt x="2795" y="2757"/>
                    <a:pt x="3292" y="5211"/>
                    <a:pt x="3292" y="5211"/>
                  </a:cubicBezTo>
                  <a:cubicBezTo>
                    <a:pt x="3292" y="5211"/>
                    <a:pt x="2621" y="2790"/>
                    <a:pt x="2417" y="1953"/>
                  </a:cubicBezTo>
                  <a:cubicBezTo>
                    <a:pt x="2401" y="1881"/>
                    <a:pt x="2384" y="1811"/>
                    <a:pt x="2367" y="1741"/>
                  </a:cubicBezTo>
                  <a:lnTo>
                    <a:pt x="2367" y="1741"/>
                  </a:lnTo>
                  <a:cubicBezTo>
                    <a:pt x="2382" y="1853"/>
                    <a:pt x="2397" y="1971"/>
                    <a:pt x="2412" y="2091"/>
                  </a:cubicBezTo>
                  <a:cubicBezTo>
                    <a:pt x="2514" y="2942"/>
                    <a:pt x="2729" y="5470"/>
                    <a:pt x="2729" y="5470"/>
                  </a:cubicBezTo>
                  <a:cubicBezTo>
                    <a:pt x="2729" y="5470"/>
                    <a:pt x="2336" y="2959"/>
                    <a:pt x="2234" y="2106"/>
                  </a:cubicBezTo>
                  <a:cubicBezTo>
                    <a:pt x="2232" y="2089"/>
                    <a:pt x="2229" y="2071"/>
                    <a:pt x="2227" y="2053"/>
                  </a:cubicBezTo>
                  <a:cubicBezTo>
                    <a:pt x="2227" y="2118"/>
                    <a:pt x="2227" y="2184"/>
                    <a:pt x="2227" y="2251"/>
                  </a:cubicBezTo>
                  <a:cubicBezTo>
                    <a:pt x="2227" y="3107"/>
                    <a:pt x="2139" y="5639"/>
                    <a:pt x="2139" y="5639"/>
                  </a:cubicBezTo>
                  <a:cubicBezTo>
                    <a:pt x="2139" y="5639"/>
                    <a:pt x="2049" y="3107"/>
                    <a:pt x="2049" y="2251"/>
                  </a:cubicBezTo>
                  <a:cubicBezTo>
                    <a:pt x="2049" y="2217"/>
                    <a:pt x="2049" y="2184"/>
                    <a:pt x="2049" y="2151"/>
                  </a:cubicBezTo>
                  <a:cubicBezTo>
                    <a:pt x="1941" y="3032"/>
                    <a:pt x="1553" y="5495"/>
                    <a:pt x="1553" y="5495"/>
                  </a:cubicBezTo>
                  <a:cubicBezTo>
                    <a:pt x="1553" y="5495"/>
                    <a:pt x="1774" y="2942"/>
                    <a:pt x="1876" y="2091"/>
                  </a:cubicBezTo>
                  <a:cubicBezTo>
                    <a:pt x="1891" y="1971"/>
                    <a:pt x="1906" y="1854"/>
                    <a:pt x="1921" y="1741"/>
                  </a:cubicBezTo>
                  <a:lnTo>
                    <a:pt x="1921" y="1741"/>
                  </a:lnTo>
                  <a:cubicBezTo>
                    <a:pt x="1904" y="1811"/>
                    <a:pt x="1888" y="1881"/>
                    <a:pt x="1871" y="1953"/>
                  </a:cubicBezTo>
                  <a:cubicBezTo>
                    <a:pt x="1668" y="2790"/>
                    <a:pt x="968" y="5281"/>
                    <a:pt x="968" y="5281"/>
                  </a:cubicBezTo>
                  <a:cubicBezTo>
                    <a:pt x="968" y="5281"/>
                    <a:pt x="1493" y="2757"/>
                    <a:pt x="1696" y="1919"/>
                  </a:cubicBezTo>
                  <a:cubicBezTo>
                    <a:pt x="1739" y="1741"/>
                    <a:pt x="1783" y="1570"/>
                    <a:pt x="1824" y="1410"/>
                  </a:cubicBezTo>
                  <a:lnTo>
                    <a:pt x="1824" y="1410"/>
                  </a:lnTo>
                  <a:cubicBezTo>
                    <a:pt x="1783" y="1530"/>
                    <a:pt x="1738" y="1653"/>
                    <a:pt x="1689" y="1783"/>
                  </a:cubicBezTo>
                  <a:cubicBezTo>
                    <a:pt x="1388" y="2596"/>
                    <a:pt x="479" y="4796"/>
                    <a:pt x="479" y="4796"/>
                  </a:cubicBezTo>
                  <a:cubicBezTo>
                    <a:pt x="479" y="4796"/>
                    <a:pt x="1218" y="2547"/>
                    <a:pt x="1520" y="1733"/>
                  </a:cubicBezTo>
                  <a:cubicBezTo>
                    <a:pt x="1608" y="1496"/>
                    <a:pt x="1694" y="1273"/>
                    <a:pt x="1773" y="1077"/>
                  </a:cubicBezTo>
                  <a:lnTo>
                    <a:pt x="1773" y="1077"/>
                  </a:lnTo>
                  <a:cubicBezTo>
                    <a:pt x="1714" y="1196"/>
                    <a:pt x="1653" y="1323"/>
                    <a:pt x="1586" y="1455"/>
                  </a:cubicBezTo>
                  <a:cubicBezTo>
                    <a:pt x="1228" y="2159"/>
                    <a:pt x="205" y="3985"/>
                    <a:pt x="205" y="3985"/>
                  </a:cubicBezTo>
                  <a:cubicBezTo>
                    <a:pt x="205" y="3985"/>
                    <a:pt x="1065" y="2094"/>
                    <a:pt x="1423" y="1390"/>
                  </a:cubicBezTo>
                  <a:cubicBezTo>
                    <a:pt x="1749" y="743"/>
                    <a:pt x="2051" y="222"/>
                    <a:pt x="2134" y="155"/>
                  </a:cubicBezTo>
                  <a:cubicBezTo>
                    <a:pt x="2134" y="151"/>
                    <a:pt x="2140" y="148"/>
                    <a:pt x="2143" y="148"/>
                  </a:cubicBezTo>
                  <a:cubicBezTo>
                    <a:pt x="2143" y="148"/>
                    <a:pt x="2144" y="148"/>
                    <a:pt x="2144" y="149"/>
                  </a:cubicBezTo>
                  <a:cubicBezTo>
                    <a:pt x="2145" y="148"/>
                    <a:pt x="2145" y="148"/>
                    <a:pt x="2146" y="148"/>
                  </a:cubicBezTo>
                  <a:close/>
                  <a:moveTo>
                    <a:pt x="2139" y="1"/>
                  </a:moveTo>
                  <a:cubicBezTo>
                    <a:pt x="2139" y="1"/>
                    <a:pt x="0" y="2739"/>
                    <a:pt x="0" y="3775"/>
                  </a:cubicBezTo>
                  <a:cubicBezTo>
                    <a:pt x="0" y="4813"/>
                    <a:pt x="958" y="5652"/>
                    <a:pt x="2139" y="5652"/>
                  </a:cubicBezTo>
                  <a:cubicBezTo>
                    <a:pt x="3320" y="5652"/>
                    <a:pt x="4278" y="4813"/>
                    <a:pt x="4278" y="3775"/>
                  </a:cubicBezTo>
                  <a:cubicBezTo>
                    <a:pt x="4278" y="2739"/>
                    <a:pt x="2139" y="1"/>
                    <a:pt x="213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7" name="Google Shape;1497;p3"/>
            <p:cNvSpPr/>
            <p:nvPr/>
          </p:nvSpPr>
          <p:spPr>
            <a:xfrm>
              <a:off x="1790775" y="3501900"/>
              <a:ext cx="337100" cy="167375"/>
            </a:xfrm>
            <a:custGeom>
              <a:rect b="b" l="l" r="r" t="t"/>
              <a:pathLst>
                <a:path extrusionOk="0" h="6695" w="13484">
                  <a:moveTo>
                    <a:pt x="6741" y="0"/>
                  </a:moveTo>
                  <a:cubicBezTo>
                    <a:pt x="6742" y="0"/>
                    <a:pt x="6742" y="0"/>
                    <a:pt x="6742" y="0"/>
                  </a:cubicBezTo>
                  <a:lnTo>
                    <a:pt x="6742" y="0"/>
                  </a:lnTo>
                  <a:cubicBezTo>
                    <a:pt x="6743" y="0"/>
                    <a:pt x="6743" y="0"/>
                    <a:pt x="6743" y="0"/>
                  </a:cubicBezTo>
                  <a:close/>
                  <a:moveTo>
                    <a:pt x="6742" y="0"/>
                  </a:moveTo>
                  <a:cubicBezTo>
                    <a:pt x="3018" y="1"/>
                    <a:pt x="1" y="2652"/>
                    <a:pt x="1" y="5922"/>
                  </a:cubicBezTo>
                  <a:cubicBezTo>
                    <a:pt x="1" y="6153"/>
                    <a:pt x="36" y="6413"/>
                    <a:pt x="99" y="6694"/>
                  </a:cubicBezTo>
                  <a:lnTo>
                    <a:pt x="1265" y="6694"/>
                  </a:lnTo>
                  <a:cubicBezTo>
                    <a:pt x="870" y="5835"/>
                    <a:pt x="609" y="5259"/>
                    <a:pt x="609" y="5259"/>
                  </a:cubicBezTo>
                  <a:lnTo>
                    <a:pt x="609" y="5259"/>
                  </a:lnTo>
                  <a:cubicBezTo>
                    <a:pt x="609" y="5259"/>
                    <a:pt x="932" y="5837"/>
                    <a:pt x="1408" y="6694"/>
                  </a:cubicBezTo>
                  <a:lnTo>
                    <a:pt x="2807" y="6694"/>
                  </a:lnTo>
                  <a:cubicBezTo>
                    <a:pt x="2128" y="4656"/>
                    <a:pt x="1566" y="2939"/>
                    <a:pt x="1566" y="2938"/>
                  </a:cubicBezTo>
                  <a:lnTo>
                    <a:pt x="1566" y="2938"/>
                  </a:lnTo>
                  <a:cubicBezTo>
                    <a:pt x="1567" y="2939"/>
                    <a:pt x="2279" y="4661"/>
                    <a:pt x="3107" y="6694"/>
                  </a:cubicBezTo>
                  <a:lnTo>
                    <a:pt x="4200" y="6694"/>
                  </a:lnTo>
                  <a:cubicBezTo>
                    <a:pt x="3633" y="3993"/>
                    <a:pt x="3109" y="1393"/>
                    <a:pt x="3109" y="1393"/>
                  </a:cubicBezTo>
                  <a:lnTo>
                    <a:pt x="3109" y="1393"/>
                  </a:lnTo>
                  <a:cubicBezTo>
                    <a:pt x="3109" y="1393"/>
                    <a:pt x="3830" y="4000"/>
                    <a:pt x="4558" y="6694"/>
                  </a:cubicBezTo>
                  <a:lnTo>
                    <a:pt x="5426" y="6694"/>
                  </a:lnTo>
                  <a:cubicBezTo>
                    <a:pt x="5147" y="3698"/>
                    <a:pt x="4883" y="576"/>
                    <a:pt x="4883" y="575"/>
                  </a:cubicBezTo>
                  <a:lnTo>
                    <a:pt x="4883" y="575"/>
                  </a:lnTo>
                  <a:cubicBezTo>
                    <a:pt x="4883" y="576"/>
                    <a:pt x="5371" y="3703"/>
                    <a:pt x="5815" y="6694"/>
                  </a:cubicBezTo>
                  <a:lnTo>
                    <a:pt x="6535" y="6694"/>
                  </a:lnTo>
                  <a:cubicBezTo>
                    <a:pt x="6618" y="3546"/>
                    <a:pt x="6743" y="47"/>
                    <a:pt x="6743" y="47"/>
                  </a:cubicBezTo>
                  <a:cubicBezTo>
                    <a:pt x="6743" y="47"/>
                    <a:pt x="6866" y="3546"/>
                    <a:pt x="6950" y="6694"/>
                  </a:cubicBezTo>
                  <a:lnTo>
                    <a:pt x="7638" y="6694"/>
                  </a:lnTo>
                  <a:cubicBezTo>
                    <a:pt x="8087" y="3677"/>
                    <a:pt x="8587" y="499"/>
                    <a:pt x="8587" y="498"/>
                  </a:cubicBezTo>
                  <a:lnTo>
                    <a:pt x="8587" y="498"/>
                  </a:lnTo>
                  <a:cubicBezTo>
                    <a:pt x="8587" y="499"/>
                    <a:pt x="8312" y="3668"/>
                    <a:pt x="8029" y="6694"/>
                  </a:cubicBezTo>
                  <a:lnTo>
                    <a:pt x="8903" y="6694"/>
                  </a:lnTo>
                  <a:cubicBezTo>
                    <a:pt x="9663" y="3910"/>
                    <a:pt x="10431" y="1177"/>
                    <a:pt x="10431" y="1176"/>
                  </a:cubicBezTo>
                  <a:lnTo>
                    <a:pt x="10431" y="1176"/>
                  </a:lnTo>
                  <a:cubicBezTo>
                    <a:pt x="10431" y="1177"/>
                    <a:pt x="9864" y="3903"/>
                    <a:pt x="9266" y="6694"/>
                  </a:cubicBezTo>
                  <a:lnTo>
                    <a:pt x="10341" y="6694"/>
                  </a:lnTo>
                  <a:cubicBezTo>
                    <a:pt x="11212" y="4553"/>
                    <a:pt x="11976" y="2704"/>
                    <a:pt x="11976" y="2704"/>
                  </a:cubicBezTo>
                  <a:lnTo>
                    <a:pt x="11976" y="2704"/>
                  </a:lnTo>
                  <a:cubicBezTo>
                    <a:pt x="11976" y="2704"/>
                    <a:pt x="11370" y="4548"/>
                    <a:pt x="10649" y="6694"/>
                  </a:cubicBezTo>
                  <a:lnTo>
                    <a:pt x="12041" y="6694"/>
                  </a:lnTo>
                  <a:cubicBezTo>
                    <a:pt x="12519" y="5837"/>
                    <a:pt x="12842" y="5259"/>
                    <a:pt x="12843" y="5259"/>
                  </a:cubicBezTo>
                  <a:lnTo>
                    <a:pt x="12843" y="5259"/>
                  </a:lnTo>
                  <a:cubicBezTo>
                    <a:pt x="12842" y="5259"/>
                    <a:pt x="12579" y="5835"/>
                    <a:pt x="12185" y="6694"/>
                  </a:cubicBezTo>
                  <a:lnTo>
                    <a:pt x="13386" y="6694"/>
                  </a:lnTo>
                  <a:cubicBezTo>
                    <a:pt x="13449" y="6413"/>
                    <a:pt x="13484" y="6153"/>
                    <a:pt x="13484" y="5922"/>
                  </a:cubicBezTo>
                  <a:cubicBezTo>
                    <a:pt x="13484" y="2652"/>
                    <a:pt x="10466" y="1"/>
                    <a:pt x="6742"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8" name="Google Shape;1498;p3"/>
            <p:cNvSpPr/>
            <p:nvPr/>
          </p:nvSpPr>
          <p:spPr>
            <a:xfrm>
              <a:off x="1904700" y="3360400"/>
              <a:ext cx="106925" cy="141300"/>
            </a:xfrm>
            <a:custGeom>
              <a:rect b="b" l="l" r="r" t="t"/>
              <a:pathLst>
                <a:path extrusionOk="0" h="5652" w="4277">
                  <a:moveTo>
                    <a:pt x="2146" y="148"/>
                  </a:moveTo>
                  <a:cubicBezTo>
                    <a:pt x="2149" y="148"/>
                    <a:pt x="2154" y="151"/>
                    <a:pt x="2154" y="155"/>
                  </a:cubicBezTo>
                  <a:cubicBezTo>
                    <a:pt x="2238" y="222"/>
                    <a:pt x="2539" y="743"/>
                    <a:pt x="2866" y="1390"/>
                  </a:cubicBezTo>
                  <a:cubicBezTo>
                    <a:pt x="3224" y="2094"/>
                    <a:pt x="4083" y="3985"/>
                    <a:pt x="4083" y="3985"/>
                  </a:cubicBezTo>
                  <a:cubicBezTo>
                    <a:pt x="4083" y="3985"/>
                    <a:pt x="3061" y="2159"/>
                    <a:pt x="2702" y="1455"/>
                  </a:cubicBezTo>
                  <a:cubicBezTo>
                    <a:pt x="2636" y="1323"/>
                    <a:pt x="2572" y="1196"/>
                    <a:pt x="2516" y="1077"/>
                  </a:cubicBezTo>
                  <a:lnTo>
                    <a:pt x="2516" y="1077"/>
                  </a:lnTo>
                  <a:cubicBezTo>
                    <a:pt x="2594" y="1273"/>
                    <a:pt x="2681" y="1496"/>
                    <a:pt x="2769" y="1733"/>
                  </a:cubicBezTo>
                  <a:cubicBezTo>
                    <a:pt x="3071" y="2547"/>
                    <a:pt x="3780" y="4721"/>
                    <a:pt x="3780" y="4721"/>
                  </a:cubicBezTo>
                  <a:cubicBezTo>
                    <a:pt x="3780" y="4721"/>
                    <a:pt x="2899" y="2596"/>
                    <a:pt x="2599" y="1783"/>
                  </a:cubicBezTo>
                  <a:cubicBezTo>
                    <a:pt x="2551" y="1653"/>
                    <a:pt x="2506" y="1530"/>
                    <a:pt x="2464" y="1410"/>
                  </a:cubicBezTo>
                  <a:lnTo>
                    <a:pt x="2464" y="1410"/>
                  </a:lnTo>
                  <a:cubicBezTo>
                    <a:pt x="2506" y="1570"/>
                    <a:pt x="2549" y="1741"/>
                    <a:pt x="2592" y="1919"/>
                  </a:cubicBezTo>
                  <a:cubicBezTo>
                    <a:pt x="2796" y="2757"/>
                    <a:pt x="3290" y="5211"/>
                    <a:pt x="3290" y="5211"/>
                  </a:cubicBezTo>
                  <a:cubicBezTo>
                    <a:pt x="3290" y="5211"/>
                    <a:pt x="2621" y="2790"/>
                    <a:pt x="2418" y="1953"/>
                  </a:cubicBezTo>
                  <a:cubicBezTo>
                    <a:pt x="2401" y="1881"/>
                    <a:pt x="2384" y="1811"/>
                    <a:pt x="2368" y="1741"/>
                  </a:cubicBezTo>
                  <a:lnTo>
                    <a:pt x="2368" y="1741"/>
                  </a:lnTo>
                  <a:cubicBezTo>
                    <a:pt x="2383" y="1853"/>
                    <a:pt x="2398" y="1971"/>
                    <a:pt x="2411" y="2091"/>
                  </a:cubicBezTo>
                  <a:cubicBezTo>
                    <a:pt x="2513" y="2942"/>
                    <a:pt x="2727" y="5470"/>
                    <a:pt x="2727" y="5470"/>
                  </a:cubicBezTo>
                  <a:cubicBezTo>
                    <a:pt x="2727" y="5470"/>
                    <a:pt x="2336" y="2959"/>
                    <a:pt x="2233" y="2106"/>
                  </a:cubicBezTo>
                  <a:lnTo>
                    <a:pt x="2228" y="2053"/>
                  </a:lnTo>
                  <a:cubicBezTo>
                    <a:pt x="2228" y="2118"/>
                    <a:pt x="2228" y="2184"/>
                    <a:pt x="2228" y="2251"/>
                  </a:cubicBezTo>
                  <a:cubicBezTo>
                    <a:pt x="2228" y="3107"/>
                    <a:pt x="2138" y="5639"/>
                    <a:pt x="2138" y="5639"/>
                  </a:cubicBezTo>
                  <a:cubicBezTo>
                    <a:pt x="2138" y="5639"/>
                    <a:pt x="2048" y="3107"/>
                    <a:pt x="2048" y="2251"/>
                  </a:cubicBezTo>
                  <a:lnTo>
                    <a:pt x="2048" y="2151"/>
                  </a:lnTo>
                  <a:cubicBezTo>
                    <a:pt x="1940" y="3032"/>
                    <a:pt x="1553" y="5495"/>
                    <a:pt x="1553" y="5495"/>
                  </a:cubicBezTo>
                  <a:cubicBezTo>
                    <a:pt x="1553" y="5495"/>
                    <a:pt x="1775" y="2942"/>
                    <a:pt x="1876" y="2091"/>
                  </a:cubicBezTo>
                  <a:cubicBezTo>
                    <a:pt x="1891" y="1971"/>
                    <a:pt x="1905" y="1854"/>
                    <a:pt x="1920" y="1741"/>
                  </a:cubicBezTo>
                  <a:lnTo>
                    <a:pt x="1920" y="1741"/>
                  </a:lnTo>
                  <a:cubicBezTo>
                    <a:pt x="1905" y="1811"/>
                    <a:pt x="1888" y="1881"/>
                    <a:pt x="1870" y="1953"/>
                  </a:cubicBezTo>
                  <a:cubicBezTo>
                    <a:pt x="1666" y="2790"/>
                    <a:pt x="968" y="5281"/>
                    <a:pt x="968" y="5281"/>
                  </a:cubicBezTo>
                  <a:cubicBezTo>
                    <a:pt x="968" y="5281"/>
                    <a:pt x="1492" y="2757"/>
                    <a:pt x="1695" y="1919"/>
                  </a:cubicBezTo>
                  <a:cubicBezTo>
                    <a:pt x="1738" y="1741"/>
                    <a:pt x="1781" y="1570"/>
                    <a:pt x="1823" y="1410"/>
                  </a:cubicBezTo>
                  <a:lnTo>
                    <a:pt x="1823" y="1410"/>
                  </a:lnTo>
                  <a:cubicBezTo>
                    <a:pt x="1781" y="1530"/>
                    <a:pt x="1736" y="1653"/>
                    <a:pt x="1690" y="1783"/>
                  </a:cubicBezTo>
                  <a:cubicBezTo>
                    <a:pt x="1388" y="2596"/>
                    <a:pt x="477" y="4796"/>
                    <a:pt x="477" y="4796"/>
                  </a:cubicBezTo>
                  <a:cubicBezTo>
                    <a:pt x="477" y="4796"/>
                    <a:pt x="1218" y="2547"/>
                    <a:pt x="1518" y="1733"/>
                  </a:cubicBezTo>
                  <a:cubicBezTo>
                    <a:pt x="1606" y="1496"/>
                    <a:pt x="1693" y="1273"/>
                    <a:pt x="1771" y="1077"/>
                  </a:cubicBezTo>
                  <a:lnTo>
                    <a:pt x="1771" y="1077"/>
                  </a:lnTo>
                  <a:cubicBezTo>
                    <a:pt x="1715" y="1196"/>
                    <a:pt x="1651" y="1323"/>
                    <a:pt x="1585" y="1455"/>
                  </a:cubicBezTo>
                  <a:cubicBezTo>
                    <a:pt x="1228" y="2159"/>
                    <a:pt x="204" y="3985"/>
                    <a:pt x="204" y="3985"/>
                  </a:cubicBezTo>
                  <a:cubicBezTo>
                    <a:pt x="204" y="3985"/>
                    <a:pt x="1065" y="2094"/>
                    <a:pt x="1422" y="1390"/>
                  </a:cubicBezTo>
                  <a:cubicBezTo>
                    <a:pt x="1750" y="743"/>
                    <a:pt x="2051" y="222"/>
                    <a:pt x="2133" y="155"/>
                  </a:cubicBezTo>
                  <a:cubicBezTo>
                    <a:pt x="2134" y="151"/>
                    <a:pt x="2139" y="148"/>
                    <a:pt x="2142" y="148"/>
                  </a:cubicBezTo>
                  <a:cubicBezTo>
                    <a:pt x="2143" y="148"/>
                    <a:pt x="2144" y="148"/>
                    <a:pt x="2144" y="149"/>
                  </a:cubicBezTo>
                  <a:cubicBezTo>
                    <a:pt x="2145" y="148"/>
                    <a:pt x="2145" y="148"/>
                    <a:pt x="2146" y="148"/>
                  </a:cubicBezTo>
                  <a:close/>
                  <a:moveTo>
                    <a:pt x="2138" y="1"/>
                  </a:moveTo>
                  <a:cubicBezTo>
                    <a:pt x="2138" y="1"/>
                    <a:pt x="1" y="2739"/>
                    <a:pt x="1" y="3775"/>
                  </a:cubicBezTo>
                  <a:cubicBezTo>
                    <a:pt x="1" y="4813"/>
                    <a:pt x="959" y="5652"/>
                    <a:pt x="2138" y="5652"/>
                  </a:cubicBezTo>
                  <a:cubicBezTo>
                    <a:pt x="3319" y="5652"/>
                    <a:pt x="4276" y="4813"/>
                    <a:pt x="4276" y="3775"/>
                  </a:cubicBezTo>
                  <a:cubicBezTo>
                    <a:pt x="4276" y="2739"/>
                    <a:pt x="2138" y="1"/>
                    <a:pt x="213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9" name="Google Shape;1499;p3"/>
            <p:cNvSpPr/>
            <p:nvPr/>
          </p:nvSpPr>
          <p:spPr>
            <a:xfrm>
              <a:off x="2304550" y="3159400"/>
              <a:ext cx="168325" cy="445250"/>
            </a:xfrm>
            <a:custGeom>
              <a:rect b="b" l="l" r="r" t="t"/>
              <a:pathLst>
                <a:path extrusionOk="0" h="17810" w="6733">
                  <a:moveTo>
                    <a:pt x="6732" y="1"/>
                  </a:moveTo>
                  <a:cubicBezTo>
                    <a:pt x="3013" y="6"/>
                    <a:pt x="0" y="2654"/>
                    <a:pt x="0" y="5920"/>
                  </a:cubicBezTo>
                  <a:cubicBezTo>
                    <a:pt x="0" y="9120"/>
                    <a:pt x="6453" y="17450"/>
                    <a:pt x="6732" y="17809"/>
                  </a:cubicBezTo>
                  <a:lnTo>
                    <a:pt x="6732" y="17360"/>
                  </a:lnTo>
                  <a:lnTo>
                    <a:pt x="6724" y="17360"/>
                  </a:lnTo>
                  <a:cubicBezTo>
                    <a:pt x="6723" y="17360"/>
                    <a:pt x="6723" y="17360"/>
                    <a:pt x="6722" y="17360"/>
                  </a:cubicBezTo>
                  <a:cubicBezTo>
                    <a:pt x="6713" y="17360"/>
                    <a:pt x="6694" y="17348"/>
                    <a:pt x="6691" y="17338"/>
                  </a:cubicBezTo>
                  <a:cubicBezTo>
                    <a:pt x="6433" y="17125"/>
                    <a:pt x="5482" y="15479"/>
                    <a:pt x="4449" y="13442"/>
                  </a:cubicBezTo>
                  <a:cubicBezTo>
                    <a:pt x="3323" y="11222"/>
                    <a:pt x="608" y="5260"/>
                    <a:pt x="608" y="5259"/>
                  </a:cubicBezTo>
                  <a:lnTo>
                    <a:pt x="608" y="5259"/>
                  </a:lnTo>
                  <a:cubicBezTo>
                    <a:pt x="608" y="5260"/>
                    <a:pt x="3838" y="11020"/>
                    <a:pt x="4964" y="13241"/>
                  </a:cubicBezTo>
                  <a:cubicBezTo>
                    <a:pt x="5173" y="13654"/>
                    <a:pt x="5372" y="14053"/>
                    <a:pt x="5555" y="14432"/>
                  </a:cubicBezTo>
                  <a:cubicBezTo>
                    <a:pt x="5305" y="13810"/>
                    <a:pt x="5034" y="13107"/>
                    <a:pt x="4755" y="12359"/>
                  </a:cubicBezTo>
                  <a:cubicBezTo>
                    <a:pt x="3806" y="9793"/>
                    <a:pt x="1566" y="2938"/>
                    <a:pt x="1566" y="2937"/>
                  </a:cubicBezTo>
                  <a:lnTo>
                    <a:pt x="1566" y="2937"/>
                  </a:lnTo>
                  <a:cubicBezTo>
                    <a:pt x="1566" y="2938"/>
                    <a:pt x="4342" y="9640"/>
                    <a:pt x="5293" y="12206"/>
                  </a:cubicBezTo>
                  <a:cubicBezTo>
                    <a:pt x="5442" y="12611"/>
                    <a:pt x="5585" y="13004"/>
                    <a:pt x="5718" y="13381"/>
                  </a:cubicBezTo>
                  <a:cubicBezTo>
                    <a:pt x="5585" y="12879"/>
                    <a:pt x="5448" y="12338"/>
                    <a:pt x="5312" y="11772"/>
                  </a:cubicBezTo>
                  <a:cubicBezTo>
                    <a:pt x="4672" y="9132"/>
                    <a:pt x="3108" y="1393"/>
                    <a:pt x="3108" y="1391"/>
                  </a:cubicBezTo>
                  <a:lnTo>
                    <a:pt x="3108" y="1391"/>
                  </a:lnTo>
                  <a:cubicBezTo>
                    <a:pt x="3108" y="1393"/>
                    <a:pt x="5223" y="9028"/>
                    <a:pt x="5863" y="11670"/>
                  </a:cubicBezTo>
                  <a:cubicBezTo>
                    <a:pt x="5918" y="11895"/>
                    <a:pt x="5970" y="12116"/>
                    <a:pt x="6021" y="12333"/>
                  </a:cubicBezTo>
                  <a:cubicBezTo>
                    <a:pt x="5973" y="11980"/>
                    <a:pt x="5928" y="11612"/>
                    <a:pt x="5881" y="11234"/>
                  </a:cubicBezTo>
                  <a:cubicBezTo>
                    <a:pt x="5560" y="8549"/>
                    <a:pt x="4882" y="576"/>
                    <a:pt x="4882" y="575"/>
                  </a:cubicBezTo>
                  <a:lnTo>
                    <a:pt x="4882" y="575"/>
                  </a:lnTo>
                  <a:cubicBezTo>
                    <a:pt x="4882" y="576"/>
                    <a:pt x="6121" y="8497"/>
                    <a:pt x="6443" y="11182"/>
                  </a:cubicBezTo>
                  <a:cubicBezTo>
                    <a:pt x="6449" y="11239"/>
                    <a:pt x="6456" y="11295"/>
                    <a:pt x="6463" y="11353"/>
                  </a:cubicBezTo>
                  <a:cubicBezTo>
                    <a:pt x="6461" y="11149"/>
                    <a:pt x="6461" y="10940"/>
                    <a:pt x="6461" y="10727"/>
                  </a:cubicBezTo>
                  <a:cubicBezTo>
                    <a:pt x="6461" y="8344"/>
                    <a:pt x="6681" y="1841"/>
                    <a:pt x="6732" y="354"/>
                  </a:cubicBezTo>
                  <a:lnTo>
                    <a:pt x="6732"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0" name="Google Shape;1500;p3"/>
            <p:cNvSpPr/>
            <p:nvPr/>
          </p:nvSpPr>
          <p:spPr>
            <a:xfrm>
              <a:off x="2418475" y="3017900"/>
              <a:ext cx="54400" cy="141325"/>
            </a:xfrm>
            <a:custGeom>
              <a:rect b="b" l="l" r="r" t="t"/>
              <a:pathLst>
                <a:path extrusionOk="0" h="5653" w="2176">
                  <a:moveTo>
                    <a:pt x="2139" y="1"/>
                  </a:moveTo>
                  <a:cubicBezTo>
                    <a:pt x="2139" y="1"/>
                    <a:pt x="0" y="2737"/>
                    <a:pt x="0" y="3775"/>
                  </a:cubicBezTo>
                  <a:cubicBezTo>
                    <a:pt x="0" y="4811"/>
                    <a:pt x="958" y="5652"/>
                    <a:pt x="2139" y="5652"/>
                  </a:cubicBezTo>
                  <a:cubicBezTo>
                    <a:pt x="2150" y="5652"/>
                    <a:pt x="2162" y="5651"/>
                    <a:pt x="2175" y="5651"/>
                  </a:cubicBezTo>
                  <a:lnTo>
                    <a:pt x="2175" y="4538"/>
                  </a:lnTo>
                  <a:cubicBezTo>
                    <a:pt x="2155" y="5154"/>
                    <a:pt x="2139" y="5637"/>
                    <a:pt x="2139" y="5637"/>
                  </a:cubicBezTo>
                  <a:cubicBezTo>
                    <a:pt x="2139" y="5637"/>
                    <a:pt x="2049" y="3106"/>
                    <a:pt x="2049" y="2251"/>
                  </a:cubicBezTo>
                  <a:cubicBezTo>
                    <a:pt x="2049" y="2216"/>
                    <a:pt x="2049" y="2183"/>
                    <a:pt x="2049" y="2149"/>
                  </a:cubicBezTo>
                  <a:cubicBezTo>
                    <a:pt x="1941" y="3031"/>
                    <a:pt x="1554" y="5494"/>
                    <a:pt x="1554" y="5494"/>
                  </a:cubicBezTo>
                  <a:cubicBezTo>
                    <a:pt x="1554" y="5494"/>
                    <a:pt x="1774" y="2941"/>
                    <a:pt x="1877" y="2089"/>
                  </a:cubicBezTo>
                  <a:cubicBezTo>
                    <a:pt x="1891" y="1970"/>
                    <a:pt x="1906" y="1853"/>
                    <a:pt x="1921" y="1741"/>
                  </a:cubicBezTo>
                  <a:lnTo>
                    <a:pt x="1921" y="1741"/>
                  </a:lnTo>
                  <a:cubicBezTo>
                    <a:pt x="1904" y="1810"/>
                    <a:pt x="1887" y="1880"/>
                    <a:pt x="1871" y="1951"/>
                  </a:cubicBezTo>
                  <a:cubicBezTo>
                    <a:pt x="1667" y="2789"/>
                    <a:pt x="970" y="5279"/>
                    <a:pt x="970" y="5279"/>
                  </a:cubicBezTo>
                  <a:cubicBezTo>
                    <a:pt x="970" y="5279"/>
                    <a:pt x="1493" y="2756"/>
                    <a:pt x="1696" y="1920"/>
                  </a:cubicBezTo>
                  <a:cubicBezTo>
                    <a:pt x="1739" y="1740"/>
                    <a:pt x="1782" y="1568"/>
                    <a:pt x="1824" y="1408"/>
                  </a:cubicBezTo>
                  <a:lnTo>
                    <a:pt x="1824" y="1408"/>
                  </a:lnTo>
                  <a:cubicBezTo>
                    <a:pt x="1782" y="1528"/>
                    <a:pt x="1737" y="1653"/>
                    <a:pt x="1689" y="1781"/>
                  </a:cubicBezTo>
                  <a:cubicBezTo>
                    <a:pt x="1389" y="2596"/>
                    <a:pt x="478" y="4796"/>
                    <a:pt x="478" y="4796"/>
                  </a:cubicBezTo>
                  <a:cubicBezTo>
                    <a:pt x="478" y="4796"/>
                    <a:pt x="1218" y="2548"/>
                    <a:pt x="1519" y="1733"/>
                  </a:cubicBezTo>
                  <a:cubicBezTo>
                    <a:pt x="1608" y="1495"/>
                    <a:pt x="1694" y="1272"/>
                    <a:pt x="1772" y="1075"/>
                  </a:cubicBezTo>
                  <a:lnTo>
                    <a:pt x="1772" y="1075"/>
                  </a:lnTo>
                  <a:cubicBezTo>
                    <a:pt x="1714" y="1195"/>
                    <a:pt x="1652" y="1323"/>
                    <a:pt x="1586" y="1453"/>
                  </a:cubicBezTo>
                  <a:cubicBezTo>
                    <a:pt x="1228" y="2158"/>
                    <a:pt x="203" y="3985"/>
                    <a:pt x="203" y="3985"/>
                  </a:cubicBezTo>
                  <a:cubicBezTo>
                    <a:pt x="203" y="3985"/>
                    <a:pt x="1065" y="2094"/>
                    <a:pt x="1423" y="1390"/>
                  </a:cubicBezTo>
                  <a:cubicBezTo>
                    <a:pt x="1749" y="744"/>
                    <a:pt x="2051" y="222"/>
                    <a:pt x="2134" y="154"/>
                  </a:cubicBezTo>
                  <a:cubicBezTo>
                    <a:pt x="2134" y="151"/>
                    <a:pt x="2140" y="147"/>
                    <a:pt x="2143" y="147"/>
                  </a:cubicBezTo>
                  <a:cubicBezTo>
                    <a:pt x="2143" y="147"/>
                    <a:pt x="2144" y="147"/>
                    <a:pt x="2144" y="147"/>
                  </a:cubicBezTo>
                  <a:cubicBezTo>
                    <a:pt x="2144" y="147"/>
                    <a:pt x="2144" y="147"/>
                    <a:pt x="2145" y="147"/>
                  </a:cubicBezTo>
                  <a:cubicBezTo>
                    <a:pt x="2148" y="147"/>
                    <a:pt x="2154" y="151"/>
                    <a:pt x="2155" y="154"/>
                  </a:cubicBezTo>
                  <a:cubicBezTo>
                    <a:pt x="2160" y="159"/>
                    <a:pt x="2167" y="166"/>
                    <a:pt x="2175" y="174"/>
                  </a:cubicBezTo>
                  <a:lnTo>
                    <a:pt x="2175" y="47"/>
                  </a:lnTo>
                  <a:cubicBezTo>
                    <a:pt x="2152" y="17"/>
                    <a:pt x="2139" y="1"/>
                    <a:pt x="213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1" name="Google Shape;1501;p3"/>
            <p:cNvSpPr/>
            <p:nvPr/>
          </p:nvSpPr>
          <p:spPr>
            <a:xfrm>
              <a:off x="1962050" y="3159400"/>
              <a:ext cx="337100" cy="445575"/>
            </a:xfrm>
            <a:custGeom>
              <a:rect b="b" l="l" r="r" t="t"/>
              <a:pathLst>
                <a:path extrusionOk="0" h="17823" w="13484">
                  <a:moveTo>
                    <a:pt x="6741" y="46"/>
                  </a:moveTo>
                  <a:cubicBezTo>
                    <a:pt x="6741" y="46"/>
                    <a:pt x="7024" y="8029"/>
                    <a:pt x="7024" y="10729"/>
                  </a:cubicBezTo>
                  <a:cubicBezTo>
                    <a:pt x="7024" y="10834"/>
                    <a:pt x="7023" y="10940"/>
                    <a:pt x="7023" y="11045"/>
                  </a:cubicBezTo>
                  <a:cubicBezTo>
                    <a:pt x="7364" y="8266"/>
                    <a:pt x="8586" y="498"/>
                    <a:pt x="8587" y="497"/>
                  </a:cubicBezTo>
                  <a:lnTo>
                    <a:pt x="8587" y="497"/>
                  </a:lnTo>
                  <a:cubicBezTo>
                    <a:pt x="8586" y="498"/>
                    <a:pt x="7889" y="8549"/>
                    <a:pt x="7567" y="11234"/>
                  </a:cubicBezTo>
                  <a:cubicBezTo>
                    <a:pt x="7522" y="11612"/>
                    <a:pt x="7476" y="11980"/>
                    <a:pt x="7429" y="12333"/>
                  </a:cubicBezTo>
                  <a:cubicBezTo>
                    <a:pt x="7479" y="12116"/>
                    <a:pt x="7532" y="11895"/>
                    <a:pt x="7586" y="11670"/>
                  </a:cubicBezTo>
                  <a:cubicBezTo>
                    <a:pt x="8225" y="9028"/>
                    <a:pt x="10430" y="1178"/>
                    <a:pt x="10430" y="1177"/>
                  </a:cubicBezTo>
                  <a:lnTo>
                    <a:pt x="10430" y="1177"/>
                  </a:lnTo>
                  <a:cubicBezTo>
                    <a:pt x="10430" y="1178"/>
                    <a:pt x="8776" y="9132"/>
                    <a:pt x="8139" y="11772"/>
                  </a:cubicBezTo>
                  <a:cubicBezTo>
                    <a:pt x="8000" y="12338"/>
                    <a:pt x="7864" y="12879"/>
                    <a:pt x="7732" y="13381"/>
                  </a:cubicBezTo>
                  <a:cubicBezTo>
                    <a:pt x="7865" y="13006"/>
                    <a:pt x="8007" y="12611"/>
                    <a:pt x="8157" y="12206"/>
                  </a:cubicBezTo>
                  <a:cubicBezTo>
                    <a:pt x="9106" y="9640"/>
                    <a:pt x="11976" y="2703"/>
                    <a:pt x="11976" y="2702"/>
                  </a:cubicBezTo>
                  <a:lnTo>
                    <a:pt x="11976" y="2702"/>
                  </a:lnTo>
                  <a:cubicBezTo>
                    <a:pt x="11976" y="2703"/>
                    <a:pt x="9643" y="9793"/>
                    <a:pt x="8693" y="12359"/>
                  </a:cubicBezTo>
                  <a:cubicBezTo>
                    <a:pt x="8417" y="13107"/>
                    <a:pt x="8145" y="13812"/>
                    <a:pt x="7895" y="14432"/>
                  </a:cubicBezTo>
                  <a:cubicBezTo>
                    <a:pt x="8077" y="14053"/>
                    <a:pt x="8275" y="13654"/>
                    <a:pt x="8485" y="13241"/>
                  </a:cubicBezTo>
                  <a:cubicBezTo>
                    <a:pt x="9611" y="11020"/>
                    <a:pt x="12840" y="5260"/>
                    <a:pt x="12841" y="5259"/>
                  </a:cubicBezTo>
                  <a:lnTo>
                    <a:pt x="12841" y="5259"/>
                  </a:lnTo>
                  <a:cubicBezTo>
                    <a:pt x="12840" y="5260"/>
                    <a:pt x="10126" y="11222"/>
                    <a:pt x="9000" y="13442"/>
                  </a:cubicBezTo>
                  <a:cubicBezTo>
                    <a:pt x="7967" y="15481"/>
                    <a:pt x="7016" y="17125"/>
                    <a:pt x="6758" y="17338"/>
                  </a:cubicBezTo>
                  <a:cubicBezTo>
                    <a:pt x="6755" y="17348"/>
                    <a:pt x="6736" y="17360"/>
                    <a:pt x="6727" y="17360"/>
                  </a:cubicBezTo>
                  <a:cubicBezTo>
                    <a:pt x="6726" y="17360"/>
                    <a:pt x="6725" y="17360"/>
                    <a:pt x="6724" y="17360"/>
                  </a:cubicBezTo>
                  <a:cubicBezTo>
                    <a:pt x="6724" y="17360"/>
                    <a:pt x="6722" y="17360"/>
                    <a:pt x="6721" y="17360"/>
                  </a:cubicBezTo>
                  <a:cubicBezTo>
                    <a:pt x="6711" y="17360"/>
                    <a:pt x="6693" y="17348"/>
                    <a:pt x="6691" y="17338"/>
                  </a:cubicBezTo>
                  <a:cubicBezTo>
                    <a:pt x="6431" y="17125"/>
                    <a:pt x="5480" y="15481"/>
                    <a:pt x="4448" y="13442"/>
                  </a:cubicBezTo>
                  <a:cubicBezTo>
                    <a:pt x="3322" y="11222"/>
                    <a:pt x="607" y="5260"/>
                    <a:pt x="607" y="5259"/>
                  </a:cubicBezTo>
                  <a:lnTo>
                    <a:pt x="607" y="5259"/>
                  </a:lnTo>
                  <a:cubicBezTo>
                    <a:pt x="607" y="5260"/>
                    <a:pt x="3836" y="11020"/>
                    <a:pt x="4962" y="13241"/>
                  </a:cubicBezTo>
                  <a:cubicBezTo>
                    <a:pt x="5172" y="13654"/>
                    <a:pt x="5370" y="14053"/>
                    <a:pt x="5554" y="14432"/>
                  </a:cubicBezTo>
                  <a:cubicBezTo>
                    <a:pt x="5304" y="13810"/>
                    <a:pt x="5032" y="13107"/>
                    <a:pt x="4756" y="12359"/>
                  </a:cubicBezTo>
                  <a:cubicBezTo>
                    <a:pt x="3805" y="9793"/>
                    <a:pt x="1565" y="2938"/>
                    <a:pt x="1564" y="2937"/>
                  </a:cubicBezTo>
                  <a:lnTo>
                    <a:pt x="1564" y="2937"/>
                  </a:lnTo>
                  <a:cubicBezTo>
                    <a:pt x="1565" y="2938"/>
                    <a:pt x="4341" y="9640"/>
                    <a:pt x="5292" y="12206"/>
                  </a:cubicBezTo>
                  <a:cubicBezTo>
                    <a:pt x="5442" y="12611"/>
                    <a:pt x="5583" y="13004"/>
                    <a:pt x="5717" y="13381"/>
                  </a:cubicBezTo>
                  <a:cubicBezTo>
                    <a:pt x="5583" y="12879"/>
                    <a:pt x="5447" y="12338"/>
                    <a:pt x="5310" y="11772"/>
                  </a:cubicBezTo>
                  <a:cubicBezTo>
                    <a:pt x="4671" y="9132"/>
                    <a:pt x="3107" y="1392"/>
                    <a:pt x="3107" y="1391"/>
                  </a:cubicBezTo>
                  <a:lnTo>
                    <a:pt x="3107" y="1391"/>
                  </a:lnTo>
                  <a:cubicBezTo>
                    <a:pt x="3107" y="1392"/>
                    <a:pt x="5222" y="9028"/>
                    <a:pt x="5862" y="11670"/>
                  </a:cubicBezTo>
                  <a:cubicBezTo>
                    <a:pt x="5917" y="11895"/>
                    <a:pt x="5968" y="12116"/>
                    <a:pt x="6020" y="12333"/>
                  </a:cubicBezTo>
                  <a:cubicBezTo>
                    <a:pt x="5973" y="11980"/>
                    <a:pt x="5927" y="11612"/>
                    <a:pt x="5880" y="11234"/>
                  </a:cubicBezTo>
                  <a:cubicBezTo>
                    <a:pt x="5560" y="8549"/>
                    <a:pt x="4881" y="576"/>
                    <a:pt x="4881" y="575"/>
                  </a:cubicBezTo>
                  <a:lnTo>
                    <a:pt x="4881" y="575"/>
                  </a:lnTo>
                  <a:cubicBezTo>
                    <a:pt x="4881" y="576"/>
                    <a:pt x="6120" y="8497"/>
                    <a:pt x="6441" y="11182"/>
                  </a:cubicBezTo>
                  <a:cubicBezTo>
                    <a:pt x="6448" y="11239"/>
                    <a:pt x="6455" y="11295"/>
                    <a:pt x="6461" y="11353"/>
                  </a:cubicBezTo>
                  <a:cubicBezTo>
                    <a:pt x="6460" y="11149"/>
                    <a:pt x="6460" y="10940"/>
                    <a:pt x="6460" y="10729"/>
                  </a:cubicBezTo>
                  <a:cubicBezTo>
                    <a:pt x="6460" y="8029"/>
                    <a:pt x="6741" y="46"/>
                    <a:pt x="6741" y="46"/>
                  </a:cubicBezTo>
                  <a:close/>
                  <a:moveTo>
                    <a:pt x="6741" y="1"/>
                  </a:moveTo>
                  <a:cubicBezTo>
                    <a:pt x="3018" y="1"/>
                    <a:pt x="0" y="2651"/>
                    <a:pt x="0" y="5920"/>
                  </a:cubicBezTo>
                  <a:cubicBezTo>
                    <a:pt x="0" y="9190"/>
                    <a:pt x="6741" y="17823"/>
                    <a:pt x="6741" y="17823"/>
                  </a:cubicBezTo>
                  <a:cubicBezTo>
                    <a:pt x="6741" y="17823"/>
                    <a:pt x="13484" y="9190"/>
                    <a:pt x="13484" y="5920"/>
                  </a:cubicBezTo>
                  <a:cubicBezTo>
                    <a:pt x="13484" y="2651"/>
                    <a:pt x="10465" y="1"/>
                    <a:pt x="6741"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2" name="Google Shape;1502;p3"/>
            <p:cNvSpPr/>
            <p:nvPr/>
          </p:nvSpPr>
          <p:spPr>
            <a:xfrm>
              <a:off x="2075975" y="3017900"/>
              <a:ext cx="106925" cy="141325"/>
            </a:xfrm>
            <a:custGeom>
              <a:rect b="b" l="l" r="r" t="t"/>
              <a:pathLst>
                <a:path extrusionOk="0" h="5653" w="4277">
                  <a:moveTo>
                    <a:pt x="2145" y="147"/>
                  </a:moveTo>
                  <a:cubicBezTo>
                    <a:pt x="2148" y="147"/>
                    <a:pt x="2153" y="150"/>
                    <a:pt x="2154" y="154"/>
                  </a:cubicBezTo>
                  <a:cubicBezTo>
                    <a:pt x="2236" y="221"/>
                    <a:pt x="2537" y="744"/>
                    <a:pt x="2865" y="1390"/>
                  </a:cubicBezTo>
                  <a:cubicBezTo>
                    <a:pt x="3222" y="2093"/>
                    <a:pt x="4083" y="3985"/>
                    <a:pt x="4083" y="3985"/>
                  </a:cubicBezTo>
                  <a:cubicBezTo>
                    <a:pt x="4083" y="3985"/>
                    <a:pt x="3059" y="2158"/>
                    <a:pt x="2702" y="1453"/>
                  </a:cubicBezTo>
                  <a:cubicBezTo>
                    <a:pt x="2635" y="1322"/>
                    <a:pt x="2572" y="1195"/>
                    <a:pt x="2514" y="1075"/>
                  </a:cubicBezTo>
                  <a:lnTo>
                    <a:pt x="2514" y="1075"/>
                  </a:lnTo>
                  <a:cubicBezTo>
                    <a:pt x="2594" y="1272"/>
                    <a:pt x="2680" y="1495"/>
                    <a:pt x="2767" y="1733"/>
                  </a:cubicBezTo>
                  <a:cubicBezTo>
                    <a:pt x="3069" y="2546"/>
                    <a:pt x="3780" y="4720"/>
                    <a:pt x="3780" y="4720"/>
                  </a:cubicBezTo>
                  <a:cubicBezTo>
                    <a:pt x="3780" y="4720"/>
                    <a:pt x="2899" y="2594"/>
                    <a:pt x="2597" y="1781"/>
                  </a:cubicBezTo>
                  <a:cubicBezTo>
                    <a:pt x="2551" y="1653"/>
                    <a:pt x="2506" y="1528"/>
                    <a:pt x="2462" y="1408"/>
                  </a:cubicBezTo>
                  <a:lnTo>
                    <a:pt x="2462" y="1408"/>
                  </a:lnTo>
                  <a:cubicBezTo>
                    <a:pt x="2506" y="1568"/>
                    <a:pt x="2549" y="1740"/>
                    <a:pt x="2592" y="1918"/>
                  </a:cubicBezTo>
                  <a:cubicBezTo>
                    <a:pt x="2795" y="2756"/>
                    <a:pt x="3290" y="5211"/>
                    <a:pt x="3290" y="5211"/>
                  </a:cubicBezTo>
                  <a:cubicBezTo>
                    <a:pt x="3290" y="5211"/>
                    <a:pt x="2619" y="2789"/>
                    <a:pt x="2417" y="1951"/>
                  </a:cubicBezTo>
                  <a:cubicBezTo>
                    <a:pt x="2399" y="1880"/>
                    <a:pt x="2382" y="1810"/>
                    <a:pt x="2367" y="1741"/>
                  </a:cubicBezTo>
                  <a:lnTo>
                    <a:pt x="2367" y="1741"/>
                  </a:lnTo>
                  <a:cubicBezTo>
                    <a:pt x="2382" y="1853"/>
                    <a:pt x="2396" y="1970"/>
                    <a:pt x="2411" y="2089"/>
                  </a:cubicBezTo>
                  <a:cubicBezTo>
                    <a:pt x="2512" y="2941"/>
                    <a:pt x="2727" y="5469"/>
                    <a:pt x="2727" y="5469"/>
                  </a:cubicBezTo>
                  <a:cubicBezTo>
                    <a:pt x="2727" y="5469"/>
                    <a:pt x="2334" y="2957"/>
                    <a:pt x="2232" y="2106"/>
                  </a:cubicBezTo>
                  <a:cubicBezTo>
                    <a:pt x="2231" y="2088"/>
                    <a:pt x="2229" y="2070"/>
                    <a:pt x="2226" y="2051"/>
                  </a:cubicBezTo>
                  <a:lnTo>
                    <a:pt x="2226" y="2051"/>
                  </a:lnTo>
                  <a:cubicBezTo>
                    <a:pt x="2227" y="2116"/>
                    <a:pt x="2227" y="2183"/>
                    <a:pt x="2227" y="2249"/>
                  </a:cubicBezTo>
                  <a:cubicBezTo>
                    <a:pt x="2227" y="3106"/>
                    <a:pt x="2137" y="5637"/>
                    <a:pt x="2137" y="5637"/>
                  </a:cubicBezTo>
                  <a:cubicBezTo>
                    <a:pt x="2137" y="5637"/>
                    <a:pt x="2048" y="3106"/>
                    <a:pt x="2048" y="2249"/>
                  </a:cubicBezTo>
                  <a:cubicBezTo>
                    <a:pt x="2048" y="2216"/>
                    <a:pt x="2048" y="2183"/>
                    <a:pt x="2048" y="2149"/>
                  </a:cubicBezTo>
                  <a:cubicBezTo>
                    <a:pt x="1939" y="3031"/>
                    <a:pt x="1553" y="5494"/>
                    <a:pt x="1553" y="5494"/>
                  </a:cubicBezTo>
                  <a:cubicBezTo>
                    <a:pt x="1553" y="5494"/>
                    <a:pt x="1774" y="2941"/>
                    <a:pt x="1876" y="2089"/>
                  </a:cubicBezTo>
                  <a:cubicBezTo>
                    <a:pt x="1891" y="1970"/>
                    <a:pt x="1904" y="1853"/>
                    <a:pt x="1919" y="1741"/>
                  </a:cubicBezTo>
                  <a:lnTo>
                    <a:pt x="1919" y="1741"/>
                  </a:lnTo>
                  <a:cubicBezTo>
                    <a:pt x="1904" y="1810"/>
                    <a:pt x="1888" y="1880"/>
                    <a:pt x="1869" y="1951"/>
                  </a:cubicBezTo>
                  <a:cubicBezTo>
                    <a:pt x="1668" y="2789"/>
                    <a:pt x="968" y="5279"/>
                    <a:pt x="968" y="5279"/>
                  </a:cubicBezTo>
                  <a:cubicBezTo>
                    <a:pt x="968" y="5279"/>
                    <a:pt x="1493" y="2756"/>
                    <a:pt x="1694" y="1918"/>
                  </a:cubicBezTo>
                  <a:cubicBezTo>
                    <a:pt x="1738" y="1740"/>
                    <a:pt x="1781" y="1568"/>
                    <a:pt x="1823" y="1408"/>
                  </a:cubicBezTo>
                  <a:lnTo>
                    <a:pt x="1823" y="1408"/>
                  </a:lnTo>
                  <a:cubicBezTo>
                    <a:pt x="1781" y="1528"/>
                    <a:pt x="1736" y="1653"/>
                    <a:pt x="1689" y="1781"/>
                  </a:cubicBezTo>
                  <a:cubicBezTo>
                    <a:pt x="1388" y="2596"/>
                    <a:pt x="477" y="4794"/>
                    <a:pt x="477" y="4794"/>
                  </a:cubicBezTo>
                  <a:cubicBezTo>
                    <a:pt x="477" y="4794"/>
                    <a:pt x="1218" y="2546"/>
                    <a:pt x="1518" y="1733"/>
                  </a:cubicBezTo>
                  <a:cubicBezTo>
                    <a:pt x="1606" y="1495"/>
                    <a:pt x="1693" y="1272"/>
                    <a:pt x="1771" y="1075"/>
                  </a:cubicBezTo>
                  <a:lnTo>
                    <a:pt x="1771" y="1075"/>
                  </a:lnTo>
                  <a:cubicBezTo>
                    <a:pt x="1714" y="1195"/>
                    <a:pt x="1651" y="1322"/>
                    <a:pt x="1584" y="1453"/>
                  </a:cubicBezTo>
                  <a:cubicBezTo>
                    <a:pt x="1228" y="2158"/>
                    <a:pt x="204" y="3985"/>
                    <a:pt x="204" y="3985"/>
                  </a:cubicBezTo>
                  <a:cubicBezTo>
                    <a:pt x="204" y="3985"/>
                    <a:pt x="1063" y="2093"/>
                    <a:pt x="1421" y="1390"/>
                  </a:cubicBezTo>
                  <a:cubicBezTo>
                    <a:pt x="1749" y="744"/>
                    <a:pt x="2051" y="221"/>
                    <a:pt x="2132" y="154"/>
                  </a:cubicBezTo>
                  <a:cubicBezTo>
                    <a:pt x="2134" y="150"/>
                    <a:pt x="2139" y="147"/>
                    <a:pt x="2142" y="147"/>
                  </a:cubicBezTo>
                  <a:cubicBezTo>
                    <a:pt x="2143" y="147"/>
                    <a:pt x="2144" y="147"/>
                    <a:pt x="2144" y="147"/>
                  </a:cubicBezTo>
                  <a:cubicBezTo>
                    <a:pt x="2144" y="147"/>
                    <a:pt x="2145" y="147"/>
                    <a:pt x="2145" y="147"/>
                  </a:cubicBezTo>
                  <a:close/>
                  <a:moveTo>
                    <a:pt x="2137" y="1"/>
                  </a:moveTo>
                  <a:cubicBezTo>
                    <a:pt x="2137" y="1"/>
                    <a:pt x="0" y="2737"/>
                    <a:pt x="0" y="3775"/>
                  </a:cubicBezTo>
                  <a:cubicBezTo>
                    <a:pt x="0" y="4811"/>
                    <a:pt x="957" y="5652"/>
                    <a:pt x="2137" y="5652"/>
                  </a:cubicBezTo>
                  <a:cubicBezTo>
                    <a:pt x="3318" y="5652"/>
                    <a:pt x="4276" y="4811"/>
                    <a:pt x="4276" y="3775"/>
                  </a:cubicBezTo>
                  <a:cubicBezTo>
                    <a:pt x="4276" y="2737"/>
                    <a:pt x="2137" y="1"/>
                    <a:pt x="2137"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3" name="Google Shape;1503;p3"/>
            <p:cNvSpPr/>
            <p:nvPr/>
          </p:nvSpPr>
          <p:spPr>
            <a:xfrm>
              <a:off x="1787775" y="3159400"/>
              <a:ext cx="168850" cy="445575"/>
            </a:xfrm>
            <a:custGeom>
              <a:rect b="b" l="l" r="r" t="t"/>
              <a:pathLst>
                <a:path extrusionOk="0" h="17823" w="6754">
                  <a:moveTo>
                    <a:pt x="1" y="1"/>
                  </a:moveTo>
                  <a:lnTo>
                    <a:pt x="1" y="354"/>
                  </a:lnTo>
                  <a:cubicBezTo>
                    <a:pt x="7" y="155"/>
                    <a:pt x="12" y="46"/>
                    <a:pt x="12" y="46"/>
                  </a:cubicBezTo>
                  <a:cubicBezTo>
                    <a:pt x="12" y="46"/>
                    <a:pt x="294" y="8029"/>
                    <a:pt x="294" y="10727"/>
                  </a:cubicBezTo>
                  <a:cubicBezTo>
                    <a:pt x="294" y="10834"/>
                    <a:pt x="294" y="10940"/>
                    <a:pt x="294" y="11045"/>
                  </a:cubicBezTo>
                  <a:cubicBezTo>
                    <a:pt x="635" y="8266"/>
                    <a:pt x="1856" y="498"/>
                    <a:pt x="1856" y="497"/>
                  </a:cubicBezTo>
                  <a:lnTo>
                    <a:pt x="1856" y="497"/>
                  </a:lnTo>
                  <a:cubicBezTo>
                    <a:pt x="1856" y="498"/>
                    <a:pt x="1158" y="8549"/>
                    <a:pt x="837" y="11234"/>
                  </a:cubicBezTo>
                  <a:cubicBezTo>
                    <a:pt x="792" y="11612"/>
                    <a:pt x="745" y="11980"/>
                    <a:pt x="699" y="12333"/>
                  </a:cubicBezTo>
                  <a:cubicBezTo>
                    <a:pt x="749" y="12116"/>
                    <a:pt x="802" y="11895"/>
                    <a:pt x="857" y="11670"/>
                  </a:cubicBezTo>
                  <a:cubicBezTo>
                    <a:pt x="1496" y="9028"/>
                    <a:pt x="3700" y="1178"/>
                    <a:pt x="3700" y="1177"/>
                  </a:cubicBezTo>
                  <a:lnTo>
                    <a:pt x="3700" y="1177"/>
                  </a:lnTo>
                  <a:cubicBezTo>
                    <a:pt x="3700" y="1178"/>
                    <a:pt x="2048" y="9132"/>
                    <a:pt x="1408" y="11772"/>
                  </a:cubicBezTo>
                  <a:cubicBezTo>
                    <a:pt x="1272" y="12338"/>
                    <a:pt x="1133" y="12879"/>
                    <a:pt x="1002" y="13381"/>
                  </a:cubicBezTo>
                  <a:cubicBezTo>
                    <a:pt x="1135" y="13006"/>
                    <a:pt x="1277" y="12611"/>
                    <a:pt x="1426" y="12206"/>
                  </a:cubicBezTo>
                  <a:cubicBezTo>
                    <a:pt x="2377" y="9640"/>
                    <a:pt x="5245" y="2703"/>
                    <a:pt x="5246" y="2702"/>
                  </a:cubicBezTo>
                  <a:lnTo>
                    <a:pt x="5246" y="2702"/>
                  </a:lnTo>
                  <a:cubicBezTo>
                    <a:pt x="5245" y="2703"/>
                    <a:pt x="2912" y="9793"/>
                    <a:pt x="1963" y="12359"/>
                  </a:cubicBezTo>
                  <a:cubicBezTo>
                    <a:pt x="1686" y="13107"/>
                    <a:pt x="1415" y="13810"/>
                    <a:pt x="1165" y="14432"/>
                  </a:cubicBezTo>
                  <a:cubicBezTo>
                    <a:pt x="1348" y="14053"/>
                    <a:pt x="1546" y="13654"/>
                    <a:pt x="1755" y="13241"/>
                  </a:cubicBezTo>
                  <a:cubicBezTo>
                    <a:pt x="2880" y="11020"/>
                    <a:pt x="6111" y="5260"/>
                    <a:pt x="6112" y="5259"/>
                  </a:cubicBezTo>
                  <a:lnTo>
                    <a:pt x="6112" y="5259"/>
                  </a:lnTo>
                  <a:cubicBezTo>
                    <a:pt x="6112" y="5260"/>
                    <a:pt x="3397" y="11222"/>
                    <a:pt x="2271" y="13442"/>
                  </a:cubicBezTo>
                  <a:cubicBezTo>
                    <a:pt x="1237" y="15481"/>
                    <a:pt x="287" y="17125"/>
                    <a:pt x="27" y="17338"/>
                  </a:cubicBezTo>
                  <a:cubicBezTo>
                    <a:pt x="26" y="17348"/>
                    <a:pt x="11" y="17356"/>
                    <a:pt x="1" y="17360"/>
                  </a:cubicBezTo>
                  <a:lnTo>
                    <a:pt x="1" y="17809"/>
                  </a:lnTo>
                  <a:cubicBezTo>
                    <a:pt x="7" y="17818"/>
                    <a:pt x="12" y="17823"/>
                    <a:pt x="12" y="17823"/>
                  </a:cubicBezTo>
                  <a:cubicBezTo>
                    <a:pt x="12" y="17823"/>
                    <a:pt x="6753" y="9190"/>
                    <a:pt x="6753" y="5920"/>
                  </a:cubicBezTo>
                  <a:cubicBezTo>
                    <a:pt x="6753" y="2651"/>
                    <a:pt x="3735" y="1"/>
                    <a:pt x="12"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4" name="Google Shape;1504;p3"/>
            <p:cNvSpPr/>
            <p:nvPr/>
          </p:nvSpPr>
          <p:spPr>
            <a:xfrm>
              <a:off x="1787775" y="3019075"/>
              <a:ext cx="52575" cy="140100"/>
            </a:xfrm>
            <a:custGeom>
              <a:rect b="b" l="l" r="r" t="t"/>
              <a:pathLst>
                <a:path extrusionOk="0" h="5604" w="2103">
                  <a:moveTo>
                    <a:pt x="1" y="0"/>
                  </a:moveTo>
                  <a:lnTo>
                    <a:pt x="1" y="127"/>
                  </a:lnTo>
                  <a:cubicBezTo>
                    <a:pt x="106" y="247"/>
                    <a:pt x="387" y="740"/>
                    <a:pt x="692" y="1343"/>
                  </a:cubicBezTo>
                  <a:cubicBezTo>
                    <a:pt x="1050" y="2047"/>
                    <a:pt x="1911" y="3938"/>
                    <a:pt x="1911" y="3938"/>
                  </a:cubicBezTo>
                  <a:cubicBezTo>
                    <a:pt x="1911" y="3938"/>
                    <a:pt x="887" y="2111"/>
                    <a:pt x="529" y="1406"/>
                  </a:cubicBezTo>
                  <a:cubicBezTo>
                    <a:pt x="462" y="1275"/>
                    <a:pt x="400" y="1148"/>
                    <a:pt x="342" y="1028"/>
                  </a:cubicBezTo>
                  <a:lnTo>
                    <a:pt x="342" y="1028"/>
                  </a:lnTo>
                  <a:cubicBezTo>
                    <a:pt x="420" y="1225"/>
                    <a:pt x="507" y="1448"/>
                    <a:pt x="595" y="1686"/>
                  </a:cubicBezTo>
                  <a:cubicBezTo>
                    <a:pt x="897" y="2501"/>
                    <a:pt x="1606" y="4674"/>
                    <a:pt x="1606" y="4674"/>
                  </a:cubicBezTo>
                  <a:cubicBezTo>
                    <a:pt x="1606" y="4674"/>
                    <a:pt x="727" y="2549"/>
                    <a:pt x="425" y="1734"/>
                  </a:cubicBezTo>
                  <a:cubicBezTo>
                    <a:pt x="377" y="1606"/>
                    <a:pt x="332" y="1481"/>
                    <a:pt x="291" y="1361"/>
                  </a:cubicBezTo>
                  <a:lnTo>
                    <a:pt x="291" y="1361"/>
                  </a:lnTo>
                  <a:cubicBezTo>
                    <a:pt x="332" y="1521"/>
                    <a:pt x="375" y="1693"/>
                    <a:pt x="419" y="1871"/>
                  </a:cubicBezTo>
                  <a:cubicBezTo>
                    <a:pt x="622" y="2709"/>
                    <a:pt x="1117" y="5164"/>
                    <a:pt x="1117" y="5164"/>
                  </a:cubicBezTo>
                  <a:cubicBezTo>
                    <a:pt x="1117" y="5164"/>
                    <a:pt x="447" y="2742"/>
                    <a:pt x="244" y="1904"/>
                  </a:cubicBezTo>
                  <a:cubicBezTo>
                    <a:pt x="227" y="1833"/>
                    <a:pt x="211" y="1763"/>
                    <a:pt x="194" y="1694"/>
                  </a:cubicBezTo>
                  <a:lnTo>
                    <a:pt x="194" y="1694"/>
                  </a:lnTo>
                  <a:cubicBezTo>
                    <a:pt x="209" y="1806"/>
                    <a:pt x="224" y="1923"/>
                    <a:pt x="237" y="2042"/>
                  </a:cubicBezTo>
                  <a:cubicBezTo>
                    <a:pt x="341" y="2894"/>
                    <a:pt x="555" y="5422"/>
                    <a:pt x="555" y="5422"/>
                  </a:cubicBezTo>
                  <a:cubicBezTo>
                    <a:pt x="555" y="5422"/>
                    <a:pt x="162" y="2910"/>
                    <a:pt x="61" y="2059"/>
                  </a:cubicBezTo>
                  <a:cubicBezTo>
                    <a:pt x="57" y="2041"/>
                    <a:pt x="56" y="2023"/>
                    <a:pt x="54" y="2004"/>
                  </a:cubicBezTo>
                  <a:cubicBezTo>
                    <a:pt x="54" y="2069"/>
                    <a:pt x="54" y="2136"/>
                    <a:pt x="54" y="2202"/>
                  </a:cubicBezTo>
                  <a:cubicBezTo>
                    <a:pt x="54" y="2684"/>
                    <a:pt x="26" y="3696"/>
                    <a:pt x="1" y="4489"/>
                  </a:cubicBezTo>
                  <a:lnTo>
                    <a:pt x="1" y="5604"/>
                  </a:lnTo>
                  <a:cubicBezTo>
                    <a:pt x="1165" y="5585"/>
                    <a:pt x="2103" y="4754"/>
                    <a:pt x="2103" y="3728"/>
                  </a:cubicBezTo>
                  <a:cubicBezTo>
                    <a:pt x="2103" y="2769"/>
                    <a:pt x="279" y="362"/>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5" name="Google Shape;1505;p3"/>
            <p:cNvSpPr/>
            <p:nvPr/>
          </p:nvSpPr>
          <p:spPr>
            <a:xfrm>
              <a:off x="2319025" y="2984225"/>
              <a:ext cx="36850" cy="141025"/>
            </a:xfrm>
            <a:custGeom>
              <a:rect b="b" l="l" r="r" t="t"/>
              <a:pathLst>
                <a:path extrusionOk="0" h="5641" w="1474">
                  <a:moveTo>
                    <a:pt x="599" y="0"/>
                  </a:moveTo>
                  <a:cubicBezTo>
                    <a:pt x="430" y="1796"/>
                    <a:pt x="259" y="3540"/>
                    <a:pt x="139" y="4539"/>
                  </a:cubicBezTo>
                  <a:cubicBezTo>
                    <a:pt x="94" y="4919"/>
                    <a:pt x="47" y="5285"/>
                    <a:pt x="1" y="5640"/>
                  </a:cubicBezTo>
                  <a:cubicBezTo>
                    <a:pt x="51" y="5422"/>
                    <a:pt x="104" y="5200"/>
                    <a:pt x="157" y="4976"/>
                  </a:cubicBezTo>
                  <a:cubicBezTo>
                    <a:pt x="420" y="3893"/>
                    <a:pt x="945" y="1934"/>
                    <a:pt x="147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6" name="Google Shape;1506;p3"/>
            <p:cNvSpPr/>
            <p:nvPr/>
          </p:nvSpPr>
          <p:spPr>
            <a:xfrm>
              <a:off x="2307025" y="2984225"/>
              <a:ext cx="17225" cy="108775"/>
            </a:xfrm>
            <a:custGeom>
              <a:rect b="b" l="l" r="r" t="t"/>
              <a:pathLst>
                <a:path extrusionOk="0" h="4351" w="689">
                  <a:moveTo>
                    <a:pt x="1" y="0"/>
                  </a:moveTo>
                  <a:cubicBezTo>
                    <a:pt x="43" y="1606"/>
                    <a:pt x="74" y="3122"/>
                    <a:pt x="74" y="4034"/>
                  </a:cubicBezTo>
                  <a:cubicBezTo>
                    <a:pt x="74" y="4141"/>
                    <a:pt x="74" y="4246"/>
                    <a:pt x="74" y="4351"/>
                  </a:cubicBezTo>
                  <a:cubicBezTo>
                    <a:pt x="198" y="3350"/>
                    <a:pt x="436" y="1699"/>
                    <a:pt x="68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7" name="Google Shape;1507;p3"/>
            <p:cNvSpPr/>
            <p:nvPr/>
          </p:nvSpPr>
          <p:spPr>
            <a:xfrm>
              <a:off x="2210975" y="2984225"/>
              <a:ext cx="65275" cy="167200"/>
            </a:xfrm>
            <a:custGeom>
              <a:rect b="b" l="l" r="r" t="t"/>
              <a:pathLst>
                <a:path extrusionOk="0" h="6688" w="2611">
                  <a:moveTo>
                    <a:pt x="0" y="0"/>
                  </a:moveTo>
                  <a:cubicBezTo>
                    <a:pt x="805" y="1977"/>
                    <a:pt x="1716" y="4248"/>
                    <a:pt x="2186" y="5514"/>
                  </a:cubicBezTo>
                  <a:cubicBezTo>
                    <a:pt x="2336" y="5918"/>
                    <a:pt x="2477" y="6311"/>
                    <a:pt x="2610" y="6688"/>
                  </a:cubicBezTo>
                  <a:cubicBezTo>
                    <a:pt x="2477" y="6185"/>
                    <a:pt x="2341" y="5643"/>
                    <a:pt x="2204" y="5079"/>
                  </a:cubicBezTo>
                  <a:cubicBezTo>
                    <a:pt x="1936" y="3968"/>
                    <a:pt x="1503" y="1957"/>
                    <a:pt x="109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8" name="Google Shape;1508;p3"/>
            <p:cNvSpPr/>
            <p:nvPr/>
          </p:nvSpPr>
          <p:spPr>
            <a:xfrm>
              <a:off x="2168500" y="2984225"/>
              <a:ext cx="103675" cy="193475"/>
            </a:xfrm>
            <a:custGeom>
              <a:rect b="b" l="l" r="r" t="t"/>
              <a:pathLst>
                <a:path extrusionOk="0" h="7739" w="4147">
                  <a:moveTo>
                    <a:pt x="0" y="0"/>
                  </a:moveTo>
                  <a:cubicBezTo>
                    <a:pt x="1031" y="1856"/>
                    <a:pt x="2785" y="5029"/>
                    <a:pt x="3555" y="6546"/>
                  </a:cubicBezTo>
                  <a:cubicBezTo>
                    <a:pt x="3765" y="6961"/>
                    <a:pt x="3963" y="7361"/>
                    <a:pt x="4146" y="7739"/>
                  </a:cubicBezTo>
                  <a:cubicBezTo>
                    <a:pt x="3896" y="7118"/>
                    <a:pt x="3625" y="6415"/>
                    <a:pt x="3348" y="5667"/>
                  </a:cubicBezTo>
                  <a:cubicBezTo>
                    <a:pt x="2874" y="4384"/>
                    <a:pt x="2077" y="2032"/>
                    <a:pt x="140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9" name="Google Shape;1509;p3"/>
            <p:cNvSpPr/>
            <p:nvPr/>
          </p:nvSpPr>
          <p:spPr>
            <a:xfrm>
              <a:off x="2247250" y="2984225"/>
              <a:ext cx="36575" cy="141025"/>
            </a:xfrm>
            <a:custGeom>
              <a:rect b="b" l="l" r="r" t="t"/>
              <a:pathLst>
                <a:path extrusionOk="0" h="5641" w="1463">
                  <a:moveTo>
                    <a:pt x="0" y="0"/>
                  </a:moveTo>
                  <a:cubicBezTo>
                    <a:pt x="518" y="1917"/>
                    <a:pt x="1040" y="3878"/>
                    <a:pt x="1304" y="4976"/>
                  </a:cubicBezTo>
                  <a:cubicBezTo>
                    <a:pt x="1359" y="5200"/>
                    <a:pt x="1411" y="5422"/>
                    <a:pt x="1463" y="5640"/>
                  </a:cubicBezTo>
                  <a:cubicBezTo>
                    <a:pt x="1414" y="5285"/>
                    <a:pt x="1369" y="4919"/>
                    <a:pt x="1323" y="4539"/>
                  </a:cubicBezTo>
                  <a:cubicBezTo>
                    <a:pt x="1203" y="3535"/>
                    <a:pt x="1033" y="1791"/>
                    <a:pt x="86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0" name="Google Shape;1510;p3"/>
            <p:cNvSpPr/>
            <p:nvPr/>
          </p:nvSpPr>
          <p:spPr>
            <a:xfrm>
              <a:off x="2330700" y="2984225"/>
              <a:ext cx="103650" cy="193475"/>
            </a:xfrm>
            <a:custGeom>
              <a:rect b="b" l="l" r="r" t="t"/>
              <a:pathLst>
                <a:path extrusionOk="0" h="7739" w="4146">
                  <a:moveTo>
                    <a:pt x="2753" y="0"/>
                  </a:moveTo>
                  <a:cubicBezTo>
                    <a:pt x="2060" y="2064"/>
                    <a:pt x="1263" y="4408"/>
                    <a:pt x="798" y="5667"/>
                  </a:cubicBezTo>
                  <a:cubicBezTo>
                    <a:pt x="521" y="6415"/>
                    <a:pt x="250" y="7118"/>
                    <a:pt x="0" y="7739"/>
                  </a:cubicBezTo>
                  <a:cubicBezTo>
                    <a:pt x="182" y="7361"/>
                    <a:pt x="380" y="6959"/>
                    <a:pt x="590" y="6546"/>
                  </a:cubicBezTo>
                  <a:cubicBezTo>
                    <a:pt x="1359" y="5029"/>
                    <a:pt x="3113" y="1856"/>
                    <a:pt x="414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1" name="Google Shape;1511;p3"/>
            <p:cNvSpPr/>
            <p:nvPr/>
          </p:nvSpPr>
          <p:spPr>
            <a:xfrm>
              <a:off x="2326600" y="2984225"/>
              <a:ext cx="65250" cy="167200"/>
            </a:xfrm>
            <a:custGeom>
              <a:rect b="b" l="l" r="r" t="t"/>
              <a:pathLst>
                <a:path extrusionOk="0" h="6688" w="2610">
                  <a:moveTo>
                    <a:pt x="1535" y="0"/>
                  </a:moveTo>
                  <a:cubicBezTo>
                    <a:pt x="1110" y="1976"/>
                    <a:pt x="672" y="3984"/>
                    <a:pt x="407" y="5079"/>
                  </a:cubicBezTo>
                  <a:cubicBezTo>
                    <a:pt x="269" y="5643"/>
                    <a:pt x="132" y="6185"/>
                    <a:pt x="1" y="6688"/>
                  </a:cubicBezTo>
                  <a:cubicBezTo>
                    <a:pt x="134" y="6311"/>
                    <a:pt x="276" y="5918"/>
                    <a:pt x="426" y="5514"/>
                  </a:cubicBezTo>
                  <a:cubicBezTo>
                    <a:pt x="885" y="4271"/>
                    <a:pt x="1793" y="2007"/>
                    <a:pt x="260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2" name="Google Shape;1512;p3"/>
            <p:cNvSpPr/>
            <p:nvPr/>
          </p:nvSpPr>
          <p:spPr>
            <a:xfrm>
              <a:off x="2135725" y="2984225"/>
              <a:ext cx="332225" cy="278225"/>
            </a:xfrm>
            <a:custGeom>
              <a:rect b="b" l="l" r="r" t="t"/>
              <a:pathLst>
                <a:path extrusionOk="0" h="11129" w="13289">
                  <a:moveTo>
                    <a:pt x="1" y="0"/>
                  </a:moveTo>
                  <a:cubicBezTo>
                    <a:pt x="827" y="3678"/>
                    <a:pt x="6645" y="11128"/>
                    <a:pt x="6645" y="11128"/>
                  </a:cubicBezTo>
                  <a:cubicBezTo>
                    <a:pt x="6645" y="11128"/>
                    <a:pt x="12463" y="3680"/>
                    <a:pt x="13289" y="0"/>
                  </a:cubicBezTo>
                  <a:lnTo>
                    <a:pt x="12088" y="0"/>
                  </a:lnTo>
                  <a:cubicBezTo>
                    <a:pt x="11212" y="1907"/>
                    <a:pt x="9680" y="5217"/>
                    <a:pt x="8903" y="6748"/>
                  </a:cubicBezTo>
                  <a:cubicBezTo>
                    <a:pt x="7871" y="8786"/>
                    <a:pt x="6920" y="10430"/>
                    <a:pt x="6661" y="10644"/>
                  </a:cubicBezTo>
                  <a:cubicBezTo>
                    <a:pt x="6658" y="10655"/>
                    <a:pt x="6640" y="10666"/>
                    <a:pt x="6631" y="10666"/>
                  </a:cubicBezTo>
                  <a:cubicBezTo>
                    <a:pt x="6630" y="10666"/>
                    <a:pt x="6629" y="10666"/>
                    <a:pt x="6628" y="10665"/>
                  </a:cubicBezTo>
                  <a:cubicBezTo>
                    <a:pt x="6627" y="10666"/>
                    <a:pt x="6626" y="10666"/>
                    <a:pt x="6625" y="10666"/>
                  </a:cubicBezTo>
                  <a:cubicBezTo>
                    <a:pt x="6615" y="10666"/>
                    <a:pt x="6596" y="10655"/>
                    <a:pt x="6593" y="10644"/>
                  </a:cubicBezTo>
                  <a:cubicBezTo>
                    <a:pt x="6335" y="10430"/>
                    <a:pt x="5384" y="8786"/>
                    <a:pt x="4351" y="6748"/>
                  </a:cubicBezTo>
                  <a:cubicBezTo>
                    <a:pt x="3575" y="5217"/>
                    <a:pt x="2043" y="1907"/>
                    <a:pt x="116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3" name="Google Shape;1513;p3"/>
            <p:cNvSpPr/>
            <p:nvPr/>
          </p:nvSpPr>
          <p:spPr>
            <a:xfrm>
              <a:off x="2278650" y="2984225"/>
              <a:ext cx="18050" cy="116500"/>
            </a:xfrm>
            <a:custGeom>
              <a:rect b="b" l="l" r="r" t="t"/>
              <a:pathLst>
                <a:path extrusionOk="0" h="4660" w="722">
                  <a:moveTo>
                    <a:pt x="0" y="0"/>
                  </a:moveTo>
                  <a:cubicBezTo>
                    <a:pt x="262" y="1769"/>
                    <a:pt x="508" y="3490"/>
                    <a:pt x="628" y="4487"/>
                  </a:cubicBezTo>
                  <a:cubicBezTo>
                    <a:pt x="635" y="4546"/>
                    <a:pt x="641" y="4602"/>
                    <a:pt x="648" y="4659"/>
                  </a:cubicBezTo>
                  <a:cubicBezTo>
                    <a:pt x="646" y="4454"/>
                    <a:pt x="646" y="4246"/>
                    <a:pt x="646" y="4034"/>
                  </a:cubicBezTo>
                  <a:cubicBezTo>
                    <a:pt x="646" y="3122"/>
                    <a:pt x="678" y="1606"/>
                    <a:pt x="72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4" name="Google Shape;1514;p3"/>
            <p:cNvSpPr/>
            <p:nvPr/>
          </p:nvSpPr>
          <p:spPr>
            <a:xfrm>
              <a:off x="1988150" y="2984225"/>
              <a:ext cx="103675" cy="193475"/>
            </a:xfrm>
            <a:custGeom>
              <a:rect b="b" l="l" r="r" t="t"/>
              <a:pathLst>
                <a:path extrusionOk="0" h="7739" w="4147">
                  <a:moveTo>
                    <a:pt x="2754" y="0"/>
                  </a:moveTo>
                  <a:cubicBezTo>
                    <a:pt x="2063" y="2064"/>
                    <a:pt x="1265" y="4408"/>
                    <a:pt x="799" y="5667"/>
                  </a:cubicBezTo>
                  <a:cubicBezTo>
                    <a:pt x="522" y="6415"/>
                    <a:pt x="251" y="7118"/>
                    <a:pt x="1" y="7739"/>
                  </a:cubicBezTo>
                  <a:cubicBezTo>
                    <a:pt x="184" y="7361"/>
                    <a:pt x="382" y="6959"/>
                    <a:pt x="590" y="6546"/>
                  </a:cubicBezTo>
                  <a:cubicBezTo>
                    <a:pt x="1361" y="5029"/>
                    <a:pt x="3114" y="1856"/>
                    <a:pt x="414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5" name="Google Shape;1515;p3"/>
            <p:cNvSpPr/>
            <p:nvPr/>
          </p:nvSpPr>
          <p:spPr>
            <a:xfrm>
              <a:off x="1904700" y="2984225"/>
              <a:ext cx="36600" cy="141025"/>
            </a:xfrm>
            <a:custGeom>
              <a:rect b="b" l="l" r="r" t="t"/>
              <a:pathLst>
                <a:path extrusionOk="0" h="5641" w="1464">
                  <a:moveTo>
                    <a:pt x="1" y="0"/>
                  </a:moveTo>
                  <a:cubicBezTo>
                    <a:pt x="519" y="1917"/>
                    <a:pt x="1040" y="3878"/>
                    <a:pt x="1307" y="4976"/>
                  </a:cubicBezTo>
                  <a:cubicBezTo>
                    <a:pt x="1360" y="5200"/>
                    <a:pt x="1413" y="5422"/>
                    <a:pt x="1463" y="5640"/>
                  </a:cubicBezTo>
                  <a:cubicBezTo>
                    <a:pt x="1417" y="5285"/>
                    <a:pt x="1370" y="4919"/>
                    <a:pt x="1325" y="4539"/>
                  </a:cubicBezTo>
                  <a:cubicBezTo>
                    <a:pt x="1205" y="3535"/>
                    <a:pt x="1033" y="1791"/>
                    <a:pt x="86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6" name="Google Shape;1516;p3"/>
            <p:cNvSpPr/>
            <p:nvPr/>
          </p:nvSpPr>
          <p:spPr>
            <a:xfrm>
              <a:off x="1868450" y="2984225"/>
              <a:ext cx="65275" cy="167200"/>
            </a:xfrm>
            <a:custGeom>
              <a:rect b="b" l="l" r="r" t="t"/>
              <a:pathLst>
                <a:path extrusionOk="0" h="6688" w="2611">
                  <a:moveTo>
                    <a:pt x="0" y="0"/>
                  </a:moveTo>
                  <a:cubicBezTo>
                    <a:pt x="805" y="1977"/>
                    <a:pt x="1717" y="4248"/>
                    <a:pt x="2185" y="5514"/>
                  </a:cubicBezTo>
                  <a:cubicBezTo>
                    <a:pt x="2335" y="5918"/>
                    <a:pt x="2477" y="6311"/>
                    <a:pt x="2610" y="6688"/>
                  </a:cubicBezTo>
                  <a:cubicBezTo>
                    <a:pt x="2478" y="6185"/>
                    <a:pt x="2342" y="5643"/>
                    <a:pt x="2204" y="5079"/>
                  </a:cubicBezTo>
                  <a:cubicBezTo>
                    <a:pt x="1935" y="3968"/>
                    <a:pt x="1504" y="1957"/>
                    <a:pt x="109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7" name="Google Shape;1517;p3"/>
            <p:cNvSpPr/>
            <p:nvPr/>
          </p:nvSpPr>
          <p:spPr>
            <a:xfrm>
              <a:off x="1825975" y="2984225"/>
              <a:ext cx="103650" cy="193475"/>
            </a:xfrm>
            <a:custGeom>
              <a:rect b="b" l="l" r="r" t="t"/>
              <a:pathLst>
                <a:path extrusionOk="0" h="7739" w="4146">
                  <a:moveTo>
                    <a:pt x="0" y="0"/>
                  </a:moveTo>
                  <a:cubicBezTo>
                    <a:pt x="1033" y="1856"/>
                    <a:pt x="2787" y="5029"/>
                    <a:pt x="3556" y="6546"/>
                  </a:cubicBezTo>
                  <a:cubicBezTo>
                    <a:pt x="3766" y="6961"/>
                    <a:pt x="3963" y="7361"/>
                    <a:pt x="4146" y="7739"/>
                  </a:cubicBezTo>
                  <a:cubicBezTo>
                    <a:pt x="3896" y="7118"/>
                    <a:pt x="3624" y="6415"/>
                    <a:pt x="3348" y="5667"/>
                  </a:cubicBezTo>
                  <a:cubicBezTo>
                    <a:pt x="2873" y="4384"/>
                    <a:pt x="2077" y="2032"/>
                    <a:pt x="139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8" name="Google Shape;1518;p3"/>
            <p:cNvSpPr/>
            <p:nvPr/>
          </p:nvSpPr>
          <p:spPr>
            <a:xfrm>
              <a:off x="1936150" y="2984225"/>
              <a:ext cx="18000" cy="116500"/>
            </a:xfrm>
            <a:custGeom>
              <a:rect b="b" l="l" r="r" t="t"/>
              <a:pathLst>
                <a:path extrusionOk="0" h="4660" w="720">
                  <a:moveTo>
                    <a:pt x="0" y="0"/>
                  </a:moveTo>
                  <a:cubicBezTo>
                    <a:pt x="262" y="1769"/>
                    <a:pt x="508" y="3490"/>
                    <a:pt x="628" y="4487"/>
                  </a:cubicBezTo>
                  <a:cubicBezTo>
                    <a:pt x="635" y="4546"/>
                    <a:pt x="642" y="4602"/>
                    <a:pt x="648" y="4659"/>
                  </a:cubicBezTo>
                  <a:cubicBezTo>
                    <a:pt x="647" y="4454"/>
                    <a:pt x="645" y="4246"/>
                    <a:pt x="645" y="4034"/>
                  </a:cubicBezTo>
                  <a:cubicBezTo>
                    <a:pt x="645" y="3122"/>
                    <a:pt x="678" y="1606"/>
                    <a:pt x="72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9" name="Google Shape;1519;p3"/>
            <p:cNvSpPr/>
            <p:nvPr/>
          </p:nvSpPr>
          <p:spPr>
            <a:xfrm>
              <a:off x="1793225" y="2984225"/>
              <a:ext cx="332200" cy="278225"/>
            </a:xfrm>
            <a:custGeom>
              <a:rect b="b" l="l" r="r" t="t"/>
              <a:pathLst>
                <a:path extrusionOk="0" h="11129" w="13288">
                  <a:moveTo>
                    <a:pt x="1" y="0"/>
                  </a:moveTo>
                  <a:cubicBezTo>
                    <a:pt x="827" y="3678"/>
                    <a:pt x="6643" y="11128"/>
                    <a:pt x="6643" y="11128"/>
                  </a:cubicBezTo>
                  <a:cubicBezTo>
                    <a:pt x="6643" y="11128"/>
                    <a:pt x="12463" y="3680"/>
                    <a:pt x="13288" y="0"/>
                  </a:cubicBezTo>
                  <a:lnTo>
                    <a:pt x="12087" y="0"/>
                  </a:lnTo>
                  <a:cubicBezTo>
                    <a:pt x="11211" y="1907"/>
                    <a:pt x="9680" y="5217"/>
                    <a:pt x="8904" y="6748"/>
                  </a:cubicBezTo>
                  <a:cubicBezTo>
                    <a:pt x="7869" y="8786"/>
                    <a:pt x="6920" y="10430"/>
                    <a:pt x="6660" y="10644"/>
                  </a:cubicBezTo>
                  <a:cubicBezTo>
                    <a:pt x="6659" y="10655"/>
                    <a:pt x="6640" y="10666"/>
                    <a:pt x="6630" y="10666"/>
                  </a:cubicBezTo>
                  <a:cubicBezTo>
                    <a:pt x="6629" y="10666"/>
                    <a:pt x="6628" y="10666"/>
                    <a:pt x="6627" y="10665"/>
                  </a:cubicBezTo>
                  <a:cubicBezTo>
                    <a:pt x="6626" y="10666"/>
                    <a:pt x="6625" y="10666"/>
                    <a:pt x="6623" y="10666"/>
                  </a:cubicBezTo>
                  <a:cubicBezTo>
                    <a:pt x="6613" y="10666"/>
                    <a:pt x="6595" y="10655"/>
                    <a:pt x="6593" y="10644"/>
                  </a:cubicBezTo>
                  <a:cubicBezTo>
                    <a:pt x="6334" y="10430"/>
                    <a:pt x="5384" y="8786"/>
                    <a:pt x="4350" y="6748"/>
                  </a:cubicBezTo>
                  <a:cubicBezTo>
                    <a:pt x="3574" y="5217"/>
                    <a:pt x="2043" y="1907"/>
                    <a:pt x="116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0" name="Google Shape;1520;p3"/>
            <p:cNvSpPr/>
            <p:nvPr/>
          </p:nvSpPr>
          <p:spPr>
            <a:xfrm>
              <a:off x="1976500" y="2984225"/>
              <a:ext cx="36875" cy="141025"/>
            </a:xfrm>
            <a:custGeom>
              <a:rect b="b" l="l" r="r" t="t"/>
              <a:pathLst>
                <a:path extrusionOk="0" h="5641" w="1475">
                  <a:moveTo>
                    <a:pt x="600" y="0"/>
                  </a:moveTo>
                  <a:cubicBezTo>
                    <a:pt x="430" y="1796"/>
                    <a:pt x="258" y="3540"/>
                    <a:pt x="139" y="4539"/>
                  </a:cubicBezTo>
                  <a:cubicBezTo>
                    <a:pt x="94" y="4919"/>
                    <a:pt x="47" y="5285"/>
                    <a:pt x="0" y="5640"/>
                  </a:cubicBezTo>
                  <a:cubicBezTo>
                    <a:pt x="50" y="5422"/>
                    <a:pt x="104" y="5200"/>
                    <a:pt x="157" y="4976"/>
                  </a:cubicBezTo>
                  <a:cubicBezTo>
                    <a:pt x="420" y="3893"/>
                    <a:pt x="945" y="1934"/>
                    <a:pt x="147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1" name="Google Shape;1521;p3"/>
            <p:cNvSpPr/>
            <p:nvPr/>
          </p:nvSpPr>
          <p:spPr>
            <a:xfrm>
              <a:off x="1984075" y="2984225"/>
              <a:ext cx="65225" cy="167200"/>
            </a:xfrm>
            <a:custGeom>
              <a:rect b="b" l="l" r="r" t="t"/>
              <a:pathLst>
                <a:path extrusionOk="0" h="6688" w="2609">
                  <a:moveTo>
                    <a:pt x="1534" y="0"/>
                  </a:moveTo>
                  <a:cubicBezTo>
                    <a:pt x="1111" y="1976"/>
                    <a:pt x="672" y="3984"/>
                    <a:pt x="407" y="5079"/>
                  </a:cubicBezTo>
                  <a:cubicBezTo>
                    <a:pt x="270" y="5643"/>
                    <a:pt x="132" y="6185"/>
                    <a:pt x="0" y="6688"/>
                  </a:cubicBezTo>
                  <a:cubicBezTo>
                    <a:pt x="134" y="6311"/>
                    <a:pt x="275" y="5918"/>
                    <a:pt x="425" y="5514"/>
                  </a:cubicBezTo>
                  <a:cubicBezTo>
                    <a:pt x="885" y="4271"/>
                    <a:pt x="1794" y="2007"/>
                    <a:pt x="260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2" name="Google Shape;1522;p3"/>
            <p:cNvSpPr/>
            <p:nvPr/>
          </p:nvSpPr>
          <p:spPr>
            <a:xfrm>
              <a:off x="1964500" y="2984225"/>
              <a:ext cx="17225" cy="108775"/>
            </a:xfrm>
            <a:custGeom>
              <a:rect b="b" l="l" r="r" t="t"/>
              <a:pathLst>
                <a:path extrusionOk="0" h="4351" w="689">
                  <a:moveTo>
                    <a:pt x="1" y="0"/>
                  </a:moveTo>
                  <a:cubicBezTo>
                    <a:pt x="44" y="1606"/>
                    <a:pt x="76" y="3122"/>
                    <a:pt x="76" y="4034"/>
                  </a:cubicBezTo>
                  <a:cubicBezTo>
                    <a:pt x="76" y="4141"/>
                    <a:pt x="76" y="4246"/>
                    <a:pt x="76" y="4351"/>
                  </a:cubicBezTo>
                  <a:cubicBezTo>
                    <a:pt x="199" y="3350"/>
                    <a:pt x="435" y="1699"/>
                    <a:pt x="68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3" name="Google Shape;1523;p3"/>
            <p:cNvSpPr/>
            <p:nvPr/>
          </p:nvSpPr>
          <p:spPr>
            <a:xfrm>
              <a:off x="2818350" y="3501900"/>
              <a:ext cx="337100" cy="167375"/>
            </a:xfrm>
            <a:custGeom>
              <a:rect b="b" l="l" r="r" t="t"/>
              <a:pathLst>
                <a:path extrusionOk="0" h="6695" w="13484">
                  <a:moveTo>
                    <a:pt x="6741" y="0"/>
                  </a:moveTo>
                  <a:cubicBezTo>
                    <a:pt x="3018" y="0"/>
                    <a:pt x="0" y="2652"/>
                    <a:pt x="0" y="5922"/>
                  </a:cubicBezTo>
                  <a:cubicBezTo>
                    <a:pt x="0" y="6153"/>
                    <a:pt x="35" y="6413"/>
                    <a:pt x="98" y="6694"/>
                  </a:cubicBezTo>
                  <a:lnTo>
                    <a:pt x="1264" y="6694"/>
                  </a:lnTo>
                  <a:cubicBezTo>
                    <a:pt x="870" y="5835"/>
                    <a:pt x="607" y="5259"/>
                    <a:pt x="606" y="5259"/>
                  </a:cubicBezTo>
                  <a:lnTo>
                    <a:pt x="606" y="5259"/>
                  </a:lnTo>
                  <a:cubicBezTo>
                    <a:pt x="607" y="5259"/>
                    <a:pt x="930" y="5837"/>
                    <a:pt x="1408" y="6694"/>
                  </a:cubicBezTo>
                  <a:lnTo>
                    <a:pt x="2807" y="6694"/>
                  </a:lnTo>
                  <a:cubicBezTo>
                    <a:pt x="2126" y="4656"/>
                    <a:pt x="1564" y="2939"/>
                    <a:pt x="1564" y="2938"/>
                  </a:cubicBezTo>
                  <a:lnTo>
                    <a:pt x="1564" y="2938"/>
                  </a:lnTo>
                  <a:cubicBezTo>
                    <a:pt x="1564" y="2939"/>
                    <a:pt x="2279" y="4661"/>
                    <a:pt x="3107" y="6694"/>
                  </a:cubicBezTo>
                  <a:lnTo>
                    <a:pt x="4199" y="6694"/>
                  </a:lnTo>
                  <a:cubicBezTo>
                    <a:pt x="3633" y="3993"/>
                    <a:pt x="3108" y="1394"/>
                    <a:pt x="3108" y="1393"/>
                  </a:cubicBezTo>
                  <a:lnTo>
                    <a:pt x="3108" y="1393"/>
                  </a:lnTo>
                  <a:cubicBezTo>
                    <a:pt x="3108" y="1394"/>
                    <a:pt x="3829" y="4000"/>
                    <a:pt x="4557" y="6694"/>
                  </a:cubicBezTo>
                  <a:lnTo>
                    <a:pt x="5423" y="6694"/>
                  </a:lnTo>
                  <a:cubicBezTo>
                    <a:pt x="5147" y="3698"/>
                    <a:pt x="4880" y="576"/>
                    <a:pt x="4880" y="575"/>
                  </a:cubicBezTo>
                  <a:lnTo>
                    <a:pt x="4880" y="575"/>
                  </a:lnTo>
                  <a:cubicBezTo>
                    <a:pt x="4881" y="576"/>
                    <a:pt x="5370" y="3703"/>
                    <a:pt x="5813" y="6694"/>
                  </a:cubicBezTo>
                  <a:lnTo>
                    <a:pt x="6534" y="6694"/>
                  </a:lnTo>
                  <a:cubicBezTo>
                    <a:pt x="6618" y="3546"/>
                    <a:pt x="6741" y="47"/>
                    <a:pt x="6741" y="47"/>
                  </a:cubicBezTo>
                  <a:cubicBezTo>
                    <a:pt x="6741" y="47"/>
                    <a:pt x="6864" y="3546"/>
                    <a:pt x="6949" y="6694"/>
                  </a:cubicBezTo>
                  <a:lnTo>
                    <a:pt x="7637" y="6694"/>
                  </a:lnTo>
                  <a:cubicBezTo>
                    <a:pt x="8087" y="3677"/>
                    <a:pt x="8586" y="499"/>
                    <a:pt x="8586" y="498"/>
                  </a:cubicBezTo>
                  <a:lnTo>
                    <a:pt x="8586" y="498"/>
                  </a:lnTo>
                  <a:cubicBezTo>
                    <a:pt x="8586" y="499"/>
                    <a:pt x="8312" y="3668"/>
                    <a:pt x="8027" y="6694"/>
                  </a:cubicBezTo>
                  <a:lnTo>
                    <a:pt x="8901" y="6694"/>
                  </a:lnTo>
                  <a:cubicBezTo>
                    <a:pt x="9662" y="3910"/>
                    <a:pt x="10430" y="1177"/>
                    <a:pt x="10430" y="1176"/>
                  </a:cubicBezTo>
                  <a:lnTo>
                    <a:pt x="10430" y="1176"/>
                  </a:lnTo>
                  <a:cubicBezTo>
                    <a:pt x="10430" y="1177"/>
                    <a:pt x="9864" y="3903"/>
                    <a:pt x="9264" y="6694"/>
                  </a:cubicBezTo>
                  <a:lnTo>
                    <a:pt x="10340" y="6694"/>
                  </a:lnTo>
                  <a:cubicBezTo>
                    <a:pt x="11210" y="4553"/>
                    <a:pt x="11976" y="2704"/>
                    <a:pt x="11976" y="2704"/>
                  </a:cubicBezTo>
                  <a:lnTo>
                    <a:pt x="11976" y="2704"/>
                  </a:lnTo>
                  <a:cubicBezTo>
                    <a:pt x="11976" y="2704"/>
                    <a:pt x="11368" y="4548"/>
                    <a:pt x="10648" y="6694"/>
                  </a:cubicBezTo>
                  <a:lnTo>
                    <a:pt x="12041" y="6694"/>
                  </a:lnTo>
                  <a:cubicBezTo>
                    <a:pt x="12517" y="5837"/>
                    <a:pt x="12840" y="5259"/>
                    <a:pt x="12840" y="5259"/>
                  </a:cubicBezTo>
                  <a:lnTo>
                    <a:pt x="12840" y="5259"/>
                  </a:lnTo>
                  <a:cubicBezTo>
                    <a:pt x="12840" y="5259"/>
                    <a:pt x="12579" y="5835"/>
                    <a:pt x="12184" y="6694"/>
                  </a:cubicBezTo>
                  <a:lnTo>
                    <a:pt x="13385" y="6694"/>
                  </a:lnTo>
                  <a:cubicBezTo>
                    <a:pt x="13448" y="6413"/>
                    <a:pt x="13483" y="6153"/>
                    <a:pt x="13483" y="5922"/>
                  </a:cubicBezTo>
                  <a:cubicBezTo>
                    <a:pt x="13483" y="2652"/>
                    <a:pt x="10465" y="0"/>
                    <a:pt x="674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4" name="Google Shape;1524;p3"/>
            <p:cNvSpPr/>
            <p:nvPr/>
          </p:nvSpPr>
          <p:spPr>
            <a:xfrm>
              <a:off x="2932275" y="3360400"/>
              <a:ext cx="106900" cy="141300"/>
            </a:xfrm>
            <a:custGeom>
              <a:rect b="b" l="l" r="r" t="t"/>
              <a:pathLst>
                <a:path extrusionOk="0" h="5652" w="4276">
                  <a:moveTo>
                    <a:pt x="2144" y="148"/>
                  </a:moveTo>
                  <a:cubicBezTo>
                    <a:pt x="2148" y="148"/>
                    <a:pt x="2153" y="151"/>
                    <a:pt x="2154" y="155"/>
                  </a:cubicBezTo>
                  <a:cubicBezTo>
                    <a:pt x="2236" y="222"/>
                    <a:pt x="2537" y="743"/>
                    <a:pt x="2865" y="1390"/>
                  </a:cubicBezTo>
                  <a:cubicBezTo>
                    <a:pt x="3222" y="2094"/>
                    <a:pt x="4083" y="3985"/>
                    <a:pt x="4083" y="3985"/>
                  </a:cubicBezTo>
                  <a:cubicBezTo>
                    <a:pt x="4083" y="3985"/>
                    <a:pt x="3058" y="2159"/>
                    <a:pt x="2702" y="1455"/>
                  </a:cubicBezTo>
                  <a:cubicBezTo>
                    <a:pt x="2635" y="1323"/>
                    <a:pt x="2572" y="1196"/>
                    <a:pt x="2514" y="1077"/>
                  </a:cubicBezTo>
                  <a:lnTo>
                    <a:pt x="2514" y="1077"/>
                  </a:lnTo>
                  <a:cubicBezTo>
                    <a:pt x="2594" y="1273"/>
                    <a:pt x="2679" y="1496"/>
                    <a:pt x="2767" y="1733"/>
                  </a:cubicBezTo>
                  <a:cubicBezTo>
                    <a:pt x="3068" y="2547"/>
                    <a:pt x="3780" y="4721"/>
                    <a:pt x="3780" y="4721"/>
                  </a:cubicBezTo>
                  <a:cubicBezTo>
                    <a:pt x="3780" y="4721"/>
                    <a:pt x="2898" y="2596"/>
                    <a:pt x="2597" y="1783"/>
                  </a:cubicBezTo>
                  <a:cubicBezTo>
                    <a:pt x="2550" y="1653"/>
                    <a:pt x="2505" y="1530"/>
                    <a:pt x="2462" y="1410"/>
                  </a:cubicBezTo>
                  <a:lnTo>
                    <a:pt x="2462" y="1410"/>
                  </a:lnTo>
                  <a:cubicBezTo>
                    <a:pt x="2504" y="1570"/>
                    <a:pt x="2549" y="1741"/>
                    <a:pt x="2592" y="1919"/>
                  </a:cubicBezTo>
                  <a:cubicBezTo>
                    <a:pt x="2793" y="2757"/>
                    <a:pt x="3290" y="5211"/>
                    <a:pt x="3290" y="5211"/>
                  </a:cubicBezTo>
                  <a:cubicBezTo>
                    <a:pt x="3290" y="5211"/>
                    <a:pt x="2619" y="2790"/>
                    <a:pt x="2417" y="1953"/>
                  </a:cubicBezTo>
                  <a:cubicBezTo>
                    <a:pt x="2399" y="1881"/>
                    <a:pt x="2382" y="1811"/>
                    <a:pt x="2365" y="1741"/>
                  </a:cubicBezTo>
                  <a:lnTo>
                    <a:pt x="2365" y="1741"/>
                  </a:lnTo>
                  <a:cubicBezTo>
                    <a:pt x="2380" y="1853"/>
                    <a:pt x="2395" y="1971"/>
                    <a:pt x="2410" y="2091"/>
                  </a:cubicBezTo>
                  <a:cubicBezTo>
                    <a:pt x="2512" y="2942"/>
                    <a:pt x="2727" y="5470"/>
                    <a:pt x="2727" y="5470"/>
                  </a:cubicBezTo>
                  <a:cubicBezTo>
                    <a:pt x="2727" y="5470"/>
                    <a:pt x="2334" y="2959"/>
                    <a:pt x="2232" y="2106"/>
                  </a:cubicBezTo>
                  <a:cubicBezTo>
                    <a:pt x="2231" y="2089"/>
                    <a:pt x="2227" y="2071"/>
                    <a:pt x="2226" y="2053"/>
                  </a:cubicBezTo>
                  <a:lnTo>
                    <a:pt x="2226" y="2053"/>
                  </a:lnTo>
                  <a:cubicBezTo>
                    <a:pt x="2227" y="2118"/>
                    <a:pt x="2227" y="2184"/>
                    <a:pt x="2227" y="2251"/>
                  </a:cubicBezTo>
                  <a:cubicBezTo>
                    <a:pt x="2227" y="3107"/>
                    <a:pt x="2137" y="5639"/>
                    <a:pt x="2137" y="5639"/>
                  </a:cubicBezTo>
                  <a:cubicBezTo>
                    <a:pt x="2137" y="5639"/>
                    <a:pt x="2047" y="3107"/>
                    <a:pt x="2047" y="2251"/>
                  </a:cubicBezTo>
                  <a:cubicBezTo>
                    <a:pt x="2047" y="2217"/>
                    <a:pt x="2047" y="2184"/>
                    <a:pt x="2047" y="2151"/>
                  </a:cubicBezTo>
                  <a:cubicBezTo>
                    <a:pt x="1939" y="3032"/>
                    <a:pt x="1553" y="5495"/>
                    <a:pt x="1553" y="5495"/>
                  </a:cubicBezTo>
                  <a:cubicBezTo>
                    <a:pt x="1553" y="5495"/>
                    <a:pt x="1772" y="2942"/>
                    <a:pt x="1876" y="2091"/>
                  </a:cubicBezTo>
                  <a:cubicBezTo>
                    <a:pt x="1889" y="1971"/>
                    <a:pt x="1904" y="1854"/>
                    <a:pt x="1919" y="1741"/>
                  </a:cubicBezTo>
                  <a:lnTo>
                    <a:pt x="1919" y="1741"/>
                  </a:lnTo>
                  <a:cubicBezTo>
                    <a:pt x="1904" y="1811"/>
                    <a:pt x="1887" y="1881"/>
                    <a:pt x="1869" y="1953"/>
                  </a:cubicBezTo>
                  <a:cubicBezTo>
                    <a:pt x="1666" y="2790"/>
                    <a:pt x="968" y="5281"/>
                    <a:pt x="968" y="5281"/>
                  </a:cubicBezTo>
                  <a:cubicBezTo>
                    <a:pt x="968" y="5281"/>
                    <a:pt x="1491" y="2757"/>
                    <a:pt x="1694" y="1919"/>
                  </a:cubicBezTo>
                  <a:cubicBezTo>
                    <a:pt x="1737" y="1741"/>
                    <a:pt x="1781" y="1570"/>
                    <a:pt x="1822" y="1410"/>
                  </a:cubicBezTo>
                  <a:lnTo>
                    <a:pt x="1822" y="1410"/>
                  </a:lnTo>
                  <a:cubicBezTo>
                    <a:pt x="1781" y="1530"/>
                    <a:pt x="1736" y="1653"/>
                    <a:pt x="1689" y="1783"/>
                  </a:cubicBezTo>
                  <a:cubicBezTo>
                    <a:pt x="1388" y="2596"/>
                    <a:pt x="477" y="4796"/>
                    <a:pt x="477" y="4796"/>
                  </a:cubicBezTo>
                  <a:cubicBezTo>
                    <a:pt x="477" y="4796"/>
                    <a:pt x="1218" y="2547"/>
                    <a:pt x="1519" y="1733"/>
                  </a:cubicBezTo>
                  <a:cubicBezTo>
                    <a:pt x="1606" y="1496"/>
                    <a:pt x="1693" y="1273"/>
                    <a:pt x="1772" y="1077"/>
                  </a:cubicBezTo>
                  <a:lnTo>
                    <a:pt x="1772" y="1077"/>
                  </a:lnTo>
                  <a:cubicBezTo>
                    <a:pt x="1714" y="1196"/>
                    <a:pt x="1651" y="1323"/>
                    <a:pt x="1584" y="1455"/>
                  </a:cubicBezTo>
                  <a:cubicBezTo>
                    <a:pt x="1228" y="2159"/>
                    <a:pt x="203" y="3985"/>
                    <a:pt x="203" y="3985"/>
                  </a:cubicBezTo>
                  <a:cubicBezTo>
                    <a:pt x="203" y="3985"/>
                    <a:pt x="1065" y="2094"/>
                    <a:pt x="1421" y="1390"/>
                  </a:cubicBezTo>
                  <a:cubicBezTo>
                    <a:pt x="1749" y="743"/>
                    <a:pt x="2051" y="222"/>
                    <a:pt x="2132" y="155"/>
                  </a:cubicBezTo>
                  <a:cubicBezTo>
                    <a:pt x="2134" y="151"/>
                    <a:pt x="2138" y="148"/>
                    <a:pt x="2141" y="148"/>
                  </a:cubicBezTo>
                  <a:cubicBezTo>
                    <a:pt x="2141" y="148"/>
                    <a:pt x="2142" y="148"/>
                    <a:pt x="2142" y="149"/>
                  </a:cubicBezTo>
                  <a:cubicBezTo>
                    <a:pt x="2143" y="148"/>
                    <a:pt x="2144" y="148"/>
                    <a:pt x="2144" y="148"/>
                  </a:cubicBezTo>
                  <a:close/>
                  <a:moveTo>
                    <a:pt x="2137" y="1"/>
                  </a:moveTo>
                  <a:cubicBezTo>
                    <a:pt x="2137" y="1"/>
                    <a:pt x="0" y="2739"/>
                    <a:pt x="0" y="3775"/>
                  </a:cubicBezTo>
                  <a:cubicBezTo>
                    <a:pt x="0" y="4813"/>
                    <a:pt x="956" y="5652"/>
                    <a:pt x="2137" y="5652"/>
                  </a:cubicBezTo>
                  <a:cubicBezTo>
                    <a:pt x="3318" y="5652"/>
                    <a:pt x="4276" y="4813"/>
                    <a:pt x="4276" y="3775"/>
                  </a:cubicBezTo>
                  <a:cubicBezTo>
                    <a:pt x="4276" y="2739"/>
                    <a:pt x="2137" y="1"/>
                    <a:pt x="2137"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5" name="Google Shape;1525;p3"/>
            <p:cNvSpPr/>
            <p:nvPr/>
          </p:nvSpPr>
          <p:spPr>
            <a:xfrm>
              <a:off x="2475800" y="3501900"/>
              <a:ext cx="337100" cy="167375"/>
            </a:xfrm>
            <a:custGeom>
              <a:rect b="b" l="l" r="r" t="t"/>
              <a:pathLst>
                <a:path extrusionOk="0" h="6695" w="13484">
                  <a:moveTo>
                    <a:pt x="6743" y="0"/>
                  </a:moveTo>
                  <a:cubicBezTo>
                    <a:pt x="3019" y="0"/>
                    <a:pt x="1" y="2652"/>
                    <a:pt x="1" y="5922"/>
                  </a:cubicBezTo>
                  <a:cubicBezTo>
                    <a:pt x="1" y="6153"/>
                    <a:pt x="36" y="6413"/>
                    <a:pt x="99" y="6694"/>
                  </a:cubicBezTo>
                  <a:lnTo>
                    <a:pt x="1265" y="6694"/>
                  </a:lnTo>
                  <a:cubicBezTo>
                    <a:pt x="870" y="5835"/>
                    <a:pt x="609" y="5259"/>
                    <a:pt x="609" y="5259"/>
                  </a:cubicBezTo>
                  <a:lnTo>
                    <a:pt x="609" y="5259"/>
                  </a:lnTo>
                  <a:cubicBezTo>
                    <a:pt x="609" y="5259"/>
                    <a:pt x="932" y="5837"/>
                    <a:pt x="1408" y="6694"/>
                  </a:cubicBezTo>
                  <a:lnTo>
                    <a:pt x="2807" y="6694"/>
                  </a:lnTo>
                  <a:cubicBezTo>
                    <a:pt x="2128" y="4656"/>
                    <a:pt x="1567" y="2939"/>
                    <a:pt x="1566" y="2938"/>
                  </a:cubicBezTo>
                  <a:lnTo>
                    <a:pt x="1566" y="2938"/>
                  </a:lnTo>
                  <a:cubicBezTo>
                    <a:pt x="1567" y="2939"/>
                    <a:pt x="2279" y="4661"/>
                    <a:pt x="3107" y="6694"/>
                  </a:cubicBezTo>
                  <a:lnTo>
                    <a:pt x="4200" y="6694"/>
                  </a:lnTo>
                  <a:cubicBezTo>
                    <a:pt x="3634" y="3993"/>
                    <a:pt x="3109" y="1393"/>
                    <a:pt x="3109" y="1393"/>
                  </a:cubicBezTo>
                  <a:lnTo>
                    <a:pt x="3109" y="1393"/>
                  </a:lnTo>
                  <a:cubicBezTo>
                    <a:pt x="3109" y="1393"/>
                    <a:pt x="3830" y="4000"/>
                    <a:pt x="4560" y="6694"/>
                  </a:cubicBezTo>
                  <a:lnTo>
                    <a:pt x="5426" y="6694"/>
                  </a:lnTo>
                  <a:cubicBezTo>
                    <a:pt x="5148" y="3698"/>
                    <a:pt x="4883" y="576"/>
                    <a:pt x="4883" y="575"/>
                  </a:cubicBezTo>
                  <a:lnTo>
                    <a:pt x="4883" y="575"/>
                  </a:lnTo>
                  <a:cubicBezTo>
                    <a:pt x="4883" y="576"/>
                    <a:pt x="5372" y="3703"/>
                    <a:pt x="5815" y="6694"/>
                  </a:cubicBezTo>
                  <a:lnTo>
                    <a:pt x="6535" y="6694"/>
                  </a:lnTo>
                  <a:cubicBezTo>
                    <a:pt x="6620" y="3546"/>
                    <a:pt x="6743" y="47"/>
                    <a:pt x="6743" y="47"/>
                  </a:cubicBezTo>
                  <a:cubicBezTo>
                    <a:pt x="6743" y="47"/>
                    <a:pt x="6866" y="3546"/>
                    <a:pt x="6950" y="6694"/>
                  </a:cubicBezTo>
                  <a:lnTo>
                    <a:pt x="7638" y="6694"/>
                  </a:lnTo>
                  <a:cubicBezTo>
                    <a:pt x="8087" y="3677"/>
                    <a:pt x="8587" y="499"/>
                    <a:pt x="8587" y="498"/>
                  </a:cubicBezTo>
                  <a:lnTo>
                    <a:pt x="8587" y="498"/>
                  </a:lnTo>
                  <a:cubicBezTo>
                    <a:pt x="8587" y="499"/>
                    <a:pt x="8312" y="3668"/>
                    <a:pt x="8029" y="6694"/>
                  </a:cubicBezTo>
                  <a:lnTo>
                    <a:pt x="8903" y="6694"/>
                  </a:lnTo>
                  <a:cubicBezTo>
                    <a:pt x="9665" y="3910"/>
                    <a:pt x="10431" y="1177"/>
                    <a:pt x="10431" y="1176"/>
                  </a:cubicBezTo>
                  <a:lnTo>
                    <a:pt x="10431" y="1176"/>
                  </a:lnTo>
                  <a:cubicBezTo>
                    <a:pt x="10431" y="1177"/>
                    <a:pt x="9864" y="3903"/>
                    <a:pt x="9267" y="6694"/>
                  </a:cubicBezTo>
                  <a:lnTo>
                    <a:pt x="10341" y="6694"/>
                  </a:lnTo>
                  <a:cubicBezTo>
                    <a:pt x="11212" y="4553"/>
                    <a:pt x="11976" y="2704"/>
                    <a:pt x="11977" y="2704"/>
                  </a:cubicBezTo>
                  <a:lnTo>
                    <a:pt x="11977" y="2704"/>
                  </a:lnTo>
                  <a:cubicBezTo>
                    <a:pt x="11976" y="2704"/>
                    <a:pt x="11370" y="4548"/>
                    <a:pt x="10651" y="6694"/>
                  </a:cubicBezTo>
                  <a:lnTo>
                    <a:pt x="12041" y="6694"/>
                  </a:lnTo>
                  <a:cubicBezTo>
                    <a:pt x="12519" y="5837"/>
                    <a:pt x="12843" y="5259"/>
                    <a:pt x="12843" y="5259"/>
                  </a:cubicBezTo>
                  <a:lnTo>
                    <a:pt x="12843" y="5259"/>
                  </a:lnTo>
                  <a:cubicBezTo>
                    <a:pt x="12843" y="5259"/>
                    <a:pt x="12581" y="5835"/>
                    <a:pt x="12186" y="6694"/>
                  </a:cubicBezTo>
                  <a:lnTo>
                    <a:pt x="13387" y="6694"/>
                  </a:lnTo>
                  <a:cubicBezTo>
                    <a:pt x="13449" y="6413"/>
                    <a:pt x="13484" y="6153"/>
                    <a:pt x="13484" y="5922"/>
                  </a:cubicBezTo>
                  <a:cubicBezTo>
                    <a:pt x="13484" y="2652"/>
                    <a:pt x="10466" y="0"/>
                    <a:pt x="674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6" name="Google Shape;1526;p3"/>
            <p:cNvSpPr/>
            <p:nvPr/>
          </p:nvSpPr>
          <p:spPr>
            <a:xfrm>
              <a:off x="2589725" y="3360400"/>
              <a:ext cx="106925" cy="141300"/>
            </a:xfrm>
            <a:custGeom>
              <a:rect b="b" l="l" r="r" t="t"/>
              <a:pathLst>
                <a:path extrusionOk="0" h="5652" w="4277">
                  <a:moveTo>
                    <a:pt x="2146" y="148"/>
                  </a:moveTo>
                  <a:cubicBezTo>
                    <a:pt x="2149" y="148"/>
                    <a:pt x="2155" y="151"/>
                    <a:pt x="2155" y="155"/>
                  </a:cubicBezTo>
                  <a:cubicBezTo>
                    <a:pt x="2238" y="222"/>
                    <a:pt x="2539" y="743"/>
                    <a:pt x="2866" y="1390"/>
                  </a:cubicBezTo>
                  <a:cubicBezTo>
                    <a:pt x="3224" y="2094"/>
                    <a:pt x="4085" y="3985"/>
                    <a:pt x="4085" y="3985"/>
                  </a:cubicBezTo>
                  <a:cubicBezTo>
                    <a:pt x="4085" y="3985"/>
                    <a:pt x="3061" y="2159"/>
                    <a:pt x="2703" y="1455"/>
                  </a:cubicBezTo>
                  <a:cubicBezTo>
                    <a:pt x="2636" y="1323"/>
                    <a:pt x="2574" y="1196"/>
                    <a:pt x="2516" y="1077"/>
                  </a:cubicBezTo>
                  <a:lnTo>
                    <a:pt x="2516" y="1077"/>
                  </a:lnTo>
                  <a:cubicBezTo>
                    <a:pt x="2594" y="1273"/>
                    <a:pt x="2681" y="1496"/>
                    <a:pt x="2769" y="1733"/>
                  </a:cubicBezTo>
                  <a:cubicBezTo>
                    <a:pt x="3071" y="2547"/>
                    <a:pt x="3780" y="4721"/>
                    <a:pt x="3780" y="4721"/>
                  </a:cubicBezTo>
                  <a:cubicBezTo>
                    <a:pt x="3780" y="4721"/>
                    <a:pt x="2901" y="2596"/>
                    <a:pt x="2599" y="1783"/>
                  </a:cubicBezTo>
                  <a:cubicBezTo>
                    <a:pt x="2551" y="1653"/>
                    <a:pt x="2506" y="1530"/>
                    <a:pt x="2464" y="1410"/>
                  </a:cubicBezTo>
                  <a:lnTo>
                    <a:pt x="2464" y="1410"/>
                  </a:lnTo>
                  <a:cubicBezTo>
                    <a:pt x="2506" y="1570"/>
                    <a:pt x="2549" y="1741"/>
                    <a:pt x="2593" y="1919"/>
                  </a:cubicBezTo>
                  <a:cubicBezTo>
                    <a:pt x="2796" y="2757"/>
                    <a:pt x="3290" y="5211"/>
                    <a:pt x="3290" y="5211"/>
                  </a:cubicBezTo>
                  <a:cubicBezTo>
                    <a:pt x="3290" y="5211"/>
                    <a:pt x="2621" y="2790"/>
                    <a:pt x="2418" y="1953"/>
                  </a:cubicBezTo>
                  <a:cubicBezTo>
                    <a:pt x="2401" y="1881"/>
                    <a:pt x="2384" y="1811"/>
                    <a:pt x="2368" y="1741"/>
                  </a:cubicBezTo>
                  <a:lnTo>
                    <a:pt x="2368" y="1741"/>
                  </a:lnTo>
                  <a:cubicBezTo>
                    <a:pt x="2383" y="1853"/>
                    <a:pt x="2398" y="1971"/>
                    <a:pt x="2411" y="2091"/>
                  </a:cubicBezTo>
                  <a:cubicBezTo>
                    <a:pt x="2514" y="2942"/>
                    <a:pt x="2729" y="5470"/>
                    <a:pt x="2729" y="5470"/>
                  </a:cubicBezTo>
                  <a:cubicBezTo>
                    <a:pt x="2729" y="5470"/>
                    <a:pt x="2336" y="2959"/>
                    <a:pt x="2234" y="2106"/>
                  </a:cubicBezTo>
                  <a:lnTo>
                    <a:pt x="2228" y="2053"/>
                  </a:lnTo>
                  <a:cubicBezTo>
                    <a:pt x="2228" y="2118"/>
                    <a:pt x="2228" y="2184"/>
                    <a:pt x="2228" y="2251"/>
                  </a:cubicBezTo>
                  <a:cubicBezTo>
                    <a:pt x="2228" y="3107"/>
                    <a:pt x="2138" y="5639"/>
                    <a:pt x="2138" y="5639"/>
                  </a:cubicBezTo>
                  <a:cubicBezTo>
                    <a:pt x="2138" y="5639"/>
                    <a:pt x="2050" y="3107"/>
                    <a:pt x="2050" y="2251"/>
                  </a:cubicBezTo>
                  <a:lnTo>
                    <a:pt x="2050" y="2151"/>
                  </a:lnTo>
                  <a:cubicBezTo>
                    <a:pt x="1940" y="3032"/>
                    <a:pt x="1553" y="5495"/>
                    <a:pt x="1553" y="5495"/>
                  </a:cubicBezTo>
                  <a:cubicBezTo>
                    <a:pt x="1553" y="5495"/>
                    <a:pt x="1775" y="2942"/>
                    <a:pt x="1876" y="2091"/>
                  </a:cubicBezTo>
                  <a:cubicBezTo>
                    <a:pt x="1891" y="1971"/>
                    <a:pt x="1906" y="1854"/>
                    <a:pt x="1920" y="1741"/>
                  </a:cubicBezTo>
                  <a:lnTo>
                    <a:pt x="1920" y="1741"/>
                  </a:lnTo>
                  <a:cubicBezTo>
                    <a:pt x="1905" y="1811"/>
                    <a:pt x="1888" y="1881"/>
                    <a:pt x="1870" y="1953"/>
                  </a:cubicBezTo>
                  <a:cubicBezTo>
                    <a:pt x="1668" y="2790"/>
                    <a:pt x="969" y="5281"/>
                    <a:pt x="969" y="5281"/>
                  </a:cubicBezTo>
                  <a:cubicBezTo>
                    <a:pt x="969" y="5281"/>
                    <a:pt x="1493" y="2757"/>
                    <a:pt x="1695" y="1919"/>
                  </a:cubicBezTo>
                  <a:cubicBezTo>
                    <a:pt x="1738" y="1741"/>
                    <a:pt x="1781" y="1570"/>
                    <a:pt x="1825" y="1410"/>
                  </a:cubicBezTo>
                  <a:lnTo>
                    <a:pt x="1825" y="1410"/>
                  </a:lnTo>
                  <a:cubicBezTo>
                    <a:pt x="1781" y="1530"/>
                    <a:pt x="1736" y="1653"/>
                    <a:pt x="1690" y="1783"/>
                  </a:cubicBezTo>
                  <a:cubicBezTo>
                    <a:pt x="1388" y="2596"/>
                    <a:pt x="479" y="4796"/>
                    <a:pt x="479" y="4796"/>
                  </a:cubicBezTo>
                  <a:cubicBezTo>
                    <a:pt x="479" y="4796"/>
                    <a:pt x="1218" y="2547"/>
                    <a:pt x="1520" y="1733"/>
                  </a:cubicBezTo>
                  <a:cubicBezTo>
                    <a:pt x="1607" y="1496"/>
                    <a:pt x="1693" y="1273"/>
                    <a:pt x="1771" y="1077"/>
                  </a:cubicBezTo>
                  <a:lnTo>
                    <a:pt x="1771" y="1077"/>
                  </a:lnTo>
                  <a:cubicBezTo>
                    <a:pt x="1715" y="1196"/>
                    <a:pt x="1652" y="1323"/>
                    <a:pt x="1585" y="1455"/>
                  </a:cubicBezTo>
                  <a:cubicBezTo>
                    <a:pt x="1228" y="2159"/>
                    <a:pt x="204" y="3985"/>
                    <a:pt x="204" y="3985"/>
                  </a:cubicBezTo>
                  <a:cubicBezTo>
                    <a:pt x="204" y="3985"/>
                    <a:pt x="1065" y="2094"/>
                    <a:pt x="1422" y="1390"/>
                  </a:cubicBezTo>
                  <a:cubicBezTo>
                    <a:pt x="1750" y="743"/>
                    <a:pt x="2051" y="222"/>
                    <a:pt x="2133" y="155"/>
                  </a:cubicBezTo>
                  <a:lnTo>
                    <a:pt x="2135" y="155"/>
                  </a:lnTo>
                  <a:cubicBezTo>
                    <a:pt x="2135" y="151"/>
                    <a:pt x="2139" y="148"/>
                    <a:pt x="2142" y="148"/>
                  </a:cubicBezTo>
                  <a:cubicBezTo>
                    <a:pt x="2143" y="148"/>
                    <a:pt x="2144" y="148"/>
                    <a:pt x="2145" y="149"/>
                  </a:cubicBezTo>
                  <a:cubicBezTo>
                    <a:pt x="2145" y="148"/>
                    <a:pt x="2145" y="148"/>
                    <a:pt x="2146" y="148"/>
                  </a:cubicBezTo>
                  <a:close/>
                  <a:moveTo>
                    <a:pt x="2140" y="1"/>
                  </a:moveTo>
                  <a:cubicBezTo>
                    <a:pt x="2140" y="1"/>
                    <a:pt x="1" y="2739"/>
                    <a:pt x="1" y="3775"/>
                  </a:cubicBezTo>
                  <a:cubicBezTo>
                    <a:pt x="1" y="4813"/>
                    <a:pt x="959" y="5652"/>
                    <a:pt x="2140" y="5652"/>
                  </a:cubicBezTo>
                  <a:cubicBezTo>
                    <a:pt x="3320" y="5652"/>
                    <a:pt x="4277" y="4813"/>
                    <a:pt x="4277" y="3775"/>
                  </a:cubicBezTo>
                  <a:cubicBezTo>
                    <a:pt x="4277" y="2739"/>
                    <a:pt x="2140" y="1"/>
                    <a:pt x="214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7" name="Google Shape;1527;p3"/>
            <p:cNvSpPr/>
            <p:nvPr/>
          </p:nvSpPr>
          <p:spPr>
            <a:xfrm>
              <a:off x="2989575" y="3159400"/>
              <a:ext cx="168325" cy="445250"/>
            </a:xfrm>
            <a:custGeom>
              <a:rect b="b" l="l" r="r" t="t"/>
              <a:pathLst>
                <a:path extrusionOk="0" h="17810" w="6733">
                  <a:moveTo>
                    <a:pt x="6733" y="1"/>
                  </a:moveTo>
                  <a:cubicBezTo>
                    <a:pt x="3013" y="6"/>
                    <a:pt x="2" y="2654"/>
                    <a:pt x="2" y="5920"/>
                  </a:cubicBezTo>
                  <a:lnTo>
                    <a:pt x="0" y="5920"/>
                  </a:lnTo>
                  <a:cubicBezTo>
                    <a:pt x="0" y="9120"/>
                    <a:pt x="6453" y="17450"/>
                    <a:pt x="6733" y="17809"/>
                  </a:cubicBezTo>
                  <a:lnTo>
                    <a:pt x="6733" y="17360"/>
                  </a:lnTo>
                  <a:lnTo>
                    <a:pt x="6726" y="17360"/>
                  </a:lnTo>
                  <a:cubicBezTo>
                    <a:pt x="6725" y="17360"/>
                    <a:pt x="6724" y="17360"/>
                    <a:pt x="6723" y="17360"/>
                  </a:cubicBezTo>
                  <a:cubicBezTo>
                    <a:pt x="6713" y="17360"/>
                    <a:pt x="6694" y="17348"/>
                    <a:pt x="6693" y="17338"/>
                  </a:cubicBezTo>
                  <a:cubicBezTo>
                    <a:pt x="6433" y="17125"/>
                    <a:pt x="5482" y="15479"/>
                    <a:pt x="4449" y="13442"/>
                  </a:cubicBezTo>
                  <a:cubicBezTo>
                    <a:pt x="3323" y="11222"/>
                    <a:pt x="609" y="5260"/>
                    <a:pt x="608" y="5259"/>
                  </a:cubicBezTo>
                  <a:lnTo>
                    <a:pt x="608" y="5259"/>
                  </a:lnTo>
                  <a:cubicBezTo>
                    <a:pt x="609" y="5260"/>
                    <a:pt x="3838" y="11021"/>
                    <a:pt x="4964" y="13241"/>
                  </a:cubicBezTo>
                  <a:cubicBezTo>
                    <a:pt x="5174" y="13654"/>
                    <a:pt x="5372" y="14053"/>
                    <a:pt x="5555" y="14432"/>
                  </a:cubicBezTo>
                  <a:cubicBezTo>
                    <a:pt x="5305" y="13810"/>
                    <a:pt x="5034" y="13107"/>
                    <a:pt x="4757" y="12359"/>
                  </a:cubicBezTo>
                  <a:cubicBezTo>
                    <a:pt x="3806" y="9793"/>
                    <a:pt x="1566" y="2938"/>
                    <a:pt x="1566" y="2937"/>
                  </a:cubicBezTo>
                  <a:lnTo>
                    <a:pt x="1566" y="2937"/>
                  </a:lnTo>
                  <a:cubicBezTo>
                    <a:pt x="1566" y="2938"/>
                    <a:pt x="4342" y="9640"/>
                    <a:pt x="5293" y="12206"/>
                  </a:cubicBezTo>
                  <a:cubicBezTo>
                    <a:pt x="5443" y="12611"/>
                    <a:pt x="5585" y="13004"/>
                    <a:pt x="5718" y="13381"/>
                  </a:cubicBezTo>
                  <a:cubicBezTo>
                    <a:pt x="5585" y="12879"/>
                    <a:pt x="5448" y="12338"/>
                    <a:pt x="5312" y="11772"/>
                  </a:cubicBezTo>
                  <a:cubicBezTo>
                    <a:pt x="4672" y="9132"/>
                    <a:pt x="3108" y="1393"/>
                    <a:pt x="3108" y="1391"/>
                  </a:cubicBezTo>
                  <a:lnTo>
                    <a:pt x="3108" y="1391"/>
                  </a:lnTo>
                  <a:cubicBezTo>
                    <a:pt x="3109" y="1393"/>
                    <a:pt x="5224" y="9028"/>
                    <a:pt x="5863" y="11670"/>
                  </a:cubicBezTo>
                  <a:cubicBezTo>
                    <a:pt x="5918" y="11895"/>
                    <a:pt x="5970" y="12116"/>
                    <a:pt x="6021" y="12333"/>
                  </a:cubicBezTo>
                  <a:cubicBezTo>
                    <a:pt x="5975" y="11980"/>
                    <a:pt x="5928" y="11612"/>
                    <a:pt x="5881" y="11234"/>
                  </a:cubicBezTo>
                  <a:cubicBezTo>
                    <a:pt x="5560" y="8549"/>
                    <a:pt x="4882" y="577"/>
                    <a:pt x="4882" y="575"/>
                  </a:cubicBezTo>
                  <a:lnTo>
                    <a:pt x="4882" y="575"/>
                  </a:lnTo>
                  <a:cubicBezTo>
                    <a:pt x="4882" y="577"/>
                    <a:pt x="6121" y="8497"/>
                    <a:pt x="6443" y="11182"/>
                  </a:cubicBezTo>
                  <a:cubicBezTo>
                    <a:pt x="6449" y="11239"/>
                    <a:pt x="6456" y="11295"/>
                    <a:pt x="6463" y="11353"/>
                  </a:cubicBezTo>
                  <a:cubicBezTo>
                    <a:pt x="6463" y="11149"/>
                    <a:pt x="6461" y="10940"/>
                    <a:pt x="6461" y="10727"/>
                  </a:cubicBezTo>
                  <a:cubicBezTo>
                    <a:pt x="6461" y="8344"/>
                    <a:pt x="6681" y="1841"/>
                    <a:pt x="6733" y="354"/>
                  </a:cubicBezTo>
                  <a:lnTo>
                    <a:pt x="6733"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8" name="Google Shape;1528;p3"/>
            <p:cNvSpPr/>
            <p:nvPr/>
          </p:nvSpPr>
          <p:spPr>
            <a:xfrm>
              <a:off x="3103525" y="3017900"/>
              <a:ext cx="54375" cy="141325"/>
            </a:xfrm>
            <a:custGeom>
              <a:rect b="b" l="l" r="r" t="t"/>
              <a:pathLst>
                <a:path extrusionOk="0" h="5653" w="2175">
                  <a:moveTo>
                    <a:pt x="2138" y="1"/>
                  </a:moveTo>
                  <a:cubicBezTo>
                    <a:pt x="2138" y="1"/>
                    <a:pt x="1" y="2737"/>
                    <a:pt x="1" y="3775"/>
                  </a:cubicBezTo>
                  <a:cubicBezTo>
                    <a:pt x="1" y="4811"/>
                    <a:pt x="957" y="5652"/>
                    <a:pt x="2138" y="5652"/>
                  </a:cubicBezTo>
                  <a:cubicBezTo>
                    <a:pt x="2151" y="5652"/>
                    <a:pt x="2163" y="5651"/>
                    <a:pt x="2175" y="5651"/>
                  </a:cubicBezTo>
                  <a:lnTo>
                    <a:pt x="2175" y="4538"/>
                  </a:lnTo>
                  <a:cubicBezTo>
                    <a:pt x="2155" y="5154"/>
                    <a:pt x="2138" y="5637"/>
                    <a:pt x="2138" y="5637"/>
                  </a:cubicBezTo>
                  <a:cubicBezTo>
                    <a:pt x="2138" y="5637"/>
                    <a:pt x="2048" y="3106"/>
                    <a:pt x="2048" y="2251"/>
                  </a:cubicBezTo>
                  <a:cubicBezTo>
                    <a:pt x="2048" y="2216"/>
                    <a:pt x="2048" y="2183"/>
                    <a:pt x="2050" y="2149"/>
                  </a:cubicBezTo>
                  <a:lnTo>
                    <a:pt x="2050" y="2149"/>
                  </a:lnTo>
                  <a:cubicBezTo>
                    <a:pt x="1941" y="3031"/>
                    <a:pt x="1553" y="5494"/>
                    <a:pt x="1553" y="5494"/>
                  </a:cubicBezTo>
                  <a:cubicBezTo>
                    <a:pt x="1553" y="5494"/>
                    <a:pt x="1775" y="2941"/>
                    <a:pt x="1876" y="2089"/>
                  </a:cubicBezTo>
                  <a:cubicBezTo>
                    <a:pt x="1891" y="1970"/>
                    <a:pt x="1905" y="1853"/>
                    <a:pt x="1920" y="1741"/>
                  </a:cubicBezTo>
                  <a:lnTo>
                    <a:pt x="1920" y="1741"/>
                  </a:lnTo>
                  <a:cubicBezTo>
                    <a:pt x="1905" y="1810"/>
                    <a:pt x="1888" y="1880"/>
                    <a:pt x="1870" y="1951"/>
                  </a:cubicBezTo>
                  <a:cubicBezTo>
                    <a:pt x="1668" y="2789"/>
                    <a:pt x="969" y="5279"/>
                    <a:pt x="969" y="5279"/>
                  </a:cubicBezTo>
                  <a:cubicBezTo>
                    <a:pt x="969" y="5279"/>
                    <a:pt x="1493" y="2756"/>
                    <a:pt x="1695" y="1920"/>
                  </a:cubicBezTo>
                  <a:cubicBezTo>
                    <a:pt x="1738" y="1740"/>
                    <a:pt x="1781" y="1568"/>
                    <a:pt x="1825" y="1408"/>
                  </a:cubicBezTo>
                  <a:lnTo>
                    <a:pt x="1825" y="1408"/>
                  </a:lnTo>
                  <a:cubicBezTo>
                    <a:pt x="1781" y="1528"/>
                    <a:pt x="1737" y="1653"/>
                    <a:pt x="1690" y="1781"/>
                  </a:cubicBezTo>
                  <a:cubicBezTo>
                    <a:pt x="1388" y="2596"/>
                    <a:pt x="479" y="4796"/>
                    <a:pt x="479" y="4796"/>
                  </a:cubicBezTo>
                  <a:cubicBezTo>
                    <a:pt x="479" y="4796"/>
                    <a:pt x="1219" y="2548"/>
                    <a:pt x="1520" y="1733"/>
                  </a:cubicBezTo>
                  <a:cubicBezTo>
                    <a:pt x="1607" y="1495"/>
                    <a:pt x="1693" y="1272"/>
                    <a:pt x="1771" y="1075"/>
                  </a:cubicBezTo>
                  <a:lnTo>
                    <a:pt x="1771" y="1075"/>
                  </a:lnTo>
                  <a:cubicBezTo>
                    <a:pt x="1715" y="1195"/>
                    <a:pt x="1652" y="1323"/>
                    <a:pt x="1585" y="1453"/>
                  </a:cubicBezTo>
                  <a:cubicBezTo>
                    <a:pt x="1229" y="2158"/>
                    <a:pt x="204" y="3985"/>
                    <a:pt x="204" y="3985"/>
                  </a:cubicBezTo>
                  <a:cubicBezTo>
                    <a:pt x="204" y="3985"/>
                    <a:pt x="1065" y="2094"/>
                    <a:pt x="1422" y="1390"/>
                  </a:cubicBezTo>
                  <a:cubicBezTo>
                    <a:pt x="1750" y="744"/>
                    <a:pt x="2051" y="222"/>
                    <a:pt x="2133" y="154"/>
                  </a:cubicBezTo>
                  <a:cubicBezTo>
                    <a:pt x="2133" y="151"/>
                    <a:pt x="2139" y="147"/>
                    <a:pt x="2142" y="147"/>
                  </a:cubicBezTo>
                  <a:cubicBezTo>
                    <a:pt x="2142" y="147"/>
                    <a:pt x="2143" y="147"/>
                    <a:pt x="2143" y="147"/>
                  </a:cubicBezTo>
                  <a:cubicBezTo>
                    <a:pt x="2143" y="147"/>
                    <a:pt x="2144" y="147"/>
                    <a:pt x="2144" y="147"/>
                  </a:cubicBezTo>
                  <a:cubicBezTo>
                    <a:pt x="2148" y="147"/>
                    <a:pt x="2153" y="151"/>
                    <a:pt x="2155" y="154"/>
                  </a:cubicBezTo>
                  <a:cubicBezTo>
                    <a:pt x="2160" y="159"/>
                    <a:pt x="2166" y="166"/>
                    <a:pt x="2175" y="174"/>
                  </a:cubicBezTo>
                  <a:lnTo>
                    <a:pt x="2175" y="47"/>
                  </a:lnTo>
                  <a:cubicBezTo>
                    <a:pt x="2151" y="17"/>
                    <a:pt x="2138" y="1"/>
                    <a:pt x="213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9" name="Google Shape;1529;p3"/>
            <p:cNvSpPr/>
            <p:nvPr/>
          </p:nvSpPr>
          <p:spPr>
            <a:xfrm>
              <a:off x="2647075" y="3159400"/>
              <a:ext cx="337100" cy="445575"/>
            </a:xfrm>
            <a:custGeom>
              <a:rect b="b" l="l" r="r" t="t"/>
              <a:pathLst>
                <a:path extrusionOk="0" h="17823" w="13484">
                  <a:moveTo>
                    <a:pt x="6743" y="46"/>
                  </a:moveTo>
                  <a:cubicBezTo>
                    <a:pt x="6743" y="46"/>
                    <a:pt x="7024" y="8029"/>
                    <a:pt x="7024" y="10729"/>
                  </a:cubicBezTo>
                  <a:cubicBezTo>
                    <a:pt x="7024" y="10834"/>
                    <a:pt x="7024" y="10940"/>
                    <a:pt x="7023" y="11045"/>
                  </a:cubicBezTo>
                  <a:cubicBezTo>
                    <a:pt x="7366" y="8266"/>
                    <a:pt x="8586" y="498"/>
                    <a:pt x="8587" y="497"/>
                  </a:cubicBezTo>
                  <a:lnTo>
                    <a:pt x="8587" y="497"/>
                  </a:lnTo>
                  <a:cubicBezTo>
                    <a:pt x="8587" y="498"/>
                    <a:pt x="7889" y="8549"/>
                    <a:pt x="7567" y="11234"/>
                  </a:cubicBezTo>
                  <a:cubicBezTo>
                    <a:pt x="7522" y="11612"/>
                    <a:pt x="7476" y="11980"/>
                    <a:pt x="7429" y="12333"/>
                  </a:cubicBezTo>
                  <a:cubicBezTo>
                    <a:pt x="7479" y="12116"/>
                    <a:pt x="7532" y="11895"/>
                    <a:pt x="7587" y="11670"/>
                  </a:cubicBezTo>
                  <a:cubicBezTo>
                    <a:pt x="8225" y="9028"/>
                    <a:pt x="10430" y="1178"/>
                    <a:pt x="10431" y="1177"/>
                  </a:cubicBezTo>
                  <a:lnTo>
                    <a:pt x="10431" y="1177"/>
                  </a:lnTo>
                  <a:cubicBezTo>
                    <a:pt x="10430" y="1178"/>
                    <a:pt x="8778" y="9132"/>
                    <a:pt x="8139" y="11772"/>
                  </a:cubicBezTo>
                  <a:cubicBezTo>
                    <a:pt x="8002" y="12338"/>
                    <a:pt x="7864" y="12879"/>
                    <a:pt x="7732" y="13381"/>
                  </a:cubicBezTo>
                  <a:cubicBezTo>
                    <a:pt x="7865" y="13006"/>
                    <a:pt x="8007" y="12611"/>
                    <a:pt x="8157" y="12206"/>
                  </a:cubicBezTo>
                  <a:cubicBezTo>
                    <a:pt x="9106" y="9640"/>
                    <a:pt x="11976" y="2703"/>
                    <a:pt x="11976" y="2702"/>
                  </a:cubicBezTo>
                  <a:lnTo>
                    <a:pt x="11976" y="2702"/>
                  </a:lnTo>
                  <a:cubicBezTo>
                    <a:pt x="11976" y="2703"/>
                    <a:pt x="9643" y="9793"/>
                    <a:pt x="8693" y="12359"/>
                  </a:cubicBezTo>
                  <a:cubicBezTo>
                    <a:pt x="8417" y="13107"/>
                    <a:pt x="8145" y="13812"/>
                    <a:pt x="7895" y="14432"/>
                  </a:cubicBezTo>
                  <a:cubicBezTo>
                    <a:pt x="8079" y="14053"/>
                    <a:pt x="8277" y="13654"/>
                    <a:pt x="8485" y="13241"/>
                  </a:cubicBezTo>
                  <a:cubicBezTo>
                    <a:pt x="9611" y="11021"/>
                    <a:pt x="12842" y="5260"/>
                    <a:pt x="12842" y="5259"/>
                  </a:cubicBezTo>
                  <a:lnTo>
                    <a:pt x="12842" y="5259"/>
                  </a:lnTo>
                  <a:cubicBezTo>
                    <a:pt x="12842" y="5260"/>
                    <a:pt x="10127" y="11222"/>
                    <a:pt x="9001" y="13442"/>
                  </a:cubicBezTo>
                  <a:cubicBezTo>
                    <a:pt x="7967" y="15481"/>
                    <a:pt x="7018" y="17125"/>
                    <a:pt x="6758" y="17338"/>
                  </a:cubicBezTo>
                  <a:cubicBezTo>
                    <a:pt x="6756" y="17348"/>
                    <a:pt x="6738" y="17360"/>
                    <a:pt x="6728" y="17360"/>
                  </a:cubicBezTo>
                  <a:cubicBezTo>
                    <a:pt x="6726" y="17360"/>
                    <a:pt x="6725" y="17360"/>
                    <a:pt x="6725" y="17360"/>
                  </a:cubicBezTo>
                  <a:cubicBezTo>
                    <a:pt x="6724" y="17360"/>
                    <a:pt x="6723" y="17360"/>
                    <a:pt x="6721" y="17360"/>
                  </a:cubicBezTo>
                  <a:cubicBezTo>
                    <a:pt x="6711" y="17360"/>
                    <a:pt x="6693" y="17348"/>
                    <a:pt x="6691" y="17338"/>
                  </a:cubicBezTo>
                  <a:cubicBezTo>
                    <a:pt x="6431" y="17125"/>
                    <a:pt x="5482" y="15481"/>
                    <a:pt x="4448" y="13442"/>
                  </a:cubicBezTo>
                  <a:cubicBezTo>
                    <a:pt x="3322" y="11222"/>
                    <a:pt x="607" y="5260"/>
                    <a:pt x="607" y="5259"/>
                  </a:cubicBezTo>
                  <a:lnTo>
                    <a:pt x="607" y="5259"/>
                  </a:lnTo>
                  <a:cubicBezTo>
                    <a:pt x="607" y="5260"/>
                    <a:pt x="3838" y="11020"/>
                    <a:pt x="4964" y="13241"/>
                  </a:cubicBezTo>
                  <a:cubicBezTo>
                    <a:pt x="5172" y="13654"/>
                    <a:pt x="5370" y="14053"/>
                    <a:pt x="5554" y="14432"/>
                  </a:cubicBezTo>
                  <a:cubicBezTo>
                    <a:pt x="5304" y="13810"/>
                    <a:pt x="5032" y="13107"/>
                    <a:pt x="4756" y="12359"/>
                  </a:cubicBezTo>
                  <a:cubicBezTo>
                    <a:pt x="3805" y="9793"/>
                    <a:pt x="1566" y="2938"/>
                    <a:pt x="1566" y="2937"/>
                  </a:cubicBezTo>
                  <a:lnTo>
                    <a:pt x="1566" y="2937"/>
                  </a:lnTo>
                  <a:cubicBezTo>
                    <a:pt x="1567" y="2938"/>
                    <a:pt x="4343" y="9640"/>
                    <a:pt x="5292" y="12206"/>
                  </a:cubicBezTo>
                  <a:cubicBezTo>
                    <a:pt x="5442" y="12611"/>
                    <a:pt x="5584" y="13004"/>
                    <a:pt x="5717" y="13381"/>
                  </a:cubicBezTo>
                  <a:cubicBezTo>
                    <a:pt x="5585" y="12879"/>
                    <a:pt x="5447" y="12338"/>
                    <a:pt x="5310" y="11772"/>
                  </a:cubicBezTo>
                  <a:cubicBezTo>
                    <a:pt x="4671" y="9132"/>
                    <a:pt x="3109" y="1393"/>
                    <a:pt x="3108" y="1391"/>
                  </a:cubicBezTo>
                  <a:lnTo>
                    <a:pt x="3108" y="1391"/>
                  </a:lnTo>
                  <a:cubicBezTo>
                    <a:pt x="3109" y="1393"/>
                    <a:pt x="5224" y="9028"/>
                    <a:pt x="5862" y="11670"/>
                  </a:cubicBezTo>
                  <a:cubicBezTo>
                    <a:pt x="5917" y="11895"/>
                    <a:pt x="5970" y="12116"/>
                    <a:pt x="6020" y="12333"/>
                  </a:cubicBezTo>
                  <a:cubicBezTo>
                    <a:pt x="5973" y="11980"/>
                    <a:pt x="5927" y="11612"/>
                    <a:pt x="5882" y="11234"/>
                  </a:cubicBezTo>
                  <a:cubicBezTo>
                    <a:pt x="5560" y="8549"/>
                    <a:pt x="4881" y="577"/>
                    <a:pt x="4881" y="575"/>
                  </a:cubicBezTo>
                  <a:lnTo>
                    <a:pt x="4881" y="575"/>
                  </a:lnTo>
                  <a:cubicBezTo>
                    <a:pt x="4881" y="577"/>
                    <a:pt x="6120" y="8497"/>
                    <a:pt x="6441" y="11182"/>
                  </a:cubicBezTo>
                  <a:cubicBezTo>
                    <a:pt x="6450" y="11239"/>
                    <a:pt x="6456" y="11295"/>
                    <a:pt x="6463" y="11353"/>
                  </a:cubicBezTo>
                  <a:cubicBezTo>
                    <a:pt x="6461" y="11149"/>
                    <a:pt x="6460" y="10940"/>
                    <a:pt x="6460" y="10729"/>
                  </a:cubicBezTo>
                  <a:cubicBezTo>
                    <a:pt x="6460" y="8029"/>
                    <a:pt x="6743" y="46"/>
                    <a:pt x="6743" y="46"/>
                  </a:cubicBezTo>
                  <a:close/>
                  <a:moveTo>
                    <a:pt x="6743" y="1"/>
                  </a:moveTo>
                  <a:cubicBezTo>
                    <a:pt x="3019" y="1"/>
                    <a:pt x="0" y="2651"/>
                    <a:pt x="0" y="5920"/>
                  </a:cubicBezTo>
                  <a:cubicBezTo>
                    <a:pt x="0" y="9190"/>
                    <a:pt x="6743" y="17823"/>
                    <a:pt x="6743" y="17823"/>
                  </a:cubicBezTo>
                  <a:cubicBezTo>
                    <a:pt x="6743" y="17823"/>
                    <a:pt x="13484" y="9190"/>
                    <a:pt x="13484" y="5920"/>
                  </a:cubicBezTo>
                  <a:cubicBezTo>
                    <a:pt x="13484" y="2651"/>
                    <a:pt x="10466" y="1"/>
                    <a:pt x="6743"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0" name="Google Shape;1530;p3"/>
            <p:cNvSpPr/>
            <p:nvPr/>
          </p:nvSpPr>
          <p:spPr>
            <a:xfrm>
              <a:off x="2761000" y="3017900"/>
              <a:ext cx="106925" cy="141325"/>
            </a:xfrm>
            <a:custGeom>
              <a:rect b="b" l="l" r="r" t="t"/>
              <a:pathLst>
                <a:path extrusionOk="0" h="5653" w="4277">
                  <a:moveTo>
                    <a:pt x="2146" y="147"/>
                  </a:moveTo>
                  <a:cubicBezTo>
                    <a:pt x="2149" y="147"/>
                    <a:pt x="2154" y="150"/>
                    <a:pt x="2154" y="154"/>
                  </a:cubicBezTo>
                  <a:cubicBezTo>
                    <a:pt x="2237" y="221"/>
                    <a:pt x="2539" y="744"/>
                    <a:pt x="2865" y="1390"/>
                  </a:cubicBezTo>
                  <a:cubicBezTo>
                    <a:pt x="3222" y="2093"/>
                    <a:pt x="4083" y="3985"/>
                    <a:pt x="4083" y="3985"/>
                  </a:cubicBezTo>
                  <a:cubicBezTo>
                    <a:pt x="4083" y="3985"/>
                    <a:pt x="3060" y="2158"/>
                    <a:pt x="2702" y="1453"/>
                  </a:cubicBezTo>
                  <a:cubicBezTo>
                    <a:pt x="2636" y="1322"/>
                    <a:pt x="2572" y="1195"/>
                    <a:pt x="2516" y="1075"/>
                  </a:cubicBezTo>
                  <a:lnTo>
                    <a:pt x="2516" y="1075"/>
                  </a:lnTo>
                  <a:cubicBezTo>
                    <a:pt x="2594" y="1272"/>
                    <a:pt x="2681" y="1495"/>
                    <a:pt x="2769" y="1733"/>
                  </a:cubicBezTo>
                  <a:cubicBezTo>
                    <a:pt x="3070" y="2546"/>
                    <a:pt x="3780" y="4720"/>
                    <a:pt x="3780" y="4720"/>
                  </a:cubicBezTo>
                  <a:cubicBezTo>
                    <a:pt x="3780" y="4720"/>
                    <a:pt x="2899" y="2594"/>
                    <a:pt x="2599" y="1781"/>
                  </a:cubicBezTo>
                  <a:cubicBezTo>
                    <a:pt x="2551" y="1653"/>
                    <a:pt x="2506" y="1528"/>
                    <a:pt x="2464" y="1408"/>
                  </a:cubicBezTo>
                  <a:lnTo>
                    <a:pt x="2464" y="1408"/>
                  </a:lnTo>
                  <a:cubicBezTo>
                    <a:pt x="2506" y="1568"/>
                    <a:pt x="2549" y="1740"/>
                    <a:pt x="2592" y="1918"/>
                  </a:cubicBezTo>
                  <a:cubicBezTo>
                    <a:pt x="2795" y="2756"/>
                    <a:pt x="3290" y="5211"/>
                    <a:pt x="3290" y="5211"/>
                  </a:cubicBezTo>
                  <a:cubicBezTo>
                    <a:pt x="3290" y="5211"/>
                    <a:pt x="2621" y="2789"/>
                    <a:pt x="2417" y="1951"/>
                  </a:cubicBezTo>
                  <a:cubicBezTo>
                    <a:pt x="2401" y="1880"/>
                    <a:pt x="2384" y="1810"/>
                    <a:pt x="2367" y="1741"/>
                  </a:cubicBezTo>
                  <a:lnTo>
                    <a:pt x="2367" y="1741"/>
                  </a:lnTo>
                  <a:cubicBezTo>
                    <a:pt x="2382" y="1853"/>
                    <a:pt x="2397" y="1970"/>
                    <a:pt x="2411" y="2089"/>
                  </a:cubicBezTo>
                  <a:cubicBezTo>
                    <a:pt x="2512" y="2941"/>
                    <a:pt x="2729" y="5469"/>
                    <a:pt x="2729" y="5469"/>
                  </a:cubicBezTo>
                  <a:cubicBezTo>
                    <a:pt x="2729" y="5469"/>
                    <a:pt x="2336" y="2957"/>
                    <a:pt x="2234" y="2106"/>
                  </a:cubicBezTo>
                  <a:cubicBezTo>
                    <a:pt x="2231" y="2088"/>
                    <a:pt x="2229" y="2070"/>
                    <a:pt x="2227" y="2051"/>
                  </a:cubicBezTo>
                  <a:cubicBezTo>
                    <a:pt x="2227" y="2116"/>
                    <a:pt x="2227" y="2183"/>
                    <a:pt x="2227" y="2249"/>
                  </a:cubicBezTo>
                  <a:cubicBezTo>
                    <a:pt x="2227" y="3106"/>
                    <a:pt x="2138" y="5637"/>
                    <a:pt x="2138" y="5637"/>
                  </a:cubicBezTo>
                  <a:cubicBezTo>
                    <a:pt x="2138" y="5637"/>
                    <a:pt x="2049" y="3106"/>
                    <a:pt x="2049" y="2249"/>
                  </a:cubicBezTo>
                  <a:cubicBezTo>
                    <a:pt x="2049" y="2216"/>
                    <a:pt x="2049" y="2183"/>
                    <a:pt x="2049" y="2149"/>
                  </a:cubicBezTo>
                  <a:cubicBezTo>
                    <a:pt x="1941" y="3031"/>
                    <a:pt x="1553" y="5494"/>
                    <a:pt x="1553" y="5494"/>
                  </a:cubicBezTo>
                  <a:cubicBezTo>
                    <a:pt x="1553" y="5494"/>
                    <a:pt x="1774" y="2941"/>
                    <a:pt x="1876" y="2089"/>
                  </a:cubicBezTo>
                  <a:cubicBezTo>
                    <a:pt x="1891" y="1970"/>
                    <a:pt x="1906" y="1853"/>
                    <a:pt x="1921" y="1741"/>
                  </a:cubicBezTo>
                  <a:lnTo>
                    <a:pt x="1921" y="1741"/>
                  </a:lnTo>
                  <a:cubicBezTo>
                    <a:pt x="1904" y="1810"/>
                    <a:pt x="1888" y="1880"/>
                    <a:pt x="1869" y="1951"/>
                  </a:cubicBezTo>
                  <a:cubicBezTo>
                    <a:pt x="1668" y="2789"/>
                    <a:pt x="968" y="5279"/>
                    <a:pt x="968" y="5279"/>
                  </a:cubicBezTo>
                  <a:cubicBezTo>
                    <a:pt x="968" y="5279"/>
                    <a:pt x="1493" y="2756"/>
                    <a:pt x="1694" y="1918"/>
                  </a:cubicBezTo>
                  <a:cubicBezTo>
                    <a:pt x="1738" y="1740"/>
                    <a:pt x="1783" y="1568"/>
                    <a:pt x="1824" y="1408"/>
                  </a:cubicBezTo>
                  <a:lnTo>
                    <a:pt x="1824" y="1408"/>
                  </a:lnTo>
                  <a:cubicBezTo>
                    <a:pt x="1781" y="1528"/>
                    <a:pt x="1736" y="1653"/>
                    <a:pt x="1690" y="1781"/>
                  </a:cubicBezTo>
                  <a:cubicBezTo>
                    <a:pt x="1388" y="2596"/>
                    <a:pt x="479" y="4794"/>
                    <a:pt x="479" y="4794"/>
                  </a:cubicBezTo>
                  <a:cubicBezTo>
                    <a:pt x="479" y="4794"/>
                    <a:pt x="1218" y="2546"/>
                    <a:pt x="1520" y="1733"/>
                  </a:cubicBezTo>
                  <a:cubicBezTo>
                    <a:pt x="1606" y="1495"/>
                    <a:pt x="1693" y="1272"/>
                    <a:pt x="1773" y="1075"/>
                  </a:cubicBezTo>
                  <a:lnTo>
                    <a:pt x="1773" y="1075"/>
                  </a:lnTo>
                  <a:cubicBezTo>
                    <a:pt x="1714" y="1195"/>
                    <a:pt x="1651" y="1322"/>
                    <a:pt x="1585" y="1453"/>
                  </a:cubicBezTo>
                  <a:cubicBezTo>
                    <a:pt x="1228" y="2158"/>
                    <a:pt x="204" y="3985"/>
                    <a:pt x="204" y="3985"/>
                  </a:cubicBezTo>
                  <a:cubicBezTo>
                    <a:pt x="204" y="3985"/>
                    <a:pt x="1065" y="2093"/>
                    <a:pt x="1421" y="1390"/>
                  </a:cubicBezTo>
                  <a:cubicBezTo>
                    <a:pt x="1749" y="744"/>
                    <a:pt x="2051" y="221"/>
                    <a:pt x="2133" y="154"/>
                  </a:cubicBezTo>
                  <a:cubicBezTo>
                    <a:pt x="2134" y="150"/>
                    <a:pt x="2139" y="147"/>
                    <a:pt x="2142" y="147"/>
                  </a:cubicBezTo>
                  <a:cubicBezTo>
                    <a:pt x="2143" y="147"/>
                    <a:pt x="2144" y="147"/>
                    <a:pt x="2144" y="147"/>
                  </a:cubicBezTo>
                  <a:cubicBezTo>
                    <a:pt x="2145" y="147"/>
                    <a:pt x="2145" y="147"/>
                    <a:pt x="2146" y="147"/>
                  </a:cubicBezTo>
                  <a:close/>
                  <a:moveTo>
                    <a:pt x="2138" y="1"/>
                  </a:moveTo>
                  <a:cubicBezTo>
                    <a:pt x="2138" y="1"/>
                    <a:pt x="1" y="2737"/>
                    <a:pt x="1" y="3775"/>
                  </a:cubicBezTo>
                  <a:cubicBezTo>
                    <a:pt x="1" y="4811"/>
                    <a:pt x="958" y="5652"/>
                    <a:pt x="2138" y="5652"/>
                  </a:cubicBezTo>
                  <a:cubicBezTo>
                    <a:pt x="3318" y="5652"/>
                    <a:pt x="4276" y="4811"/>
                    <a:pt x="4276" y="3775"/>
                  </a:cubicBezTo>
                  <a:cubicBezTo>
                    <a:pt x="4276" y="2737"/>
                    <a:pt x="2138" y="1"/>
                    <a:pt x="2138"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1" name="Google Shape;1531;p3"/>
            <p:cNvSpPr/>
            <p:nvPr/>
          </p:nvSpPr>
          <p:spPr>
            <a:xfrm>
              <a:off x="2472850" y="3159400"/>
              <a:ext cx="168825" cy="445575"/>
            </a:xfrm>
            <a:custGeom>
              <a:rect b="b" l="l" r="r" t="t"/>
              <a:pathLst>
                <a:path extrusionOk="0" h="17823" w="6753">
                  <a:moveTo>
                    <a:pt x="0" y="1"/>
                  </a:moveTo>
                  <a:lnTo>
                    <a:pt x="0" y="354"/>
                  </a:lnTo>
                  <a:cubicBezTo>
                    <a:pt x="7" y="155"/>
                    <a:pt x="10" y="46"/>
                    <a:pt x="10" y="46"/>
                  </a:cubicBezTo>
                  <a:cubicBezTo>
                    <a:pt x="10" y="46"/>
                    <a:pt x="292" y="8029"/>
                    <a:pt x="292" y="10727"/>
                  </a:cubicBezTo>
                  <a:cubicBezTo>
                    <a:pt x="292" y="10834"/>
                    <a:pt x="292" y="10940"/>
                    <a:pt x="292" y="11045"/>
                  </a:cubicBezTo>
                  <a:cubicBezTo>
                    <a:pt x="633" y="8266"/>
                    <a:pt x="1856" y="498"/>
                    <a:pt x="1856" y="497"/>
                  </a:cubicBezTo>
                  <a:lnTo>
                    <a:pt x="1856" y="497"/>
                  </a:lnTo>
                  <a:cubicBezTo>
                    <a:pt x="1856" y="498"/>
                    <a:pt x="1158" y="8549"/>
                    <a:pt x="837" y="11234"/>
                  </a:cubicBezTo>
                  <a:cubicBezTo>
                    <a:pt x="792" y="11612"/>
                    <a:pt x="745" y="11980"/>
                    <a:pt x="697" y="12333"/>
                  </a:cubicBezTo>
                  <a:cubicBezTo>
                    <a:pt x="748" y="12116"/>
                    <a:pt x="800" y="11895"/>
                    <a:pt x="855" y="11670"/>
                  </a:cubicBezTo>
                  <a:cubicBezTo>
                    <a:pt x="1494" y="9028"/>
                    <a:pt x="3699" y="1178"/>
                    <a:pt x="3700" y="1177"/>
                  </a:cubicBezTo>
                  <a:lnTo>
                    <a:pt x="3700" y="1177"/>
                  </a:lnTo>
                  <a:cubicBezTo>
                    <a:pt x="3700" y="1178"/>
                    <a:pt x="2046" y="9132"/>
                    <a:pt x="1406" y="11772"/>
                  </a:cubicBezTo>
                  <a:cubicBezTo>
                    <a:pt x="1270" y="12338"/>
                    <a:pt x="1133" y="12879"/>
                    <a:pt x="1000" y="13381"/>
                  </a:cubicBezTo>
                  <a:cubicBezTo>
                    <a:pt x="1133" y="13006"/>
                    <a:pt x="1276" y="12611"/>
                    <a:pt x="1425" y="12206"/>
                  </a:cubicBezTo>
                  <a:cubicBezTo>
                    <a:pt x="2376" y="9640"/>
                    <a:pt x="5243" y="2703"/>
                    <a:pt x="5244" y="2702"/>
                  </a:cubicBezTo>
                  <a:lnTo>
                    <a:pt x="5244" y="2702"/>
                  </a:lnTo>
                  <a:cubicBezTo>
                    <a:pt x="5243" y="2703"/>
                    <a:pt x="2912" y="9793"/>
                    <a:pt x="1961" y="12359"/>
                  </a:cubicBezTo>
                  <a:cubicBezTo>
                    <a:pt x="1684" y="13107"/>
                    <a:pt x="1413" y="13810"/>
                    <a:pt x="1163" y="14432"/>
                  </a:cubicBezTo>
                  <a:cubicBezTo>
                    <a:pt x="1346" y="14053"/>
                    <a:pt x="1545" y="13654"/>
                    <a:pt x="1754" y="13241"/>
                  </a:cubicBezTo>
                  <a:cubicBezTo>
                    <a:pt x="2880" y="11020"/>
                    <a:pt x="6109" y="5260"/>
                    <a:pt x="6110" y="5259"/>
                  </a:cubicBezTo>
                  <a:lnTo>
                    <a:pt x="6110" y="5259"/>
                  </a:lnTo>
                  <a:cubicBezTo>
                    <a:pt x="6110" y="5260"/>
                    <a:pt x="3395" y="11222"/>
                    <a:pt x="2269" y="13442"/>
                  </a:cubicBezTo>
                  <a:cubicBezTo>
                    <a:pt x="1236" y="15481"/>
                    <a:pt x="285" y="17125"/>
                    <a:pt x="27" y="17338"/>
                  </a:cubicBezTo>
                  <a:cubicBezTo>
                    <a:pt x="24" y="17348"/>
                    <a:pt x="10" y="17356"/>
                    <a:pt x="0" y="17360"/>
                  </a:cubicBezTo>
                  <a:lnTo>
                    <a:pt x="0" y="17809"/>
                  </a:lnTo>
                  <a:cubicBezTo>
                    <a:pt x="5" y="17818"/>
                    <a:pt x="10" y="17823"/>
                    <a:pt x="10" y="17823"/>
                  </a:cubicBezTo>
                  <a:cubicBezTo>
                    <a:pt x="10" y="17823"/>
                    <a:pt x="6753" y="9190"/>
                    <a:pt x="6753" y="5920"/>
                  </a:cubicBezTo>
                  <a:cubicBezTo>
                    <a:pt x="6753" y="2651"/>
                    <a:pt x="3735" y="1"/>
                    <a:pt x="10"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2" name="Google Shape;1532;p3"/>
            <p:cNvSpPr/>
            <p:nvPr/>
          </p:nvSpPr>
          <p:spPr>
            <a:xfrm>
              <a:off x="2472800" y="3019075"/>
              <a:ext cx="52575" cy="140100"/>
            </a:xfrm>
            <a:custGeom>
              <a:rect b="b" l="l" r="r" t="t"/>
              <a:pathLst>
                <a:path extrusionOk="0" h="5604" w="2103">
                  <a:moveTo>
                    <a:pt x="2" y="0"/>
                  </a:moveTo>
                  <a:lnTo>
                    <a:pt x="2" y="127"/>
                  </a:lnTo>
                  <a:cubicBezTo>
                    <a:pt x="106" y="247"/>
                    <a:pt x="387" y="740"/>
                    <a:pt x="694" y="1343"/>
                  </a:cubicBezTo>
                  <a:cubicBezTo>
                    <a:pt x="1050" y="2047"/>
                    <a:pt x="1911" y="3938"/>
                    <a:pt x="1911" y="3938"/>
                  </a:cubicBezTo>
                  <a:cubicBezTo>
                    <a:pt x="1911" y="3938"/>
                    <a:pt x="887" y="2111"/>
                    <a:pt x="529" y="1406"/>
                  </a:cubicBezTo>
                  <a:cubicBezTo>
                    <a:pt x="464" y="1275"/>
                    <a:pt x="401" y="1148"/>
                    <a:pt x="342" y="1028"/>
                  </a:cubicBezTo>
                  <a:lnTo>
                    <a:pt x="342" y="1028"/>
                  </a:lnTo>
                  <a:cubicBezTo>
                    <a:pt x="422" y="1225"/>
                    <a:pt x="507" y="1448"/>
                    <a:pt x="595" y="1686"/>
                  </a:cubicBezTo>
                  <a:cubicBezTo>
                    <a:pt x="897" y="2501"/>
                    <a:pt x="1606" y="4674"/>
                    <a:pt x="1606" y="4674"/>
                  </a:cubicBezTo>
                  <a:cubicBezTo>
                    <a:pt x="1606" y="4674"/>
                    <a:pt x="727" y="2549"/>
                    <a:pt x="426" y="1734"/>
                  </a:cubicBezTo>
                  <a:cubicBezTo>
                    <a:pt x="379" y="1606"/>
                    <a:pt x="332" y="1481"/>
                    <a:pt x="291" y="1361"/>
                  </a:cubicBezTo>
                  <a:lnTo>
                    <a:pt x="291" y="1361"/>
                  </a:lnTo>
                  <a:cubicBezTo>
                    <a:pt x="332" y="1521"/>
                    <a:pt x="376" y="1693"/>
                    <a:pt x="419" y="1871"/>
                  </a:cubicBezTo>
                  <a:cubicBezTo>
                    <a:pt x="622" y="2709"/>
                    <a:pt x="1118" y="5164"/>
                    <a:pt x="1118" y="5164"/>
                  </a:cubicBezTo>
                  <a:cubicBezTo>
                    <a:pt x="1118" y="5164"/>
                    <a:pt x="447" y="2742"/>
                    <a:pt x="244" y="1904"/>
                  </a:cubicBezTo>
                  <a:cubicBezTo>
                    <a:pt x="227" y="1833"/>
                    <a:pt x="211" y="1763"/>
                    <a:pt x="194" y="1694"/>
                  </a:cubicBezTo>
                  <a:lnTo>
                    <a:pt x="194" y="1694"/>
                  </a:lnTo>
                  <a:cubicBezTo>
                    <a:pt x="209" y="1806"/>
                    <a:pt x="224" y="1923"/>
                    <a:pt x="239" y="2042"/>
                  </a:cubicBezTo>
                  <a:cubicBezTo>
                    <a:pt x="341" y="2894"/>
                    <a:pt x="555" y="5422"/>
                    <a:pt x="555" y="5422"/>
                  </a:cubicBezTo>
                  <a:cubicBezTo>
                    <a:pt x="555" y="5422"/>
                    <a:pt x="162" y="2910"/>
                    <a:pt x="61" y="2059"/>
                  </a:cubicBezTo>
                  <a:cubicBezTo>
                    <a:pt x="59" y="2041"/>
                    <a:pt x="56" y="2023"/>
                    <a:pt x="54" y="2004"/>
                  </a:cubicBezTo>
                  <a:cubicBezTo>
                    <a:pt x="54" y="2069"/>
                    <a:pt x="54" y="2136"/>
                    <a:pt x="54" y="2202"/>
                  </a:cubicBezTo>
                  <a:cubicBezTo>
                    <a:pt x="54" y="2684"/>
                    <a:pt x="26" y="3696"/>
                    <a:pt x="1" y="4489"/>
                  </a:cubicBezTo>
                  <a:lnTo>
                    <a:pt x="1" y="5604"/>
                  </a:lnTo>
                  <a:cubicBezTo>
                    <a:pt x="1165" y="5585"/>
                    <a:pt x="2103" y="4754"/>
                    <a:pt x="2103" y="3728"/>
                  </a:cubicBezTo>
                  <a:cubicBezTo>
                    <a:pt x="2103" y="2769"/>
                    <a:pt x="279" y="362"/>
                    <a:pt x="2"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3" name="Google Shape;1533;p3"/>
            <p:cNvSpPr/>
            <p:nvPr/>
          </p:nvSpPr>
          <p:spPr>
            <a:xfrm>
              <a:off x="3004050" y="2984225"/>
              <a:ext cx="36875" cy="141025"/>
            </a:xfrm>
            <a:custGeom>
              <a:rect b="b" l="l" r="r" t="t"/>
              <a:pathLst>
                <a:path extrusionOk="0" h="5641" w="1475">
                  <a:moveTo>
                    <a:pt x="599" y="0"/>
                  </a:moveTo>
                  <a:cubicBezTo>
                    <a:pt x="431" y="1796"/>
                    <a:pt x="259" y="3540"/>
                    <a:pt x="139" y="4539"/>
                  </a:cubicBezTo>
                  <a:cubicBezTo>
                    <a:pt x="94" y="4919"/>
                    <a:pt x="47" y="5285"/>
                    <a:pt x="1" y="5640"/>
                  </a:cubicBezTo>
                  <a:cubicBezTo>
                    <a:pt x="51" y="5422"/>
                    <a:pt x="104" y="5200"/>
                    <a:pt x="157" y="4976"/>
                  </a:cubicBezTo>
                  <a:cubicBezTo>
                    <a:pt x="421" y="3893"/>
                    <a:pt x="945" y="1934"/>
                    <a:pt x="1475"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4" name="Google Shape;1534;p3"/>
            <p:cNvSpPr/>
            <p:nvPr/>
          </p:nvSpPr>
          <p:spPr>
            <a:xfrm>
              <a:off x="2992075" y="2984225"/>
              <a:ext cx="17200" cy="108775"/>
            </a:xfrm>
            <a:custGeom>
              <a:rect b="b" l="l" r="r" t="t"/>
              <a:pathLst>
                <a:path extrusionOk="0" h="4351" w="688">
                  <a:moveTo>
                    <a:pt x="0" y="0"/>
                  </a:moveTo>
                  <a:cubicBezTo>
                    <a:pt x="42" y="1606"/>
                    <a:pt x="75" y="3122"/>
                    <a:pt x="75" y="4034"/>
                  </a:cubicBezTo>
                  <a:cubicBezTo>
                    <a:pt x="75" y="4141"/>
                    <a:pt x="73" y="4246"/>
                    <a:pt x="73" y="4351"/>
                  </a:cubicBezTo>
                  <a:cubicBezTo>
                    <a:pt x="197" y="3350"/>
                    <a:pt x="435" y="1699"/>
                    <a:pt x="68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5" name="Google Shape;1535;p3"/>
            <p:cNvSpPr/>
            <p:nvPr/>
          </p:nvSpPr>
          <p:spPr>
            <a:xfrm>
              <a:off x="2896000" y="2984225"/>
              <a:ext cx="65275" cy="167200"/>
            </a:xfrm>
            <a:custGeom>
              <a:rect b="b" l="l" r="r" t="t"/>
              <a:pathLst>
                <a:path extrusionOk="0" h="6688" w="2611">
                  <a:moveTo>
                    <a:pt x="1" y="0"/>
                  </a:moveTo>
                  <a:cubicBezTo>
                    <a:pt x="805" y="1977"/>
                    <a:pt x="1718" y="4248"/>
                    <a:pt x="2186" y="5514"/>
                  </a:cubicBezTo>
                  <a:cubicBezTo>
                    <a:pt x="2336" y="5918"/>
                    <a:pt x="2477" y="6311"/>
                    <a:pt x="2611" y="6688"/>
                  </a:cubicBezTo>
                  <a:cubicBezTo>
                    <a:pt x="2479" y="6185"/>
                    <a:pt x="2341" y="5643"/>
                    <a:pt x="2204" y="5079"/>
                  </a:cubicBezTo>
                  <a:cubicBezTo>
                    <a:pt x="1936" y="3968"/>
                    <a:pt x="1503" y="1957"/>
                    <a:pt x="109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6" name="Google Shape;1536;p3"/>
            <p:cNvSpPr/>
            <p:nvPr/>
          </p:nvSpPr>
          <p:spPr>
            <a:xfrm>
              <a:off x="2853525" y="2984225"/>
              <a:ext cx="103675" cy="193475"/>
            </a:xfrm>
            <a:custGeom>
              <a:rect b="b" l="l" r="r" t="t"/>
              <a:pathLst>
                <a:path extrusionOk="0" h="7739" w="4147">
                  <a:moveTo>
                    <a:pt x="1" y="0"/>
                  </a:moveTo>
                  <a:cubicBezTo>
                    <a:pt x="1033" y="1856"/>
                    <a:pt x="2785" y="5029"/>
                    <a:pt x="3557" y="6546"/>
                  </a:cubicBezTo>
                  <a:cubicBezTo>
                    <a:pt x="3765" y="6961"/>
                    <a:pt x="3963" y="7361"/>
                    <a:pt x="4146" y="7739"/>
                  </a:cubicBezTo>
                  <a:cubicBezTo>
                    <a:pt x="3896" y="7118"/>
                    <a:pt x="3625" y="6415"/>
                    <a:pt x="3348" y="5667"/>
                  </a:cubicBezTo>
                  <a:cubicBezTo>
                    <a:pt x="2874" y="4384"/>
                    <a:pt x="2078" y="2032"/>
                    <a:pt x="140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7" name="Google Shape;1537;p3"/>
            <p:cNvSpPr/>
            <p:nvPr/>
          </p:nvSpPr>
          <p:spPr>
            <a:xfrm>
              <a:off x="2932275" y="2984225"/>
              <a:ext cx="36575" cy="141025"/>
            </a:xfrm>
            <a:custGeom>
              <a:rect b="b" l="l" r="r" t="t"/>
              <a:pathLst>
                <a:path extrusionOk="0" h="5641" w="1463">
                  <a:moveTo>
                    <a:pt x="0" y="0"/>
                  </a:moveTo>
                  <a:cubicBezTo>
                    <a:pt x="518" y="1917"/>
                    <a:pt x="1040" y="3878"/>
                    <a:pt x="1304" y="4976"/>
                  </a:cubicBezTo>
                  <a:cubicBezTo>
                    <a:pt x="1359" y="5200"/>
                    <a:pt x="1413" y="5422"/>
                    <a:pt x="1463" y="5640"/>
                  </a:cubicBezTo>
                  <a:cubicBezTo>
                    <a:pt x="1416" y="5285"/>
                    <a:pt x="1369" y="4919"/>
                    <a:pt x="1324" y="4539"/>
                  </a:cubicBezTo>
                  <a:cubicBezTo>
                    <a:pt x="1203" y="3535"/>
                    <a:pt x="1033" y="1791"/>
                    <a:pt x="86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8" name="Google Shape;1538;p3"/>
            <p:cNvSpPr/>
            <p:nvPr/>
          </p:nvSpPr>
          <p:spPr>
            <a:xfrm>
              <a:off x="3015725" y="2984225"/>
              <a:ext cx="103650" cy="193475"/>
            </a:xfrm>
            <a:custGeom>
              <a:rect b="b" l="l" r="r" t="t"/>
              <a:pathLst>
                <a:path extrusionOk="0" h="7739" w="4146">
                  <a:moveTo>
                    <a:pt x="2753" y="0"/>
                  </a:moveTo>
                  <a:cubicBezTo>
                    <a:pt x="2062" y="2064"/>
                    <a:pt x="1264" y="4408"/>
                    <a:pt x="798" y="5667"/>
                  </a:cubicBezTo>
                  <a:cubicBezTo>
                    <a:pt x="521" y="6415"/>
                    <a:pt x="250" y="7118"/>
                    <a:pt x="0" y="7739"/>
                  </a:cubicBezTo>
                  <a:cubicBezTo>
                    <a:pt x="183" y="7361"/>
                    <a:pt x="382" y="6959"/>
                    <a:pt x="590" y="6546"/>
                  </a:cubicBezTo>
                  <a:cubicBezTo>
                    <a:pt x="1361" y="5029"/>
                    <a:pt x="3113" y="1856"/>
                    <a:pt x="414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9" name="Google Shape;1539;p3"/>
            <p:cNvSpPr/>
            <p:nvPr/>
          </p:nvSpPr>
          <p:spPr>
            <a:xfrm>
              <a:off x="3011625" y="2984225"/>
              <a:ext cx="65250" cy="167200"/>
            </a:xfrm>
            <a:custGeom>
              <a:rect b="b" l="l" r="r" t="t"/>
              <a:pathLst>
                <a:path extrusionOk="0" h="6688" w="2610">
                  <a:moveTo>
                    <a:pt x="1535" y="0"/>
                  </a:moveTo>
                  <a:cubicBezTo>
                    <a:pt x="1110" y="1976"/>
                    <a:pt x="672" y="3984"/>
                    <a:pt x="407" y="5079"/>
                  </a:cubicBezTo>
                  <a:cubicBezTo>
                    <a:pt x="271" y="5643"/>
                    <a:pt x="133" y="6185"/>
                    <a:pt x="1" y="6688"/>
                  </a:cubicBezTo>
                  <a:cubicBezTo>
                    <a:pt x="134" y="6311"/>
                    <a:pt x="276" y="5918"/>
                    <a:pt x="426" y="5514"/>
                  </a:cubicBezTo>
                  <a:cubicBezTo>
                    <a:pt x="885" y="4271"/>
                    <a:pt x="1793" y="2007"/>
                    <a:pt x="260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0" name="Google Shape;1540;p3"/>
            <p:cNvSpPr/>
            <p:nvPr/>
          </p:nvSpPr>
          <p:spPr>
            <a:xfrm>
              <a:off x="2820750" y="2984225"/>
              <a:ext cx="332250" cy="278225"/>
            </a:xfrm>
            <a:custGeom>
              <a:rect b="b" l="l" r="r" t="t"/>
              <a:pathLst>
                <a:path extrusionOk="0" h="11129" w="13290">
                  <a:moveTo>
                    <a:pt x="1" y="0"/>
                  </a:moveTo>
                  <a:cubicBezTo>
                    <a:pt x="827" y="3678"/>
                    <a:pt x="6645" y="11128"/>
                    <a:pt x="6645" y="11128"/>
                  </a:cubicBezTo>
                  <a:cubicBezTo>
                    <a:pt x="6645" y="11128"/>
                    <a:pt x="12463" y="3680"/>
                    <a:pt x="13289" y="0"/>
                  </a:cubicBezTo>
                  <a:lnTo>
                    <a:pt x="12088" y="0"/>
                  </a:lnTo>
                  <a:cubicBezTo>
                    <a:pt x="11212" y="1907"/>
                    <a:pt x="9681" y="5217"/>
                    <a:pt x="8905" y="6748"/>
                  </a:cubicBezTo>
                  <a:cubicBezTo>
                    <a:pt x="7871" y="8786"/>
                    <a:pt x="6920" y="10430"/>
                    <a:pt x="6662" y="10644"/>
                  </a:cubicBezTo>
                  <a:cubicBezTo>
                    <a:pt x="6659" y="10655"/>
                    <a:pt x="6640" y="10666"/>
                    <a:pt x="6631" y="10666"/>
                  </a:cubicBezTo>
                  <a:cubicBezTo>
                    <a:pt x="6630" y="10666"/>
                    <a:pt x="6629" y="10666"/>
                    <a:pt x="6628" y="10665"/>
                  </a:cubicBezTo>
                  <a:cubicBezTo>
                    <a:pt x="6627" y="10666"/>
                    <a:pt x="6626" y="10666"/>
                    <a:pt x="6625" y="10666"/>
                  </a:cubicBezTo>
                  <a:cubicBezTo>
                    <a:pt x="6615" y="10666"/>
                    <a:pt x="6596" y="10655"/>
                    <a:pt x="6595" y="10644"/>
                  </a:cubicBezTo>
                  <a:cubicBezTo>
                    <a:pt x="6335" y="10430"/>
                    <a:pt x="5384" y="8786"/>
                    <a:pt x="4351" y="6748"/>
                  </a:cubicBezTo>
                  <a:cubicBezTo>
                    <a:pt x="3575" y="5217"/>
                    <a:pt x="2044" y="1907"/>
                    <a:pt x="116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1" name="Google Shape;1541;p3"/>
            <p:cNvSpPr/>
            <p:nvPr/>
          </p:nvSpPr>
          <p:spPr>
            <a:xfrm>
              <a:off x="2963675" y="2984225"/>
              <a:ext cx="18050" cy="116500"/>
            </a:xfrm>
            <a:custGeom>
              <a:rect b="b" l="l" r="r" t="t"/>
              <a:pathLst>
                <a:path extrusionOk="0" h="4660" w="722">
                  <a:moveTo>
                    <a:pt x="0" y="0"/>
                  </a:moveTo>
                  <a:cubicBezTo>
                    <a:pt x="263" y="1769"/>
                    <a:pt x="510" y="3490"/>
                    <a:pt x="628" y="4487"/>
                  </a:cubicBezTo>
                  <a:cubicBezTo>
                    <a:pt x="635" y="4546"/>
                    <a:pt x="641" y="4602"/>
                    <a:pt x="648" y="4659"/>
                  </a:cubicBezTo>
                  <a:lnTo>
                    <a:pt x="650" y="4659"/>
                  </a:lnTo>
                  <a:cubicBezTo>
                    <a:pt x="648" y="4454"/>
                    <a:pt x="646" y="4246"/>
                    <a:pt x="646" y="4034"/>
                  </a:cubicBezTo>
                  <a:cubicBezTo>
                    <a:pt x="646" y="3122"/>
                    <a:pt x="680" y="1606"/>
                    <a:pt x="72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2" name="Google Shape;1542;p3"/>
            <p:cNvSpPr/>
            <p:nvPr/>
          </p:nvSpPr>
          <p:spPr>
            <a:xfrm>
              <a:off x="2673175" y="2984225"/>
              <a:ext cx="103675" cy="193475"/>
            </a:xfrm>
            <a:custGeom>
              <a:rect b="b" l="l" r="r" t="t"/>
              <a:pathLst>
                <a:path extrusionOk="0" h="7739" w="4147">
                  <a:moveTo>
                    <a:pt x="2754" y="0"/>
                  </a:moveTo>
                  <a:cubicBezTo>
                    <a:pt x="2063" y="2064"/>
                    <a:pt x="1265" y="4408"/>
                    <a:pt x="799" y="5667"/>
                  </a:cubicBezTo>
                  <a:cubicBezTo>
                    <a:pt x="522" y="6415"/>
                    <a:pt x="251" y="7118"/>
                    <a:pt x="1" y="7739"/>
                  </a:cubicBezTo>
                  <a:cubicBezTo>
                    <a:pt x="184" y="7361"/>
                    <a:pt x="382" y="6959"/>
                    <a:pt x="592" y="6546"/>
                  </a:cubicBezTo>
                  <a:cubicBezTo>
                    <a:pt x="1362" y="5029"/>
                    <a:pt x="3115" y="1856"/>
                    <a:pt x="414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3" name="Google Shape;1543;p3"/>
            <p:cNvSpPr/>
            <p:nvPr/>
          </p:nvSpPr>
          <p:spPr>
            <a:xfrm>
              <a:off x="2589775" y="2984225"/>
              <a:ext cx="36575" cy="141025"/>
            </a:xfrm>
            <a:custGeom>
              <a:rect b="b" l="l" r="r" t="t"/>
              <a:pathLst>
                <a:path extrusionOk="0" h="5641" w="1463">
                  <a:moveTo>
                    <a:pt x="1" y="0"/>
                  </a:moveTo>
                  <a:cubicBezTo>
                    <a:pt x="517" y="1917"/>
                    <a:pt x="1038" y="3878"/>
                    <a:pt x="1305" y="4976"/>
                  </a:cubicBezTo>
                  <a:cubicBezTo>
                    <a:pt x="1360" y="5200"/>
                    <a:pt x="1411" y="5422"/>
                    <a:pt x="1463" y="5640"/>
                  </a:cubicBezTo>
                  <a:cubicBezTo>
                    <a:pt x="1415" y="5285"/>
                    <a:pt x="1368" y="4919"/>
                    <a:pt x="1323" y="4539"/>
                  </a:cubicBezTo>
                  <a:cubicBezTo>
                    <a:pt x="1203" y="3535"/>
                    <a:pt x="1033" y="1791"/>
                    <a:pt x="867"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4" name="Google Shape;1544;p3"/>
            <p:cNvSpPr/>
            <p:nvPr/>
          </p:nvSpPr>
          <p:spPr>
            <a:xfrm>
              <a:off x="2553475" y="2984225"/>
              <a:ext cx="65275" cy="167200"/>
            </a:xfrm>
            <a:custGeom>
              <a:rect b="b" l="l" r="r" t="t"/>
              <a:pathLst>
                <a:path extrusionOk="0" h="6688" w="2611">
                  <a:moveTo>
                    <a:pt x="0" y="0"/>
                  </a:moveTo>
                  <a:cubicBezTo>
                    <a:pt x="806" y="1977"/>
                    <a:pt x="1717" y="4248"/>
                    <a:pt x="2185" y="5514"/>
                  </a:cubicBezTo>
                  <a:cubicBezTo>
                    <a:pt x="2335" y="5918"/>
                    <a:pt x="2479" y="6311"/>
                    <a:pt x="2610" y="6688"/>
                  </a:cubicBezTo>
                  <a:cubicBezTo>
                    <a:pt x="2479" y="6185"/>
                    <a:pt x="2342" y="5643"/>
                    <a:pt x="2204" y="5079"/>
                  </a:cubicBezTo>
                  <a:cubicBezTo>
                    <a:pt x="1936" y="3968"/>
                    <a:pt x="1504" y="1957"/>
                    <a:pt x="1093"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5" name="Google Shape;1545;p3"/>
            <p:cNvSpPr/>
            <p:nvPr/>
          </p:nvSpPr>
          <p:spPr>
            <a:xfrm>
              <a:off x="2511025" y="2984225"/>
              <a:ext cx="103675" cy="193475"/>
            </a:xfrm>
            <a:custGeom>
              <a:rect b="b" l="l" r="r" t="t"/>
              <a:pathLst>
                <a:path extrusionOk="0" h="7739" w="4147">
                  <a:moveTo>
                    <a:pt x="1" y="0"/>
                  </a:moveTo>
                  <a:cubicBezTo>
                    <a:pt x="1032" y="1856"/>
                    <a:pt x="2786" y="5029"/>
                    <a:pt x="3555" y="6546"/>
                  </a:cubicBezTo>
                  <a:cubicBezTo>
                    <a:pt x="3761" y="6954"/>
                    <a:pt x="3956" y="7347"/>
                    <a:pt x="4137" y="7719"/>
                  </a:cubicBezTo>
                  <a:lnTo>
                    <a:pt x="4137" y="7719"/>
                  </a:lnTo>
                  <a:cubicBezTo>
                    <a:pt x="3889" y="7102"/>
                    <a:pt x="3621" y="6407"/>
                    <a:pt x="3347" y="5667"/>
                  </a:cubicBezTo>
                  <a:cubicBezTo>
                    <a:pt x="2872" y="4384"/>
                    <a:pt x="2076" y="2032"/>
                    <a:pt x="1398" y="0"/>
                  </a:cubicBezTo>
                  <a:close/>
                  <a:moveTo>
                    <a:pt x="4137" y="7719"/>
                  </a:moveTo>
                  <a:cubicBezTo>
                    <a:pt x="4140" y="7725"/>
                    <a:pt x="4142" y="7732"/>
                    <a:pt x="4145" y="7739"/>
                  </a:cubicBezTo>
                  <a:lnTo>
                    <a:pt x="4147" y="7739"/>
                  </a:lnTo>
                  <a:cubicBezTo>
                    <a:pt x="4143" y="7732"/>
                    <a:pt x="4140" y="7725"/>
                    <a:pt x="4137" y="7719"/>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6" name="Google Shape;1546;p3"/>
            <p:cNvSpPr/>
            <p:nvPr/>
          </p:nvSpPr>
          <p:spPr>
            <a:xfrm>
              <a:off x="2621175" y="2984225"/>
              <a:ext cx="18050" cy="116500"/>
            </a:xfrm>
            <a:custGeom>
              <a:rect b="b" l="l" r="r" t="t"/>
              <a:pathLst>
                <a:path extrusionOk="0" h="4660" w="722">
                  <a:moveTo>
                    <a:pt x="0" y="0"/>
                  </a:moveTo>
                  <a:cubicBezTo>
                    <a:pt x="262" y="1769"/>
                    <a:pt x="508" y="3490"/>
                    <a:pt x="628" y="4487"/>
                  </a:cubicBezTo>
                  <a:cubicBezTo>
                    <a:pt x="635" y="4546"/>
                    <a:pt x="642" y="4602"/>
                    <a:pt x="648" y="4659"/>
                  </a:cubicBezTo>
                  <a:cubicBezTo>
                    <a:pt x="647" y="4454"/>
                    <a:pt x="647" y="4246"/>
                    <a:pt x="647" y="4034"/>
                  </a:cubicBezTo>
                  <a:cubicBezTo>
                    <a:pt x="647" y="3122"/>
                    <a:pt x="678" y="1606"/>
                    <a:pt x="722"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7" name="Google Shape;1547;p3"/>
            <p:cNvSpPr/>
            <p:nvPr/>
          </p:nvSpPr>
          <p:spPr>
            <a:xfrm>
              <a:off x="2478275" y="2984225"/>
              <a:ext cx="332225" cy="278225"/>
            </a:xfrm>
            <a:custGeom>
              <a:rect b="b" l="l" r="r" t="t"/>
              <a:pathLst>
                <a:path extrusionOk="0" h="11129" w="13289">
                  <a:moveTo>
                    <a:pt x="0" y="0"/>
                  </a:moveTo>
                  <a:cubicBezTo>
                    <a:pt x="826" y="3678"/>
                    <a:pt x="6644" y="11128"/>
                    <a:pt x="6644" y="11128"/>
                  </a:cubicBezTo>
                  <a:cubicBezTo>
                    <a:pt x="6644" y="11128"/>
                    <a:pt x="12462" y="3680"/>
                    <a:pt x="13288" y="0"/>
                  </a:cubicBezTo>
                  <a:lnTo>
                    <a:pt x="12087" y="0"/>
                  </a:lnTo>
                  <a:cubicBezTo>
                    <a:pt x="11211" y="1907"/>
                    <a:pt x="9679" y="5217"/>
                    <a:pt x="8903" y="6748"/>
                  </a:cubicBezTo>
                  <a:cubicBezTo>
                    <a:pt x="7870" y="8786"/>
                    <a:pt x="6919" y="10430"/>
                    <a:pt x="6659" y="10644"/>
                  </a:cubicBezTo>
                  <a:cubicBezTo>
                    <a:pt x="6658" y="10655"/>
                    <a:pt x="6639" y="10666"/>
                    <a:pt x="6629" y="10666"/>
                  </a:cubicBezTo>
                  <a:cubicBezTo>
                    <a:pt x="6628" y="10666"/>
                    <a:pt x="6627" y="10666"/>
                    <a:pt x="6626" y="10665"/>
                  </a:cubicBezTo>
                  <a:cubicBezTo>
                    <a:pt x="6625" y="10666"/>
                    <a:pt x="6624" y="10666"/>
                    <a:pt x="6623" y="10666"/>
                  </a:cubicBezTo>
                  <a:cubicBezTo>
                    <a:pt x="6614" y="10666"/>
                    <a:pt x="6595" y="10655"/>
                    <a:pt x="6593" y="10644"/>
                  </a:cubicBezTo>
                  <a:cubicBezTo>
                    <a:pt x="6334" y="10430"/>
                    <a:pt x="5383" y="8786"/>
                    <a:pt x="4351" y="6748"/>
                  </a:cubicBezTo>
                  <a:cubicBezTo>
                    <a:pt x="3574" y="5217"/>
                    <a:pt x="2042" y="1907"/>
                    <a:pt x="1166"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8" name="Google Shape;1548;p3"/>
            <p:cNvSpPr/>
            <p:nvPr/>
          </p:nvSpPr>
          <p:spPr>
            <a:xfrm>
              <a:off x="2661525" y="2984225"/>
              <a:ext cx="36875" cy="141025"/>
            </a:xfrm>
            <a:custGeom>
              <a:rect b="b" l="l" r="r" t="t"/>
              <a:pathLst>
                <a:path extrusionOk="0" h="5641" w="1475">
                  <a:moveTo>
                    <a:pt x="600" y="0"/>
                  </a:moveTo>
                  <a:cubicBezTo>
                    <a:pt x="432" y="1796"/>
                    <a:pt x="259" y="3540"/>
                    <a:pt x="140" y="4539"/>
                  </a:cubicBezTo>
                  <a:cubicBezTo>
                    <a:pt x="94" y="4919"/>
                    <a:pt x="47" y="5285"/>
                    <a:pt x="0" y="5640"/>
                  </a:cubicBezTo>
                  <a:cubicBezTo>
                    <a:pt x="52" y="5422"/>
                    <a:pt x="104" y="5200"/>
                    <a:pt x="159" y="4976"/>
                  </a:cubicBezTo>
                  <a:cubicBezTo>
                    <a:pt x="420" y="3893"/>
                    <a:pt x="946" y="1934"/>
                    <a:pt x="147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9" name="Google Shape;1549;p3"/>
            <p:cNvSpPr/>
            <p:nvPr/>
          </p:nvSpPr>
          <p:spPr>
            <a:xfrm>
              <a:off x="2669100" y="2984225"/>
              <a:ext cx="65225" cy="167200"/>
            </a:xfrm>
            <a:custGeom>
              <a:rect b="b" l="l" r="r" t="t"/>
              <a:pathLst>
                <a:path extrusionOk="0" h="6688" w="2609">
                  <a:moveTo>
                    <a:pt x="1535" y="0"/>
                  </a:moveTo>
                  <a:cubicBezTo>
                    <a:pt x="1112" y="1976"/>
                    <a:pt x="672" y="3984"/>
                    <a:pt x="407" y="5079"/>
                  </a:cubicBezTo>
                  <a:cubicBezTo>
                    <a:pt x="270" y="5643"/>
                    <a:pt x="134" y="6185"/>
                    <a:pt x="1" y="6688"/>
                  </a:cubicBezTo>
                  <a:cubicBezTo>
                    <a:pt x="134" y="6311"/>
                    <a:pt x="275" y="5918"/>
                    <a:pt x="425" y="5514"/>
                  </a:cubicBezTo>
                  <a:cubicBezTo>
                    <a:pt x="885" y="4271"/>
                    <a:pt x="1794" y="2007"/>
                    <a:pt x="260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0" name="Google Shape;1550;p3"/>
            <p:cNvSpPr/>
            <p:nvPr/>
          </p:nvSpPr>
          <p:spPr>
            <a:xfrm>
              <a:off x="2649525" y="2984225"/>
              <a:ext cx="17225" cy="108775"/>
            </a:xfrm>
            <a:custGeom>
              <a:rect b="b" l="l" r="r" t="t"/>
              <a:pathLst>
                <a:path extrusionOk="0" h="4351" w="689">
                  <a:moveTo>
                    <a:pt x="1" y="0"/>
                  </a:moveTo>
                  <a:cubicBezTo>
                    <a:pt x="44" y="1606"/>
                    <a:pt x="76" y="3122"/>
                    <a:pt x="76" y="4034"/>
                  </a:cubicBezTo>
                  <a:cubicBezTo>
                    <a:pt x="76" y="4141"/>
                    <a:pt x="76" y="4246"/>
                    <a:pt x="76" y="4351"/>
                  </a:cubicBezTo>
                  <a:cubicBezTo>
                    <a:pt x="199" y="3350"/>
                    <a:pt x="435" y="1699"/>
                    <a:pt x="68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1" name="Google Shape;1551;p3"/>
            <p:cNvSpPr/>
            <p:nvPr/>
          </p:nvSpPr>
          <p:spPr>
            <a:xfrm>
              <a:off x="1103050" y="2984475"/>
              <a:ext cx="2052100" cy="685100"/>
            </a:xfrm>
            <a:custGeom>
              <a:rect b="b" l="l" r="r" t="t"/>
              <a:pathLst>
                <a:path extrusionOk="0" fill="none" h="27404" w="82084">
                  <a:moveTo>
                    <a:pt x="0" y="0"/>
                  </a:moveTo>
                  <a:lnTo>
                    <a:pt x="82084" y="0"/>
                  </a:lnTo>
                  <a:lnTo>
                    <a:pt x="82084" y="27403"/>
                  </a:lnTo>
                  <a:lnTo>
                    <a:pt x="0" y="27403"/>
                  </a:lnTo>
                  <a:close/>
                </a:path>
              </a:pathLst>
            </a:custGeom>
            <a:noFill/>
            <a:ln cap="flat" cmpd="sng" w="19050">
              <a:solidFill>
                <a:schemeClr val="accent1"/>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5" name="Shape 1555"/>
        <p:cNvGrpSpPr/>
        <p:nvPr/>
      </p:nvGrpSpPr>
      <p:grpSpPr>
        <a:xfrm>
          <a:off x="0" y="0"/>
          <a:ext cx="0" cy="0"/>
          <a:chOff x="0" y="0"/>
          <a:chExt cx="0" cy="0"/>
        </a:xfrm>
      </p:grpSpPr>
      <p:sp>
        <p:nvSpPr>
          <p:cNvPr id="1556" name="Google Shape;1556;p4"/>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U.S. Beverage Import Dependency and Price Volatility</a:t>
            </a:r>
            <a:endParaRPr sz="2300"/>
          </a:p>
        </p:txBody>
      </p:sp>
      <p:sp>
        <p:nvSpPr>
          <p:cNvPr id="1557" name="Google Shape;1557;p4"/>
          <p:cNvSpPr txBox="1"/>
          <p:nvPr>
            <p:ph idx="1" type="subTitle"/>
          </p:nvPr>
        </p:nvSpPr>
        <p:spPr>
          <a:xfrm>
            <a:off x="937625" y="1283924"/>
            <a:ext cx="7266300" cy="30711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1"/>
              </a:buClr>
              <a:buSzPts val="1400"/>
              <a:buChar char="★"/>
            </a:pPr>
            <a:r>
              <a:rPr lang="en" sz="1400"/>
              <a:t>The U.S. relies heavily on beverage imports (wine, beer, liquors, non-alcoholic drinks) to meet domestic demand.</a:t>
            </a:r>
            <a:endParaRPr sz="1400"/>
          </a:p>
          <a:p>
            <a:pPr indent="-228600" lvl="0" marL="457200" rtl="0" algn="l">
              <a:lnSpc>
                <a:spcPct val="100000"/>
              </a:lnSpc>
              <a:spcBef>
                <a:spcPts val="0"/>
              </a:spcBef>
              <a:spcAft>
                <a:spcPts val="0"/>
              </a:spcAft>
              <a:buSzPts val="1400"/>
              <a:buNone/>
            </a:pPr>
            <a:r>
              <a:t/>
            </a:r>
            <a:endParaRPr sz="1400"/>
          </a:p>
          <a:p>
            <a:pPr indent="-317500" lvl="0" marL="457200" rtl="0" algn="l">
              <a:lnSpc>
                <a:spcPct val="100000"/>
              </a:lnSpc>
              <a:spcBef>
                <a:spcPts val="0"/>
              </a:spcBef>
              <a:spcAft>
                <a:spcPts val="0"/>
              </a:spcAft>
              <a:buClr>
                <a:schemeClr val="dk1"/>
              </a:buClr>
              <a:buSzPts val="1400"/>
              <a:buChar char="★"/>
            </a:pPr>
            <a:r>
              <a:rPr lang="en" sz="1400"/>
              <a:t>Global trade shifts, economic changes, and tariff adjustments directly influence the price of these imports.</a:t>
            </a:r>
            <a:endParaRPr sz="1400"/>
          </a:p>
          <a:p>
            <a:pPr indent="-228600" lvl="0" marL="457200" rtl="0" algn="l">
              <a:lnSpc>
                <a:spcPct val="100000"/>
              </a:lnSpc>
              <a:spcBef>
                <a:spcPts val="0"/>
              </a:spcBef>
              <a:spcAft>
                <a:spcPts val="0"/>
              </a:spcAft>
              <a:buSzPts val="1400"/>
              <a:buNone/>
            </a:pPr>
            <a:r>
              <a:t/>
            </a:r>
            <a:endParaRPr sz="1400"/>
          </a:p>
          <a:p>
            <a:pPr indent="-317500" lvl="0" marL="457200" rtl="0" algn="l">
              <a:lnSpc>
                <a:spcPct val="100000"/>
              </a:lnSpc>
              <a:spcBef>
                <a:spcPts val="0"/>
              </a:spcBef>
              <a:spcAft>
                <a:spcPts val="0"/>
              </a:spcAft>
              <a:buClr>
                <a:schemeClr val="dk1"/>
              </a:buClr>
              <a:buSzPts val="1400"/>
              <a:buChar char="★"/>
            </a:pPr>
            <a:r>
              <a:rPr lang="en" sz="1400"/>
              <a:t>Accurate 2025 pricing forecasts are essential for:</a:t>
            </a:r>
            <a:endParaRPr sz="1400"/>
          </a:p>
          <a:p>
            <a:pPr indent="-317500" lvl="1" marL="914400" rtl="0" algn="l">
              <a:lnSpc>
                <a:spcPct val="100000"/>
              </a:lnSpc>
              <a:spcBef>
                <a:spcPts val="0"/>
              </a:spcBef>
              <a:spcAft>
                <a:spcPts val="0"/>
              </a:spcAft>
              <a:buClr>
                <a:schemeClr val="dk1"/>
              </a:buClr>
              <a:buSzPts val="1400"/>
              <a:buChar char="○"/>
            </a:pPr>
            <a:r>
              <a:rPr lang="en" sz="1400">
                <a:solidFill>
                  <a:schemeClr val="dk1"/>
                </a:solidFill>
              </a:rPr>
              <a:t>Budgeting and pricing strategies</a:t>
            </a:r>
            <a:endParaRPr sz="1400">
              <a:solidFill>
                <a:schemeClr val="dk1"/>
              </a:solidFill>
            </a:endParaRPr>
          </a:p>
          <a:p>
            <a:pPr indent="-317500" lvl="1" marL="914400" rtl="0" algn="l">
              <a:lnSpc>
                <a:spcPct val="100000"/>
              </a:lnSpc>
              <a:spcBef>
                <a:spcPts val="0"/>
              </a:spcBef>
              <a:spcAft>
                <a:spcPts val="0"/>
              </a:spcAft>
              <a:buClr>
                <a:schemeClr val="dk1"/>
              </a:buClr>
              <a:buSzPts val="1400"/>
              <a:buChar char="○"/>
            </a:pPr>
            <a:r>
              <a:rPr lang="en" sz="1400">
                <a:solidFill>
                  <a:schemeClr val="dk1"/>
                </a:solidFill>
              </a:rPr>
              <a:t>Inventory decisions</a:t>
            </a:r>
            <a:endParaRPr sz="1400">
              <a:solidFill>
                <a:schemeClr val="dk1"/>
              </a:solidFill>
            </a:endParaRPr>
          </a:p>
          <a:p>
            <a:pPr indent="-317500" lvl="1" marL="914400" rtl="0" algn="l">
              <a:lnSpc>
                <a:spcPct val="100000"/>
              </a:lnSpc>
              <a:spcBef>
                <a:spcPts val="0"/>
              </a:spcBef>
              <a:spcAft>
                <a:spcPts val="0"/>
              </a:spcAft>
              <a:buClr>
                <a:schemeClr val="dk1"/>
              </a:buClr>
              <a:buSzPts val="1400"/>
              <a:buChar char="○"/>
            </a:pPr>
            <a:r>
              <a:rPr lang="en" sz="1400">
                <a:solidFill>
                  <a:schemeClr val="dk1"/>
                </a:solidFill>
              </a:rPr>
              <a:t>Risk management and trade policy alignment</a:t>
            </a:r>
            <a:endParaRPr sz="1400">
              <a:solidFill>
                <a:schemeClr val="dk1"/>
              </a:solidFill>
            </a:endParaRPr>
          </a:p>
          <a:p>
            <a:pPr indent="-228600" lvl="0" marL="457200" rtl="0" algn="l">
              <a:lnSpc>
                <a:spcPct val="100000"/>
              </a:lnSpc>
              <a:spcBef>
                <a:spcPts val="0"/>
              </a:spcBef>
              <a:spcAft>
                <a:spcPts val="0"/>
              </a:spcAft>
              <a:buSzPts val="1400"/>
              <a:buNone/>
            </a:pPr>
            <a:r>
              <a:t/>
            </a:r>
            <a:endParaRPr sz="1400"/>
          </a:p>
        </p:txBody>
      </p:sp>
      <p:sp>
        <p:nvSpPr>
          <p:cNvPr id="1558" name="Google Shape;1558;p4"/>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2" name="Shape 1562"/>
        <p:cNvGrpSpPr/>
        <p:nvPr/>
      </p:nvGrpSpPr>
      <p:grpSpPr>
        <a:xfrm>
          <a:off x="0" y="0"/>
          <a:ext cx="0" cy="0"/>
          <a:chOff x="0" y="0"/>
          <a:chExt cx="0" cy="0"/>
        </a:xfrm>
      </p:grpSpPr>
      <p:sp>
        <p:nvSpPr>
          <p:cNvPr id="1563" name="Google Shape;1563;p5"/>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Why Accurate Forecasting Matters</a:t>
            </a:r>
            <a:endParaRPr sz="2300"/>
          </a:p>
        </p:txBody>
      </p:sp>
      <p:sp>
        <p:nvSpPr>
          <p:cNvPr id="1564" name="Google Shape;1564;p5"/>
          <p:cNvSpPr txBox="1"/>
          <p:nvPr>
            <p:ph idx="1" type="subTitle"/>
          </p:nvPr>
        </p:nvSpPr>
        <p:spPr>
          <a:xfrm>
            <a:off x="937625" y="1283924"/>
            <a:ext cx="7266300" cy="3071100"/>
          </a:xfrm>
          <a:prstGeom prst="rect">
            <a:avLst/>
          </a:prstGeom>
          <a:noFill/>
          <a:ln>
            <a:noFill/>
          </a:ln>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Clr>
                <a:schemeClr val="dk1"/>
              </a:buClr>
              <a:buSzPts val="1700"/>
              <a:buChar char="★"/>
            </a:pPr>
            <a:r>
              <a:rPr lang="en" sz="1400"/>
              <a:t>Distributors &amp; Importers: Forecast costs to negotiate contracts and protect profit margins.</a:t>
            </a:r>
            <a:br>
              <a:rPr lang="en" sz="1400"/>
            </a:br>
            <a:endParaRPr sz="1400"/>
          </a:p>
          <a:p>
            <a:pPr indent="-336550" lvl="0" marL="457200" rtl="0" algn="l">
              <a:lnSpc>
                <a:spcPct val="100000"/>
              </a:lnSpc>
              <a:spcBef>
                <a:spcPts val="0"/>
              </a:spcBef>
              <a:spcAft>
                <a:spcPts val="0"/>
              </a:spcAft>
              <a:buClr>
                <a:schemeClr val="dk1"/>
              </a:buClr>
              <a:buSzPts val="1700"/>
              <a:buChar char="★"/>
            </a:pPr>
            <a:r>
              <a:rPr lang="en" sz="1400"/>
              <a:t>Trade Authorities &amp; Policy Makers: Assess tariff impacts to maintain market stability.</a:t>
            </a:r>
            <a:br>
              <a:rPr lang="en" sz="1400"/>
            </a:br>
            <a:endParaRPr sz="1400"/>
          </a:p>
          <a:p>
            <a:pPr indent="-336550" lvl="0" marL="457200" rtl="0" algn="l">
              <a:lnSpc>
                <a:spcPct val="100000"/>
              </a:lnSpc>
              <a:spcBef>
                <a:spcPts val="0"/>
              </a:spcBef>
              <a:spcAft>
                <a:spcPts val="0"/>
              </a:spcAft>
              <a:buClr>
                <a:schemeClr val="dk1"/>
              </a:buClr>
              <a:buSzPts val="1700"/>
              <a:buChar char="★"/>
            </a:pPr>
            <a:r>
              <a:rPr lang="en" sz="1400"/>
              <a:t>Investors &amp; Analysts: Identify trade-related investment risks.</a:t>
            </a:r>
            <a:br>
              <a:rPr lang="en" sz="1400"/>
            </a:br>
            <a:endParaRPr sz="1400"/>
          </a:p>
          <a:p>
            <a:pPr indent="-336550" lvl="0" marL="457200" rtl="0" algn="l">
              <a:lnSpc>
                <a:spcPct val="100000"/>
              </a:lnSpc>
              <a:spcBef>
                <a:spcPts val="0"/>
              </a:spcBef>
              <a:spcAft>
                <a:spcPts val="0"/>
              </a:spcAft>
              <a:buClr>
                <a:schemeClr val="dk1"/>
              </a:buClr>
              <a:buSzPts val="1700"/>
              <a:buChar char="★"/>
            </a:pPr>
            <a:r>
              <a:rPr lang="en" sz="1400"/>
              <a:t>Retailers: Prepare for price shifts and adjust pricing strategies.</a:t>
            </a:r>
            <a:br>
              <a:rPr lang="en" sz="1400"/>
            </a:br>
            <a:endParaRPr sz="1400"/>
          </a:p>
          <a:p>
            <a:pPr indent="-336550" lvl="0" marL="457200" rtl="0" algn="l">
              <a:lnSpc>
                <a:spcPct val="100000"/>
              </a:lnSpc>
              <a:spcBef>
                <a:spcPts val="0"/>
              </a:spcBef>
              <a:spcAft>
                <a:spcPts val="0"/>
              </a:spcAft>
              <a:buClr>
                <a:schemeClr val="dk1"/>
              </a:buClr>
              <a:buSzPts val="1700"/>
              <a:buChar char="★"/>
            </a:pPr>
            <a:r>
              <a:rPr lang="en" sz="1400"/>
              <a:t>Supply Chain Managers: Develop resilient sourcing and logistics strategies.</a:t>
            </a:r>
            <a:endParaRPr sz="1400"/>
          </a:p>
          <a:p>
            <a:pPr indent="-228600" lvl="0" marL="457200" rtl="0" algn="l">
              <a:lnSpc>
                <a:spcPct val="100000"/>
              </a:lnSpc>
              <a:spcBef>
                <a:spcPts val="0"/>
              </a:spcBef>
              <a:spcAft>
                <a:spcPts val="0"/>
              </a:spcAft>
              <a:buSzPts val="1400"/>
              <a:buNone/>
            </a:pPr>
            <a:r>
              <a:t/>
            </a:r>
            <a:endParaRPr sz="1400"/>
          </a:p>
          <a:p>
            <a:pPr indent="-228600" lvl="0" marL="457200" rtl="0" algn="l">
              <a:lnSpc>
                <a:spcPct val="100000"/>
              </a:lnSpc>
              <a:spcBef>
                <a:spcPts val="0"/>
              </a:spcBef>
              <a:spcAft>
                <a:spcPts val="0"/>
              </a:spcAft>
              <a:buSzPts val="1400"/>
              <a:buNone/>
            </a:pPr>
            <a:r>
              <a:t/>
            </a:r>
            <a:endParaRPr sz="1400"/>
          </a:p>
        </p:txBody>
      </p:sp>
      <p:sp>
        <p:nvSpPr>
          <p:cNvPr id="1565" name="Google Shape;1565;p5"/>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sp>
        <p:nvSpPr>
          <p:cNvPr id="1570" name="Google Shape;1570;p6"/>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Leveraging Data for Strategic Decisions</a:t>
            </a:r>
            <a:endParaRPr sz="2300"/>
          </a:p>
        </p:txBody>
      </p:sp>
      <p:sp>
        <p:nvSpPr>
          <p:cNvPr id="1571" name="Google Shape;1571;p6"/>
          <p:cNvSpPr txBox="1"/>
          <p:nvPr>
            <p:ph idx="1" type="subTitle"/>
          </p:nvPr>
        </p:nvSpPr>
        <p:spPr>
          <a:xfrm>
            <a:off x="937625" y="1283924"/>
            <a:ext cx="7266300" cy="30711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1"/>
              </a:buClr>
              <a:buSzPts val="1400"/>
              <a:buChar char="★"/>
            </a:pPr>
            <a:r>
              <a:rPr lang="en" sz="1400"/>
              <a:t>Use historical data (1999–2024) on prices, GDP, tariffs for insights.</a:t>
            </a:r>
            <a:endParaRPr sz="1400"/>
          </a:p>
          <a:p>
            <a:pPr indent="-228600" lvl="0" marL="457200" rtl="0" algn="l">
              <a:lnSpc>
                <a:spcPct val="100000"/>
              </a:lnSpc>
              <a:spcBef>
                <a:spcPts val="0"/>
              </a:spcBef>
              <a:spcAft>
                <a:spcPts val="0"/>
              </a:spcAft>
              <a:buSzPts val="1400"/>
              <a:buNone/>
            </a:pPr>
            <a:r>
              <a:t/>
            </a:r>
            <a:endParaRPr sz="1400"/>
          </a:p>
          <a:p>
            <a:pPr indent="-317500" lvl="0" marL="457200" rtl="0" algn="l">
              <a:lnSpc>
                <a:spcPct val="100000"/>
              </a:lnSpc>
              <a:spcBef>
                <a:spcPts val="0"/>
              </a:spcBef>
              <a:spcAft>
                <a:spcPts val="0"/>
              </a:spcAft>
              <a:buClr>
                <a:schemeClr val="dk1"/>
              </a:buClr>
              <a:buSzPts val="1400"/>
              <a:buChar char="★"/>
            </a:pPr>
            <a:r>
              <a:rPr lang="en" sz="1400"/>
              <a:t>Data mining identifies:</a:t>
            </a:r>
            <a:endParaRPr sz="1400"/>
          </a:p>
          <a:p>
            <a:pPr indent="-317500" lvl="1" marL="914400" rtl="0" algn="l">
              <a:lnSpc>
                <a:spcPct val="100000"/>
              </a:lnSpc>
              <a:spcBef>
                <a:spcPts val="0"/>
              </a:spcBef>
              <a:spcAft>
                <a:spcPts val="0"/>
              </a:spcAft>
              <a:buClr>
                <a:schemeClr val="dk1"/>
              </a:buClr>
              <a:buSzPts val="1400"/>
              <a:buChar char="○"/>
            </a:pPr>
            <a:r>
              <a:rPr lang="en" sz="1400">
                <a:solidFill>
                  <a:schemeClr val="dk1"/>
                </a:solidFill>
              </a:rPr>
              <a:t>Correlations between prices, tariffs, and economic indicators</a:t>
            </a:r>
            <a:endParaRPr sz="1400">
              <a:solidFill>
                <a:schemeClr val="dk1"/>
              </a:solidFill>
            </a:endParaRPr>
          </a:p>
          <a:p>
            <a:pPr indent="-317500" lvl="1" marL="914400" rtl="0" algn="l">
              <a:lnSpc>
                <a:spcPct val="100000"/>
              </a:lnSpc>
              <a:spcBef>
                <a:spcPts val="0"/>
              </a:spcBef>
              <a:spcAft>
                <a:spcPts val="0"/>
              </a:spcAft>
              <a:buClr>
                <a:schemeClr val="dk1"/>
              </a:buClr>
              <a:buSzPts val="1400"/>
              <a:buChar char="○"/>
            </a:pPr>
            <a:r>
              <a:rPr lang="en" sz="1400">
                <a:solidFill>
                  <a:schemeClr val="dk1"/>
                </a:solidFill>
              </a:rPr>
              <a:t>Patterns in cost, demand, and volume</a:t>
            </a:r>
            <a:endParaRPr sz="1400">
              <a:solidFill>
                <a:schemeClr val="dk1"/>
              </a:solidFill>
            </a:endParaRPr>
          </a:p>
          <a:p>
            <a:pPr indent="0" lvl="0" marL="0" rtl="0" algn="l">
              <a:lnSpc>
                <a:spcPct val="100000"/>
              </a:lnSpc>
              <a:spcBef>
                <a:spcPts val="1600"/>
              </a:spcBef>
              <a:spcAft>
                <a:spcPts val="0"/>
              </a:spcAft>
              <a:buSzPts val="1400"/>
              <a:buNone/>
            </a:pPr>
            <a:r>
              <a:t/>
            </a:r>
            <a:endParaRPr sz="1400">
              <a:solidFill>
                <a:schemeClr val="dk1"/>
              </a:solidFill>
            </a:endParaRPr>
          </a:p>
          <a:p>
            <a:pPr indent="-317500" lvl="0" marL="457200" rtl="0" algn="l">
              <a:lnSpc>
                <a:spcPct val="100000"/>
              </a:lnSpc>
              <a:spcBef>
                <a:spcPts val="0"/>
              </a:spcBef>
              <a:spcAft>
                <a:spcPts val="0"/>
              </a:spcAft>
              <a:buClr>
                <a:schemeClr val="dk1"/>
              </a:buClr>
              <a:buSzPts val="1400"/>
              <a:buChar char="★"/>
            </a:pPr>
            <a:r>
              <a:rPr lang="en" sz="1400"/>
              <a:t>Outcomes:</a:t>
            </a:r>
            <a:endParaRPr sz="1400"/>
          </a:p>
          <a:p>
            <a:pPr indent="-317500" lvl="1" marL="914400" rtl="0" algn="l">
              <a:lnSpc>
                <a:spcPct val="100000"/>
              </a:lnSpc>
              <a:spcBef>
                <a:spcPts val="0"/>
              </a:spcBef>
              <a:spcAft>
                <a:spcPts val="0"/>
              </a:spcAft>
              <a:buClr>
                <a:schemeClr val="dk1"/>
              </a:buClr>
              <a:buSzPts val="1400"/>
              <a:buChar char="○"/>
            </a:pPr>
            <a:r>
              <a:rPr lang="en" sz="1400">
                <a:solidFill>
                  <a:schemeClr val="dk1"/>
                </a:solidFill>
              </a:rPr>
              <a:t>Predict effects of trade policies</a:t>
            </a:r>
            <a:endParaRPr sz="1400">
              <a:solidFill>
                <a:schemeClr val="dk1"/>
              </a:solidFill>
            </a:endParaRPr>
          </a:p>
          <a:p>
            <a:pPr indent="-317500" lvl="1" marL="914400" rtl="0" algn="l">
              <a:lnSpc>
                <a:spcPct val="100000"/>
              </a:lnSpc>
              <a:spcBef>
                <a:spcPts val="0"/>
              </a:spcBef>
              <a:spcAft>
                <a:spcPts val="0"/>
              </a:spcAft>
              <a:buClr>
                <a:schemeClr val="dk1"/>
              </a:buClr>
              <a:buSzPts val="1400"/>
              <a:buChar char="○"/>
            </a:pPr>
            <a:r>
              <a:rPr lang="en" sz="1400">
                <a:solidFill>
                  <a:schemeClr val="dk1"/>
                </a:solidFill>
              </a:rPr>
              <a:t>Optimize import strategies</a:t>
            </a:r>
            <a:endParaRPr sz="1400">
              <a:solidFill>
                <a:schemeClr val="dk1"/>
              </a:solidFill>
            </a:endParaRPr>
          </a:p>
          <a:p>
            <a:pPr indent="-317500" lvl="1" marL="914400" rtl="0" algn="l">
              <a:lnSpc>
                <a:spcPct val="100000"/>
              </a:lnSpc>
              <a:spcBef>
                <a:spcPts val="0"/>
              </a:spcBef>
              <a:spcAft>
                <a:spcPts val="0"/>
              </a:spcAft>
              <a:buClr>
                <a:schemeClr val="dk1"/>
              </a:buClr>
              <a:buSzPts val="1400"/>
              <a:buChar char="○"/>
            </a:pPr>
            <a:r>
              <a:rPr lang="en" sz="1400">
                <a:solidFill>
                  <a:schemeClr val="dk1"/>
                </a:solidFill>
              </a:rPr>
              <a:t>Expand profitable market segments</a:t>
            </a:r>
            <a:endParaRPr sz="1400">
              <a:solidFill>
                <a:schemeClr val="dk1"/>
              </a:solidFill>
            </a:endParaRPr>
          </a:p>
          <a:p>
            <a:pPr indent="-228600" lvl="0" marL="457200" rtl="0" algn="l">
              <a:lnSpc>
                <a:spcPct val="100000"/>
              </a:lnSpc>
              <a:spcBef>
                <a:spcPts val="0"/>
              </a:spcBef>
              <a:spcAft>
                <a:spcPts val="0"/>
              </a:spcAft>
              <a:buSzPts val="1400"/>
              <a:buNone/>
            </a:pPr>
            <a:r>
              <a:t/>
            </a:r>
            <a:endParaRPr sz="1400"/>
          </a:p>
          <a:p>
            <a:pPr indent="-228600" lvl="0" marL="457200" rtl="0" algn="l">
              <a:lnSpc>
                <a:spcPct val="100000"/>
              </a:lnSpc>
              <a:spcBef>
                <a:spcPts val="0"/>
              </a:spcBef>
              <a:spcAft>
                <a:spcPts val="0"/>
              </a:spcAft>
              <a:buSzPts val="1400"/>
              <a:buNone/>
            </a:pPr>
            <a:r>
              <a:t/>
            </a:r>
            <a:endParaRPr sz="1400"/>
          </a:p>
        </p:txBody>
      </p:sp>
      <p:sp>
        <p:nvSpPr>
          <p:cNvPr id="1572" name="Google Shape;1572;p6"/>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76" name="Shape 1576"/>
        <p:cNvGrpSpPr/>
        <p:nvPr/>
      </p:nvGrpSpPr>
      <p:grpSpPr>
        <a:xfrm>
          <a:off x="0" y="0"/>
          <a:ext cx="0" cy="0"/>
          <a:chOff x="0" y="0"/>
          <a:chExt cx="0" cy="0"/>
        </a:xfrm>
      </p:grpSpPr>
      <p:grpSp>
        <p:nvGrpSpPr>
          <p:cNvPr id="1577" name="Google Shape;1577;p7"/>
          <p:cNvGrpSpPr/>
          <p:nvPr/>
        </p:nvGrpSpPr>
        <p:grpSpPr>
          <a:xfrm>
            <a:off x="233325" y="148550"/>
            <a:ext cx="8683667" cy="3451591"/>
            <a:chOff x="233325" y="148550"/>
            <a:chExt cx="8683667" cy="3451591"/>
          </a:xfrm>
        </p:grpSpPr>
        <p:sp>
          <p:nvSpPr>
            <p:cNvPr id="1578" name="Google Shape;1578;p7"/>
            <p:cNvSpPr/>
            <p:nvPr/>
          </p:nvSpPr>
          <p:spPr>
            <a:xfrm>
              <a:off x="233325" y="148550"/>
              <a:ext cx="8683667" cy="3451591"/>
            </a:xfrm>
            <a:custGeom>
              <a:rect b="b" l="l" r="r" t="t"/>
              <a:pathLst>
                <a:path extrusionOk="0" h="24779" w="62339">
                  <a:moveTo>
                    <a:pt x="3" y="1"/>
                  </a:moveTo>
                  <a:lnTo>
                    <a:pt x="1" y="2"/>
                  </a:lnTo>
                  <a:lnTo>
                    <a:pt x="1" y="24779"/>
                  </a:lnTo>
                  <a:lnTo>
                    <a:pt x="2514" y="24779"/>
                  </a:lnTo>
                  <a:cubicBezTo>
                    <a:pt x="2513" y="24774"/>
                    <a:pt x="2508" y="24769"/>
                    <a:pt x="2499" y="24769"/>
                  </a:cubicBezTo>
                  <a:lnTo>
                    <a:pt x="2499" y="24589"/>
                  </a:lnTo>
                  <a:cubicBezTo>
                    <a:pt x="2509" y="24587"/>
                    <a:pt x="2516" y="24582"/>
                    <a:pt x="2516" y="24570"/>
                  </a:cubicBezTo>
                  <a:cubicBezTo>
                    <a:pt x="2518" y="24545"/>
                    <a:pt x="2521" y="24522"/>
                    <a:pt x="2523" y="24497"/>
                  </a:cubicBezTo>
                  <a:cubicBezTo>
                    <a:pt x="2549" y="24269"/>
                    <a:pt x="2626" y="24061"/>
                    <a:pt x="2747" y="23869"/>
                  </a:cubicBezTo>
                  <a:cubicBezTo>
                    <a:pt x="2809" y="23771"/>
                    <a:pt x="2882" y="23683"/>
                    <a:pt x="2964" y="23603"/>
                  </a:cubicBezTo>
                  <a:cubicBezTo>
                    <a:pt x="3064" y="23504"/>
                    <a:pt x="3177" y="23421"/>
                    <a:pt x="3300" y="23354"/>
                  </a:cubicBezTo>
                  <a:cubicBezTo>
                    <a:pt x="3437" y="23279"/>
                    <a:pt x="3580" y="23230"/>
                    <a:pt x="3732" y="23200"/>
                  </a:cubicBezTo>
                  <a:cubicBezTo>
                    <a:pt x="3787" y="23190"/>
                    <a:pt x="3842" y="23183"/>
                    <a:pt x="3897" y="23178"/>
                  </a:cubicBezTo>
                  <a:cubicBezTo>
                    <a:pt x="3947" y="23175"/>
                    <a:pt x="3995" y="23173"/>
                    <a:pt x="4045" y="23173"/>
                  </a:cubicBezTo>
                  <a:cubicBezTo>
                    <a:pt x="4130" y="23173"/>
                    <a:pt x="4217" y="23181"/>
                    <a:pt x="4300" y="23200"/>
                  </a:cubicBezTo>
                  <a:cubicBezTo>
                    <a:pt x="4355" y="23210"/>
                    <a:pt x="4410" y="23223"/>
                    <a:pt x="4463" y="23240"/>
                  </a:cubicBezTo>
                  <a:cubicBezTo>
                    <a:pt x="4520" y="23258"/>
                    <a:pt x="4578" y="23278"/>
                    <a:pt x="4633" y="23303"/>
                  </a:cubicBezTo>
                  <a:cubicBezTo>
                    <a:pt x="4766" y="23361"/>
                    <a:pt x="4888" y="23439"/>
                    <a:pt x="4998" y="23533"/>
                  </a:cubicBezTo>
                  <a:cubicBezTo>
                    <a:pt x="5106" y="23624"/>
                    <a:pt x="5199" y="23731"/>
                    <a:pt x="5278" y="23849"/>
                  </a:cubicBezTo>
                  <a:cubicBezTo>
                    <a:pt x="5387" y="24014"/>
                    <a:pt x="5461" y="24196"/>
                    <a:pt x="5499" y="24390"/>
                  </a:cubicBezTo>
                  <a:cubicBezTo>
                    <a:pt x="5512" y="24457"/>
                    <a:pt x="5521" y="24524"/>
                    <a:pt x="5524" y="24590"/>
                  </a:cubicBezTo>
                  <a:cubicBezTo>
                    <a:pt x="5524" y="24627"/>
                    <a:pt x="5529" y="24664"/>
                    <a:pt x="5527" y="24699"/>
                  </a:cubicBezTo>
                  <a:cubicBezTo>
                    <a:pt x="5527" y="24725"/>
                    <a:pt x="5526" y="24752"/>
                    <a:pt x="5524" y="24779"/>
                  </a:cubicBezTo>
                  <a:lnTo>
                    <a:pt x="7503" y="24779"/>
                  </a:lnTo>
                  <a:cubicBezTo>
                    <a:pt x="7476" y="24357"/>
                    <a:pt x="7604" y="23986"/>
                    <a:pt x="7886" y="23671"/>
                  </a:cubicBezTo>
                  <a:cubicBezTo>
                    <a:pt x="8152" y="23374"/>
                    <a:pt x="8489" y="23210"/>
                    <a:pt x="8887" y="23178"/>
                  </a:cubicBezTo>
                  <a:cubicBezTo>
                    <a:pt x="8930" y="23175"/>
                    <a:pt x="8972" y="23173"/>
                    <a:pt x="9014" y="23173"/>
                  </a:cubicBezTo>
                  <a:cubicBezTo>
                    <a:pt x="9387" y="23173"/>
                    <a:pt x="9720" y="23300"/>
                    <a:pt x="10006" y="23553"/>
                  </a:cubicBezTo>
                  <a:cubicBezTo>
                    <a:pt x="10323" y="23832"/>
                    <a:pt x="10491" y="24191"/>
                    <a:pt x="10513" y="24612"/>
                  </a:cubicBezTo>
                  <a:cubicBezTo>
                    <a:pt x="10516" y="24669"/>
                    <a:pt x="10514" y="24724"/>
                    <a:pt x="10513" y="24779"/>
                  </a:cubicBezTo>
                  <a:lnTo>
                    <a:pt x="12488" y="24779"/>
                  </a:lnTo>
                  <a:cubicBezTo>
                    <a:pt x="12485" y="24745"/>
                    <a:pt x="12485" y="24714"/>
                    <a:pt x="12485" y="24682"/>
                  </a:cubicBezTo>
                  <a:cubicBezTo>
                    <a:pt x="12485" y="24557"/>
                    <a:pt x="12500" y="24434"/>
                    <a:pt x="12530" y="24312"/>
                  </a:cubicBezTo>
                  <a:cubicBezTo>
                    <a:pt x="12566" y="24176"/>
                    <a:pt x="12618" y="24046"/>
                    <a:pt x="12688" y="23924"/>
                  </a:cubicBezTo>
                  <a:cubicBezTo>
                    <a:pt x="12751" y="23814"/>
                    <a:pt x="12828" y="23714"/>
                    <a:pt x="12918" y="23624"/>
                  </a:cubicBezTo>
                  <a:cubicBezTo>
                    <a:pt x="13013" y="23528"/>
                    <a:pt x="13119" y="23444"/>
                    <a:pt x="13236" y="23376"/>
                  </a:cubicBezTo>
                  <a:cubicBezTo>
                    <a:pt x="13344" y="23313"/>
                    <a:pt x="13461" y="23263"/>
                    <a:pt x="13582" y="23230"/>
                  </a:cubicBezTo>
                  <a:cubicBezTo>
                    <a:pt x="13706" y="23195"/>
                    <a:pt x="13834" y="23175"/>
                    <a:pt x="13962" y="23173"/>
                  </a:cubicBezTo>
                  <a:cubicBezTo>
                    <a:pt x="13969" y="23173"/>
                    <a:pt x="13977" y="23173"/>
                    <a:pt x="13984" y="23173"/>
                  </a:cubicBezTo>
                  <a:cubicBezTo>
                    <a:pt x="14388" y="23173"/>
                    <a:pt x="14742" y="23310"/>
                    <a:pt x="15036" y="23591"/>
                  </a:cubicBezTo>
                  <a:cubicBezTo>
                    <a:pt x="15328" y="23871"/>
                    <a:pt x="15484" y="24217"/>
                    <a:pt x="15499" y="24622"/>
                  </a:cubicBezTo>
                  <a:cubicBezTo>
                    <a:pt x="15501" y="24675"/>
                    <a:pt x="15501" y="24727"/>
                    <a:pt x="15498" y="24777"/>
                  </a:cubicBezTo>
                  <a:lnTo>
                    <a:pt x="17477" y="24777"/>
                  </a:lnTo>
                  <a:cubicBezTo>
                    <a:pt x="17475" y="24745"/>
                    <a:pt x="17475" y="24714"/>
                    <a:pt x="17475" y="24680"/>
                  </a:cubicBezTo>
                  <a:cubicBezTo>
                    <a:pt x="17468" y="23878"/>
                    <a:pt x="18120" y="23172"/>
                    <a:pt x="18984" y="23172"/>
                  </a:cubicBezTo>
                  <a:cubicBezTo>
                    <a:pt x="18999" y="23172"/>
                    <a:pt x="19014" y="23172"/>
                    <a:pt x="19029" y="23173"/>
                  </a:cubicBezTo>
                  <a:cubicBezTo>
                    <a:pt x="19832" y="23196"/>
                    <a:pt x="20488" y="23854"/>
                    <a:pt x="20490" y="24677"/>
                  </a:cubicBezTo>
                  <a:cubicBezTo>
                    <a:pt x="20490" y="24712"/>
                    <a:pt x="20488" y="24745"/>
                    <a:pt x="20486" y="24777"/>
                  </a:cubicBezTo>
                  <a:lnTo>
                    <a:pt x="22463" y="24777"/>
                  </a:lnTo>
                  <a:cubicBezTo>
                    <a:pt x="22462" y="24747"/>
                    <a:pt x="22460" y="24715"/>
                    <a:pt x="22460" y="24684"/>
                  </a:cubicBezTo>
                  <a:cubicBezTo>
                    <a:pt x="22458" y="23869"/>
                    <a:pt x="23113" y="23172"/>
                    <a:pt x="23973" y="23172"/>
                  </a:cubicBezTo>
                  <a:cubicBezTo>
                    <a:pt x="23989" y="23172"/>
                    <a:pt x="24005" y="23172"/>
                    <a:pt x="24021" y="23173"/>
                  </a:cubicBezTo>
                  <a:cubicBezTo>
                    <a:pt x="24825" y="23198"/>
                    <a:pt x="25478" y="23861"/>
                    <a:pt x="25477" y="24682"/>
                  </a:cubicBezTo>
                  <a:cubicBezTo>
                    <a:pt x="25477" y="24714"/>
                    <a:pt x="25475" y="24745"/>
                    <a:pt x="25473" y="24777"/>
                  </a:cubicBezTo>
                  <a:lnTo>
                    <a:pt x="27452" y="24777"/>
                  </a:lnTo>
                  <a:cubicBezTo>
                    <a:pt x="27449" y="24744"/>
                    <a:pt x="27449" y="24710"/>
                    <a:pt x="27449" y="24675"/>
                  </a:cubicBezTo>
                  <a:cubicBezTo>
                    <a:pt x="27449" y="23856"/>
                    <a:pt x="28110" y="23172"/>
                    <a:pt x="28959" y="23172"/>
                  </a:cubicBezTo>
                  <a:cubicBezTo>
                    <a:pt x="28975" y="23172"/>
                    <a:pt x="28991" y="23172"/>
                    <a:pt x="29008" y="23173"/>
                  </a:cubicBezTo>
                  <a:cubicBezTo>
                    <a:pt x="29825" y="23198"/>
                    <a:pt x="30468" y="23874"/>
                    <a:pt x="30462" y="24680"/>
                  </a:cubicBezTo>
                  <a:cubicBezTo>
                    <a:pt x="30463" y="24714"/>
                    <a:pt x="30462" y="24745"/>
                    <a:pt x="30460" y="24777"/>
                  </a:cubicBezTo>
                  <a:lnTo>
                    <a:pt x="32440" y="24777"/>
                  </a:lnTo>
                  <a:cubicBezTo>
                    <a:pt x="32412" y="24349"/>
                    <a:pt x="32547" y="23971"/>
                    <a:pt x="32840" y="23653"/>
                  </a:cubicBezTo>
                  <a:cubicBezTo>
                    <a:pt x="33120" y="23351"/>
                    <a:pt x="33470" y="23190"/>
                    <a:pt x="33881" y="23173"/>
                  </a:cubicBezTo>
                  <a:cubicBezTo>
                    <a:pt x="33902" y="23172"/>
                    <a:pt x="33923" y="23172"/>
                    <a:pt x="33944" y="23172"/>
                  </a:cubicBezTo>
                  <a:cubicBezTo>
                    <a:pt x="34753" y="23172"/>
                    <a:pt x="35397" y="23797"/>
                    <a:pt x="35447" y="24575"/>
                  </a:cubicBezTo>
                  <a:cubicBezTo>
                    <a:pt x="35452" y="24644"/>
                    <a:pt x="35452" y="24712"/>
                    <a:pt x="35449" y="24777"/>
                  </a:cubicBezTo>
                  <a:lnTo>
                    <a:pt x="37426" y="24777"/>
                  </a:lnTo>
                  <a:cubicBezTo>
                    <a:pt x="37424" y="24755"/>
                    <a:pt x="37422" y="24735"/>
                    <a:pt x="37422" y="24714"/>
                  </a:cubicBezTo>
                  <a:cubicBezTo>
                    <a:pt x="37411" y="23847"/>
                    <a:pt x="38094" y="23185"/>
                    <a:pt x="38903" y="23173"/>
                  </a:cubicBezTo>
                  <a:cubicBezTo>
                    <a:pt x="38912" y="23173"/>
                    <a:pt x="38921" y="23173"/>
                    <a:pt x="38931" y="23173"/>
                  </a:cubicBezTo>
                  <a:cubicBezTo>
                    <a:pt x="39342" y="23173"/>
                    <a:pt x="39697" y="23319"/>
                    <a:pt x="39992" y="23609"/>
                  </a:cubicBezTo>
                  <a:cubicBezTo>
                    <a:pt x="40281" y="23894"/>
                    <a:pt x="40432" y="24246"/>
                    <a:pt x="40439" y="24652"/>
                  </a:cubicBezTo>
                  <a:cubicBezTo>
                    <a:pt x="40439" y="24695"/>
                    <a:pt x="40437" y="24737"/>
                    <a:pt x="40435" y="24777"/>
                  </a:cubicBezTo>
                  <a:lnTo>
                    <a:pt x="42414" y="24777"/>
                  </a:lnTo>
                  <a:cubicBezTo>
                    <a:pt x="42396" y="24502"/>
                    <a:pt x="42449" y="24239"/>
                    <a:pt x="42576" y="23992"/>
                  </a:cubicBezTo>
                  <a:cubicBezTo>
                    <a:pt x="42699" y="23753"/>
                    <a:pt x="42876" y="23558"/>
                    <a:pt x="43102" y="23411"/>
                  </a:cubicBezTo>
                  <a:cubicBezTo>
                    <a:pt x="43317" y="23274"/>
                    <a:pt x="43550" y="23195"/>
                    <a:pt x="43803" y="23176"/>
                  </a:cubicBezTo>
                  <a:cubicBezTo>
                    <a:pt x="43843" y="23174"/>
                    <a:pt x="43882" y="23172"/>
                    <a:pt x="43920" y="23172"/>
                  </a:cubicBezTo>
                  <a:cubicBezTo>
                    <a:pt x="44295" y="23172"/>
                    <a:pt x="44629" y="23297"/>
                    <a:pt x="44916" y="23551"/>
                  </a:cubicBezTo>
                  <a:cubicBezTo>
                    <a:pt x="45232" y="23829"/>
                    <a:pt x="45401" y="24184"/>
                    <a:pt x="45424" y="24605"/>
                  </a:cubicBezTo>
                  <a:cubicBezTo>
                    <a:pt x="45427" y="24662"/>
                    <a:pt x="45427" y="24720"/>
                    <a:pt x="45424" y="24777"/>
                  </a:cubicBezTo>
                  <a:lnTo>
                    <a:pt x="47403" y="24777"/>
                  </a:lnTo>
                  <a:cubicBezTo>
                    <a:pt x="47401" y="24757"/>
                    <a:pt x="47399" y="24735"/>
                    <a:pt x="47399" y="24715"/>
                  </a:cubicBezTo>
                  <a:cubicBezTo>
                    <a:pt x="47393" y="24297"/>
                    <a:pt x="47533" y="23936"/>
                    <a:pt x="47821" y="23634"/>
                  </a:cubicBezTo>
                  <a:cubicBezTo>
                    <a:pt x="48107" y="23336"/>
                    <a:pt x="48462" y="23181"/>
                    <a:pt x="48875" y="23173"/>
                  </a:cubicBezTo>
                  <a:cubicBezTo>
                    <a:pt x="48886" y="23173"/>
                    <a:pt x="48897" y="23173"/>
                    <a:pt x="48909" y="23173"/>
                  </a:cubicBezTo>
                  <a:cubicBezTo>
                    <a:pt x="49752" y="23173"/>
                    <a:pt x="50416" y="23855"/>
                    <a:pt x="50414" y="24680"/>
                  </a:cubicBezTo>
                  <a:cubicBezTo>
                    <a:pt x="50414" y="24714"/>
                    <a:pt x="50412" y="24745"/>
                    <a:pt x="50411" y="24777"/>
                  </a:cubicBezTo>
                  <a:lnTo>
                    <a:pt x="52390" y="24777"/>
                  </a:lnTo>
                  <a:cubicBezTo>
                    <a:pt x="52388" y="24752"/>
                    <a:pt x="52386" y="24727"/>
                    <a:pt x="52386" y="24702"/>
                  </a:cubicBezTo>
                  <a:cubicBezTo>
                    <a:pt x="52383" y="24284"/>
                    <a:pt x="52526" y="23922"/>
                    <a:pt x="52816" y="23626"/>
                  </a:cubicBezTo>
                  <a:cubicBezTo>
                    <a:pt x="53102" y="23333"/>
                    <a:pt x="53452" y="23183"/>
                    <a:pt x="53860" y="23173"/>
                  </a:cubicBezTo>
                  <a:cubicBezTo>
                    <a:pt x="53872" y="23173"/>
                    <a:pt x="53883" y="23173"/>
                    <a:pt x="53894" y="23173"/>
                  </a:cubicBezTo>
                  <a:cubicBezTo>
                    <a:pt x="54732" y="23173"/>
                    <a:pt x="55393" y="23848"/>
                    <a:pt x="55401" y="24664"/>
                  </a:cubicBezTo>
                  <a:cubicBezTo>
                    <a:pt x="55403" y="24702"/>
                    <a:pt x="55401" y="24740"/>
                    <a:pt x="55398" y="24777"/>
                  </a:cubicBezTo>
                  <a:lnTo>
                    <a:pt x="57375" y="24777"/>
                  </a:lnTo>
                  <a:cubicBezTo>
                    <a:pt x="57371" y="24729"/>
                    <a:pt x="57371" y="24680"/>
                    <a:pt x="57373" y="24632"/>
                  </a:cubicBezTo>
                  <a:cubicBezTo>
                    <a:pt x="57378" y="24484"/>
                    <a:pt x="57403" y="24340"/>
                    <a:pt x="57451" y="24201"/>
                  </a:cubicBezTo>
                  <a:cubicBezTo>
                    <a:pt x="57516" y="24004"/>
                    <a:pt x="57620" y="23827"/>
                    <a:pt x="57758" y="23673"/>
                  </a:cubicBezTo>
                  <a:cubicBezTo>
                    <a:pt x="57929" y="23483"/>
                    <a:pt x="58134" y="23344"/>
                    <a:pt x="58376" y="23260"/>
                  </a:cubicBezTo>
                  <a:cubicBezTo>
                    <a:pt x="58494" y="23216"/>
                    <a:pt x="58617" y="23190"/>
                    <a:pt x="58744" y="23178"/>
                  </a:cubicBezTo>
                  <a:cubicBezTo>
                    <a:pt x="58789" y="23173"/>
                    <a:pt x="58835" y="23171"/>
                    <a:pt x="58880" y="23171"/>
                  </a:cubicBezTo>
                  <a:cubicBezTo>
                    <a:pt x="58903" y="23171"/>
                    <a:pt x="58926" y="23172"/>
                    <a:pt x="58949" y="23173"/>
                  </a:cubicBezTo>
                  <a:cubicBezTo>
                    <a:pt x="59137" y="23183"/>
                    <a:pt x="59319" y="23223"/>
                    <a:pt x="59492" y="23299"/>
                  </a:cubicBezTo>
                  <a:cubicBezTo>
                    <a:pt x="59628" y="23361"/>
                    <a:pt x="59753" y="23441"/>
                    <a:pt x="59868" y="23539"/>
                  </a:cubicBezTo>
                  <a:cubicBezTo>
                    <a:pt x="59971" y="23628"/>
                    <a:pt x="60058" y="23728"/>
                    <a:pt x="60133" y="23839"/>
                  </a:cubicBezTo>
                  <a:cubicBezTo>
                    <a:pt x="60233" y="23986"/>
                    <a:pt x="60305" y="24147"/>
                    <a:pt x="60346" y="24321"/>
                  </a:cubicBezTo>
                  <a:cubicBezTo>
                    <a:pt x="60375" y="24439"/>
                    <a:pt x="60391" y="24560"/>
                    <a:pt x="60386" y="24672"/>
                  </a:cubicBezTo>
                  <a:cubicBezTo>
                    <a:pt x="60386" y="24709"/>
                    <a:pt x="60386" y="24735"/>
                    <a:pt x="60386" y="24760"/>
                  </a:cubicBezTo>
                  <a:cubicBezTo>
                    <a:pt x="60386" y="24767"/>
                    <a:pt x="60385" y="24772"/>
                    <a:pt x="60385" y="24777"/>
                  </a:cubicBezTo>
                  <a:lnTo>
                    <a:pt x="62338" y="24777"/>
                  </a:lnTo>
                  <a:lnTo>
                    <a:pt x="62338" y="1"/>
                  </a:lnTo>
                  <a:close/>
                </a:path>
              </a:pathLst>
            </a:custGeom>
            <a:solidFill>
              <a:schemeClr val="lt1"/>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579" name="Google Shape;1579;p7"/>
            <p:cNvCxnSpPr/>
            <p:nvPr/>
          </p:nvCxnSpPr>
          <p:spPr>
            <a:xfrm>
              <a:off x="8791550" y="342750"/>
              <a:ext cx="0" cy="2924100"/>
            </a:xfrm>
            <a:prstGeom prst="straightConnector1">
              <a:avLst/>
            </a:prstGeom>
            <a:noFill/>
            <a:ln cap="flat" cmpd="sng" w="38100">
              <a:solidFill>
                <a:schemeClr val="dk1"/>
              </a:solidFill>
              <a:prstDash val="solid"/>
              <a:round/>
              <a:headEnd len="sm" w="sm" type="none"/>
              <a:tailEnd len="sm" w="sm" type="none"/>
            </a:ln>
          </p:spPr>
        </p:cxnSp>
        <p:cxnSp>
          <p:nvCxnSpPr>
            <p:cNvPr id="1580" name="Google Shape;1580;p7"/>
            <p:cNvCxnSpPr/>
            <p:nvPr/>
          </p:nvCxnSpPr>
          <p:spPr>
            <a:xfrm>
              <a:off x="352525" y="342750"/>
              <a:ext cx="0" cy="2924100"/>
            </a:xfrm>
            <a:prstGeom prst="straightConnector1">
              <a:avLst/>
            </a:prstGeom>
            <a:noFill/>
            <a:ln cap="flat" cmpd="sng" w="38100">
              <a:solidFill>
                <a:schemeClr val="dk1"/>
              </a:solidFill>
              <a:prstDash val="solid"/>
              <a:round/>
              <a:headEnd len="sm" w="sm" type="none"/>
              <a:tailEnd len="sm" w="sm" type="none"/>
            </a:ln>
          </p:spPr>
        </p:cxnSp>
      </p:grpSp>
      <p:sp>
        <p:nvSpPr>
          <p:cNvPr id="1581" name="Google Shape;1581;p7"/>
          <p:cNvSpPr txBox="1"/>
          <p:nvPr>
            <p:ph type="title"/>
          </p:nvPr>
        </p:nvSpPr>
        <p:spPr>
          <a:xfrm>
            <a:off x="2506600" y="1056925"/>
            <a:ext cx="6410400" cy="994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en" sz="10000">
                <a:solidFill>
                  <a:schemeClr val="dk1"/>
                </a:solidFill>
                <a:latin typeface="Tangerine"/>
                <a:ea typeface="Tangerine"/>
                <a:cs typeface="Tangerine"/>
                <a:sym typeface="Tangerine"/>
              </a:rPr>
              <a:t>Data Overview</a:t>
            </a:r>
            <a:endParaRPr b="1" sz="10000">
              <a:solidFill>
                <a:schemeClr val="dk1"/>
              </a:solidFill>
              <a:latin typeface="Tangerine"/>
              <a:ea typeface="Tangerine"/>
              <a:cs typeface="Tangerine"/>
              <a:sym typeface="Tangerine"/>
            </a:endParaRPr>
          </a:p>
        </p:txBody>
      </p:sp>
      <p:sp>
        <p:nvSpPr>
          <p:cNvPr id="1582" name="Google Shape;1582;p7"/>
          <p:cNvSpPr txBox="1"/>
          <p:nvPr>
            <p:ph idx="2" type="title"/>
          </p:nvPr>
        </p:nvSpPr>
        <p:spPr>
          <a:xfrm>
            <a:off x="1204300" y="970225"/>
            <a:ext cx="1302300" cy="11682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6000"/>
              <a:buNone/>
            </a:pPr>
            <a:r>
              <a:rPr lang="en"/>
              <a:t>02</a:t>
            </a:r>
            <a:endParaRPr/>
          </a:p>
        </p:txBody>
      </p:sp>
      <p:pic>
        <p:nvPicPr>
          <p:cNvPr id="1583" name="Google Shape;1583;p7"/>
          <p:cNvPicPr preferRelativeResize="0"/>
          <p:nvPr>
            <p:ph idx="3" type="pic"/>
          </p:nvPr>
        </p:nvPicPr>
        <p:blipFill rotWithShape="1">
          <a:blip r:embed="rId3">
            <a:alphaModFix/>
          </a:blip>
          <a:srcRect b="16785" l="0" r="0" t="53643"/>
          <a:stretch/>
        </p:blipFill>
        <p:spPr>
          <a:xfrm>
            <a:off x="2794900" y="2571750"/>
            <a:ext cx="5238000" cy="2323901"/>
          </a:xfrm>
          <a:prstGeom prst="rect">
            <a:avLst/>
          </a:prstGeom>
          <a:noFill/>
          <a:ln>
            <a:noFill/>
          </a:ln>
          <a:effectLst>
            <a:outerShdw rotWithShape="0" algn="bl" dir="2100000" dist="57150">
              <a:schemeClr val="dk2">
                <a:alpha val="34901"/>
              </a:schemeClr>
            </a:outerShdw>
          </a:effectLst>
        </p:spPr>
      </p:pic>
      <p:grpSp>
        <p:nvGrpSpPr>
          <p:cNvPr id="1584" name="Google Shape;1584;p7"/>
          <p:cNvGrpSpPr/>
          <p:nvPr/>
        </p:nvGrpSpPr>
        <p:grpSpPr>
          <a:xfrm>
            <a:off x="713225" y="1088188"/>
            <a:ext cx="870950" cy="1573250"/>
            <a:chOff x="713225" y="1088188"/>
            <a:chExt cx="870950" cy="1573250"/>
          </a:xfrm>
        </p:grpSpPr>
        <p:sp>
          <p:nvSpPr>
            <p:cNvPr id="1585" name="Google Shape;1585;p7"/>
            <p:cNvSpPr/>
            <p:nvPr/>
          </p:nvSpPr>
          <p:spPr>
            <a:xfrm>
              <a:off x="713225" y="108818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6" name="Google Shape;1586;p7"/>
            <p:cNvSpPr/>
            <p:nvPr/>
          </p:nvSpPr>
          <p:spPr>
            <a:xfrm>
              <a:off x="1404775" y="248203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7" name="Google Shape;1587;p7"/>
          <p:cNvSpPr/>
          <p:nvPr/>
        </p:nvSpPr>
        <p:spPr>
          <a:xfrm>
            <a:off x="8161725" y="48423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1" name="Shape 1591"/>
        <p:cNvGrpSpPr/>
        <p:nvPr/>
      </p:nvGrpSpPr>
      <p:grpSpPr>
        <a:xfrm>
          <a:off x="0" y="0"/>
          <a:ext cx="0" cy="0"/>
          <a:chOff x="0" y="0"/>
          <a:chExt cx="0" cy="0"/>
        </a:xfrm>
      </p:grpSpPr>
      <p:sp>
        <p:nvSpPr>
          <p:cNvPr id="1592" name="Google Shape;1592;p8"/>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Data Source</a:t>
            </a:r>
            <a:endParaRPr sz="2300"/>
          </a:p>
        </p:txBody>
      </p:sp>
      <p:sp>
        <p:nvSpPr>
          <p:cNvPr id="1593" name="Google Shape;1593;p8"/>
          <p:cNvSpPr txBox="1"/>
          <p:nvPr>
            <p:ph idx="1" type="subTitle"/>
          </p:nvPr>
        </p:nvSpPr>
        <p:spPr>
          <a:xfrm>
            <a:off x="937625" y="1207724"/>
            <a:ext cx="7266300" cy="30711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1"/>
              </a:buClr>
              <a:buSzPts val="1400"/>
              <a:buChar char="★"/>
            </a:pPr>
            <a:r>
              <a:rPr lang="en" sz="1400"/>
              <a:t>The data originates from the U.S. Food Imports dataset, published by the U.S. Department of Agriculture’s Economic Research</a:t>
            </a:r>
            <a:endParaRPr sz="1400">
              <a:solidFill>
                <a:schemeClr val="dk1"/>
              </a:solidFill>
            </a:endParaRPr>
          </a:p>
          <a:p>
            <a:pPr indent="0" lvl="0" marL="457200" rtl="0" algn="l">
              <a:lnSpc>
                <a:spcPct val="100000"/>
              </a:lnSpc>
              <a:spcBef>
                <a:spcPts val="0"/>
              </a:spcBef>
              <a:spcAft>
                <a:spcPts val="0"/>
              </a:spcAft>
              <a:buSzPts val="1400"/>
              <a:buNone/>
            </a:pPr>
            <a:r>
              <a:t/>
            </a:r>
            <a:endParaRPr sz="1400"/>
          </a:p>
          <a:p>
            <a:pPr indent="-317500" lvl="0" marL="457200" rtl="0" algn="l">
              <a:lnSpc>
                <a:spcPct val="100000"/>
              </a:lnSpc>
              <a:spcBef>
                <a:spcPts val="0"/>
              </a:spcBef>
              <a:spcAft>
                <a:spcPts val="0"/>
              </a:spcAft>
              <a:buClr>
                <a:schemeClr val="dk1"/>
              </a:buClr>
              <a:buSzPts val="1400"/>
              <a:buChar char="★"/>
            </a:pPr>
            <a:r>
              <a:rPr lang="en" sz="1400"/>
              <a:t>Overview of annual import values of food and beverages imported through U.S. ports and listed their countries of origin</a:t>
            </a:r>
            <a:endParaRPr sz="1400"/>
          </a:p>
          <a:p>
            <a:pPr indent="-228600" lvl="0" marL="457200" rtl="0" algn="l">
              <a:lnSpc>
                <a:spcPct val="100000"/>
              </a:lnSpc>
              <a:spcBef>
                <a:spcPts val="0"/>
              </a:spcBef>
              <a:spcAft>
                <a:spcPts val="0"/>
              </a:spcAft>
              <a:buSzPts val="1400"/>
              <a:buNone/>
            </a:pPr>
            <a:r>
              <a:t/>
            </a:r>
            <a:endParaRPr sz="1400"/>
          </a:p>
          <a:p>
            <a:pPr indent="-317500" lvl="0" marL="457200" rtl="0" algn="l">
              <a:lnSpc>
                <a:spcPct val="100000"/>
              </a:lnSpc>
              <a:spcBef>
                <a:spcPts val="0"/>
              </a:spcBef>
              <a:spcAft>
                <a:spcPts val="0"/>
              </a:spcAft>
              <a:buClr>
                <a:schemeClr val="dk1"/>
              </a:buClr>
              <a:buSzPts val="1400"/>
              <a:buChar char="★"/>
            </a:pPr>
            <a:r>
              <a:rPr lang="en" sz="1400"/>
              <a:t>Contains annual records from 1999 to 2024 (26 years) and includes variables related to beverage consumption, economic indicators, and trade tariffs in the United States.</a:t>
            </a:r>
            <a:endParaRPr sz="1400"/>
          </a:p>
          <a:p>
            <a:pPr indent="0" lvl="0" marL="457200" rtl="0" algn="l">
              <a:lnSpc>
                <a:spcPct val="100000"/>
              </a:lnSpc>
              <a:spcBef>
                <a:spcPts val="0"/>
              </a:spcBef>
              <a:spcAft>
                <a:spcPts val="0"/>
              </a:spcAft>
              <a:buSzPts val="1400"/>
              <a:buNone/>
            </a:pPr>
            <a:r>
              <a:rPr lang="en" sz="1400"/>
              <a:t> </a:t>
            </a:r>
            <a:endParaRPr sz="1400"/>
          </a:p>
          <a:p>
            <a:pPr indent="-317500" lvl="0" marL="457200" rtl="0" algn="l">
              <a:lnSpc>
                <a:spcPct val="100000"/>
              </a:lnSpc>
              <a:spcBef>
                <a:spcPts val="0"/>
              </a:spcBef>
              <a:spcAft>
                <a:spcPts val="0"/>
              </a:spcAft>
              <a:buClr>
                <a:schemeClr val="dk1"/>
              </a:buClr>
              <a:buSzPts val="1400"/>
              <a:buChar char="★"/>
            </a:pPr>
            <a:r>
              <a:rPr lang="en" sz="1400"/>
              <a:t>No missing values, consists of 26 rows, nine columns with eight features and one time indicator. </a:t>
            </a:r>
            <a:endParaRPr sz="1400"/>
          </a:p>
          <a:p>
            <a:pPr indent="0" lvl="0" marL="0" rtl="0" algn="l">
              <a:lnSpc>
                <a:spcPct val="100000"/>
              </a:lnSpc>
              <a:spcBef>
                <a:spcPts val="0"/>
              </a:spcBef>
              <a:spcAft>
                <a:spcPts val="0"/>
              </a:spcAft>
              <a:buSzPts val="1400"/>
              <a:buNone/>
            </a:pPr>
            <a:r>
              <a:t/>
            </a:r>
            <a:endParaRPr sz="1400"/>
          </a:p>
          <a:p>
            <a:pPr indent="-317500" lvl="0" marL="457200" rtl="0" algn="l">
              <a:lnSpc>
                <a:spcPct val="100000"/>
              </a:lnSpc>
              <a:spcBef>
                <a:spcPts val="0"/>
              </a:spcBef>
              <a:spcAft>
                <a:spcPts val="0"/>
              </a:spcAft>
              <a:buClr>
                <a:schemeClr val="dk1"/>
              </a:buClr>
              <a:buSzPts val="1400"/>
              <a:buChar char="★"/>
            </a:pPr>
            <a:r>
              <a:rPr lang="en" sz="1400"/>
              <a:t>All columns are numeric, either integer or float with no categorical or text features</a:t>
            </a:r>
            <a:endParaRPr sz="1400"/>
          </a:p>
          <a:p>
            <a:pPr indent="0" lvl="0" marL="0" rtl="0" algn="l">
              <a:lnSpc>
                <a:spcPct val="100000"/>
              </a:lnSpc>
              <a:spcBef>
                <a:spcPts val="0"/>
              </a:spcBef>
              <a:spcAft>
                <a:spcPts val="0"/>
              </a:spcAft>
              <a:buSzPts val="1400"/>
              <a:buNone/>
            </a:pPr>
            <a:r>
              <a:t/>
            </a:r>
            <a:endParaRPr sz="1400"/>
          </a:p>
          <a:p>
            <a:pPr indent="-228600" lvl="0" marL="457200" rtl="0" algn="l">
              <a:lnSpc>
                <a:spcPct val="100000"/>
              </a:lnSpc>
              <a:spcBef>
                <a:spcPts val="0"/>
              </a:spcBef>
              <a:spcAft>
                <a:spcPts val="0"/>
              </a:spcAft>
              <a:buSzPts val="1400"/>
              <a:buNone/>
            </a:pPr>
            <a:r>
              <a:t/>
            </a:r>
            <a:endParaRPr sz="1400"/>
          </a:p>
          <a:p>
            <a:pPr indent="-228600" lvl="0" marL="457200" rtl="0" algn="l">
              <a:lnSpc>
                <a:spcPct val="100000"/>
              </a:lnSpc>
              <a:spcBef>
                <a:spcPts val="0"/>
              </a:spcBef>
              <a:spcAft>
                <a:spcPts val="0"/>
              </a:spcAft>
              <a:buSzPts val="1400"/>
              <a:buNone/>
            </a:pPr>
            <a:r>
              <a:t/>
            </a:r>
            <a:endParaRPr sz="1400"/>
          </a:p>
          <a:p>
            <a:pPr indent="-228600" lvl="0" marL="457200" rtl="0" algn="l">
              <a:lnSpc>
                <a:spcPct val="100000"/>
              </a:lnSpc>
              <a:spcBef>
                <a:spcPts val="0"/>
              </a:spcBef>
              <a:spcAft>
                <a:spcPts val="0"/>
              </a:spcAft>
              <a:buSzPts val="1400"/>
              <a:buNone/>
            </a:pPr>
            <a:r>
              <a:t/>
            </a:r>
            <a:endParaRPr sz="1400"/>
          </a:p>
        </p:txBody>
      </p:sp>
      <p:sp>
        <p:nvSpPr>
          <p:cNvPr id="1594" name="Google Shape;1594;p8"/>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8" name="Shape 1598"/>
        <p:cNvGrpSpPr/>
        <p:nvPr/>
      </p:nvGrpSpPr>
      <p:grpSpPr>
        <a:xfrm>
          <a:off x="0" y="0"/>
          <a:ext cx="0" cy="0"/>
          <a:chOff x="0" y="0"/>
          <a:chExt cx="0" cy="0"/>
        </a:xfrm>
      </p:grpSpPr>
      <p:sp>
        <p:nvSpPr>
          <p:cNvPr id="1599" name="Google Shape;1599;p9"/>
          <p:cNvSpPr txBox="1"/>
          <p:nvPr>
            <p:ph idx="1" type="subTitle"/>
          </p:nvPr>
        </p:nvSpPr>
        <p:spPr>
          <a:xfrm>
            <a:off x="937625" y="1283924"/>
            <a:ext cx="7266300" cy="3071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sz="1400"/>
          </a:p>
          <a:p>
            <a:pPr indent="-228600" lvl="0" marL="457200" rtl="0" algn="l">
              <a:lnSpc>
                <a:spcPct val="100000"/>
              </a:lnSpc>
              <a:spcBef>
                <a:spcPts val="0"/>
              </a:spcBef>
              <a:spcAft>
                <a:spcPts val="0"/>
              </a:spcAft>
              <a:buSzPts val="1400"/>
              <a:buNone/>
            </a:pPr>
            <a:r>
              <a:t/>
            </a:r>
            <a:endParaRPr sz="1400"/>
          </a:p>
          <a:p>
            <a:pPr indent="-228600" lvl="0" marL="457200" rtl="0" algn="l">
              <a:lnSpc>
                <a:spcPct val="100000"/>
              </a:lnSpc>
              <a:spcBef>
                <a:spcPts val="0"/>
              </a:spcBef>
              <a:spcAft>
                <a:spcPts val="0"/>
              </a:spcAft>
              <a:buSzPts val="1400"/>
              <a:buNone/>
            </a:pPr>
            <a:r>
              <a:t/>
            </a:r>
            <a:endParaRPr sz="1400"/>
          </a:p>
          <a:p>
            <a:pPr indent="-228600" lvl="0" marL="457200" rtl="0" algn="l">
              <a:lnSpc>
                <a:spcPct val="100000"/>
              </a:lnSpc>
              <a:spcBef>
                <a:spcPts val="0"/>
              </a:spcBef>
              <a:spcAft>
                <a:spcPts val="0"/>
              </a:spcAft>
              <a:buSzPts val="1400"/>
              <a:buNone/>
            </a:pPr>
            <a:r>
              <a:t/>
            </a:r>
            <a:endParaRPr sz="1400"/>
          </a:p>
        </p:txBody>
      </p:sp>
      <p:sp>
        <p:nvSpPr>
          <p:cNvPr id="1600" name="Google Shape;1600;p9"/>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01" name="Google Shape;1601;p9"/>
          <p:cNvPicPr preferRelativeResize="0"/>
          <p:nvPr/>
        </p:nvPicPr>
        <p:blipFill rotWithShape="1">
          <a:blip r:embed="rId3">
            <a:alphaModFix/>
          </a:blip>
          <a:srcRect b="0" l="0" r="0" t="0"/>
          <a:stretch/>
        </p:blipFill>
        <p:spPr>
          <a:xfrm>
            <a:off x="945850" y="205850"/>
            <a:ext cx="7185926" cy="4508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05" name="Shape 1605"/>
        <p:cNvGrpSpPr/>
        <p:nvPr/>
      </p:nvGrpSpPr>
      <p:grpSpPr>
        <a:xfrm>
          <a:off x="0" y="0"/>
          <a:ext cx="0" cy="0"/>
          <a:chOff x="0" y="0"/>
          <a:chExt cx="0" cy="0"/>
        </a:xfrm>
      </p:grpSpPr>
      <p:sp>
        <p:nvSpPr>
          <p:cNvPr id="1606" name="Google Shape;1606;p10"/>
          <p:cNvSpPr txBox="1"/>
          <p:nvPr>
            <p:ph type="title"/>
          </p:nvPr>
        </p:nvSpPr>
        <p:spPr>
          <a:xfrm>
            <a:off x="2274825" y="2966463"/>
            <a:ext cx="5960700" cy="11682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3600"/>
              <a:buNone/>
            </a:pPr>
            <a:r>
              <a:rPr b="1" lang="en" sz="7200">
                <a:latin typeface="Tangerine"/>
                <a:ea typeface="Tangerine"/>
                <a:cs typeface="Tangerine"/>
                <a:sym typeface="Tangerine"/>
              </a:rPr>
              <a:t>Modeling</a:t>
            </a:r>
            <a:r>
              <a:rPr lang="en" sz="7200">
                <a:solidFill>
                  <a:schemeClr val="dk1"/>
                </a:solidFill>
              </a:rPr>
              <a:t> </a:t>
            </a:r>
            <a:r>
              <a:rPr b="1" lang="en" sz="7200">
                <a:latin typeface="Tangerine"/>
                <a:ea typeface="Tangerine"/>
                <a:cs typeface="Tangerine"/>
                <a:sym typeface="Tangerine"/>
              </a:rPr>
              <a:t>Approach</a:t>
            </a:r>
            <a:endParaRPr b="1" sz="7200">
              <a:solidFill>
                <a:schemeClr val="dk1"/>
              </a:solidFill>
              <a:latin typeface="Tangerine"/>
              <a:ea typeface="Tangerine"/>
              <a:cs typeface="Tangerine"/>
              <a:sym typeface="Tangerine"/>
            </a:endParaRPr>
          </a:p>
        </p:txBody>
      </p:sp>
      <p:sp>
        <p:nvSpPr>
          <p:cNvPr id="1607" name="Google Shape;1607;p10"/>
          <p:cNvSpPr txBox="1"/>
          <p:nvPr>
            <p:ph idx="2" type="title"/>
          </p:nvPr>
        </p:nvSpPr>
        <p:spPr>
          <a:xfrm>
            <a:off x="6749475" y="1624975"/>
            <a:ext cx="1616400" cy="11682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6000"/>
              <a:buNone/>
            </a:pPr>
            <a:r>
              <a:rPr lang="en"/>
              <a:t>03</a:t>
            </a:r>
            <a:endParaRPr/>
          </a:p>
        </p:txBody>
      </p:sp>
      <p:pic>
        <p:nvPicPr>
          <p:cNvPr id="1608" name="Google Shape;1608;p10"/>
          <p:cNvPicPr preferRelativeResize="0"/>
          <p:nvPr>
            <p:ph idx="3" type="pic"/>
          </p:nvPr>
        </p:nvPicPr>
        <p:blipFill rotWithShape="1">
          <a:blip r:embed="rId3">
            <a:alphaModFix/>
          </a:blip>
          <a:srcRect b="2051" l="0" r="0" t="2041"/>
          <a:stretch/>
        </p:blipFill>
        <p:spPr>
          <a:xfrm>
            <a:off x="201975" y="248875"/>
            <a:ext cx="3977400" cy="2544301"/>
          </a:xfrm>
          <a:prstGeom prst="rect">
            <a:avLst/>
          </a:prstGeom>
          <a:noFill/>
          <a:ln>
            <a:noFill/>
          </a:ln>
          <a:effectLst>
            <a:outerShdw rotWithShape="0" algn="bl" dir="2100000" dist="57150">
              <a:schemeClr val="dk2">
                <a:alpha val="34901"/>
              </a:schemeClr>
            </a:outerShdw>
          </a:effectLst>
        </p:spPr>
      </p:pic>
      <p:grpSp>
        <p:nvGrpSpPr>
          <p:cNvPr id="1609" name="Google Shape;1609;p10"/>
          <p:cNvGrpSpPr/>
          <p:nvPr/>
        </p:nvGrpSpPr>
        <p:grpSpPr>
          <a:xfrm>
            <a:off x="2274825" y="3029138"/>
            <a:ext cx="554775" cy="616175"/>
            <a:chOff x="2274825" y="3029138"/>
            <a:chExt cx="554775" cy="616175"/>
          </a:xfrm>
        </p:grpSpPr>
        <p:sp>
          <p:nvSpPr>
            <p:cNvPr id="1610" name="Google Shape;1610;p10"/>
            <p:cNvSpPr/>
            <p:nvPr/>
          </p:nvSpPr>
          <p:spPr>
            <a:xfrm>
              <a:off x="2274825" y="3310213"/>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1" name="Google Shape;1611;p10"/>
            <p:cNvSpPr/>
            <p:nvPr/>
          </p:nvSpPr>
          <p:spPr>
            <a:xfrm>
              <a:off x="2650200" y="302913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12" name="Google Shape;1612;p10"/>
          <p:cNvSpPr/>
          <p:nvPr/>
        </p:nvSpPr>
        <p:spPr>
          <a:xfrm>
            <a:off x="3888575" y="430793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3" name="Google Shape;1613;p10"/>
          <p:cNvSpPr/>
          <p:nvPr/>
        </p:nvSpPr>
        <p:spPr>
          <a:xfrm>
            <a:off x="6170200" y="1538663"/>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7" name="Shape 1617"/>
        <p:cNvGrpSpPr/>
        <p:nvPr/>
      </p:nvGrpSpPr>
      <p:grpSpPr>
        <a:xfrm>
          <a:off x="0" y="0"/>
          <a:ext cx="0" cy="0"/>
          <a:chOff x="0" y="0"/>
          <a:chExt cx="0" cy="0"/>
        </a:xfrm>
      </p:grpSpPr>
      <p:sp>
        <p:nvSpPr>
          <p:cNvPr id="1618" name="Google Shape;1618;p11"/>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MLR Modeling Approach </a:t>
            </a:r>
            <a:endParaRPr sz="2300"/>
          </a:p>
        </p:txBody>
      </p:sp>
      <p:sp>
        <p:nvSpPr>
          <p:cNvPr id="1619" name="Google Shape;1619;p11"/>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20" name="Google Shape;1620;p11" title="Screenshot 2025-05-05 at 12.05.45 PM.png"/>
          <p:cNvPicPr preferRelativeResize="0"/>
          <p:nvPr/>
        </p:nvPicPr>
        <p:blipFill rotWithShape="1">
          <a:blip r:embed="rId3">
            <a:alphaModFix/>
          </a:blip>
          <a:srcRect b="0" l="0" r="0" t="0"/>
          <a:stretch/>
        </p:blipFill>
        <p:spPr>
          <a:xfrm>
            <a:off x="743188" y="1240049"/>
            <a:ext cx="7657626" cy="2791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4" name="Shape 1624"/>
        <p:cNvGrpSpPr/>
        <p:nvPr/>
      </p:nvGrpSpPr>
      <p:grpSpPr>
        <a:xfrm>
          <a:off x="0" y="0"/>
          <a:ext cx="0" cy="0"/>
          <a:chOff x="0" y="0"/>
          <a:chExt cx="0" cy="0"/>
        </a:xfrm>
      </p:grpSpPr>
      <p:sp>
        <p:nvSpPr>
          <p:cNvPr id="1625" name="Google Shape;1625;p12"/>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MLR Modeling Approach </a:t>
            </a:r>
            <a:endParaRPr sz="2300"/>
          </a:p>
        </p:txBody>
      </p:sp>
      <p:sp>
        <p:nvSpPr>
          <p:cNvPr id="1626" name="Google Shape;1626;p12"/>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7" name="Google Shape;1627;p12"/>
          <p:cNvSpPr txBox="1"/>
          <p:nvPr/>
        </p:nvSpPr>
        <p:spPr>
          <a:xfrm>
            <a:off x="1145500" y="864725"/>
            <a:ext cx="3593700" cy="415500"/>
          </a:xfrm>
          <a:prstGeom prst="rect">
            <a:avLst/>
          </a:prstGeom>
          <a:noFill/>
          <a:ln>
            <a:noFill/>
          </a:ln>
        </p:spPr>
        <p:txBody>
          <a:bodyPr anchorCtr="0" anchor="t" bIns="91425" lIns="91425" spcFirstLastPara="1" rIns="91425" wrap="square" tIns="91425">
            <a:noAutofit/>
          </a:bodyPr>
          <a:lstStyle/>
          <a:p>
            <a:pPr indent="-304800" lvl="0" marL="457200" marR="0" rtl="0" algn="l">
              <a:lnSpc>
                <a:spcPct val="100000"/>
              </a:lnSpc>
              <a:spcBef>
                <a:spcPts val="0"/>
              </a:spcBef>
              <a:spcAft>
                <a:spcPts val="0"/>
              </a:spcAft>
              <a:buClr>
                <a:schemeClr val="dk1"/>
              </a:buClr>
              <a:buSzPts val="1200"/>
              <a:buFont typeface="Golos Text"/>
              <a:buChar char="★"/>
            </a:pPr>
            <a:r>
              <a:rPr b="0" i="0" lang="en" sz="1200" u="none" cap="none" strike="noStrike">
                <a:solidFill>
                  <a:schemeClr val="dk1"/>
                </a:solidFill>
                <a:latin typeface="Golos Text"/>
                <a:ea typeface="Golos Text"/>
                <a:cs typeface="Golos Text"/>
                <a:sym typeface="Golos Text"/>
              </a:rPr>
              <a:t>Check for MLR Assumptions</a:t>
            </a:r>
            <a:endParaRPr b="0" i="0" sz="1200" u="none" cap="none" strike="noStrike">
              <a:solidFill>
                <a:schemeClr val="dk1"/>
              </a:solidFill>
              <a:latin typeface="Golos Text"/>
              <a:ea typeface="Golos Text"/>
              <a:cs typeface="Golos Text"/>
              <a:sym typeface="Golos Text"/>
            </a:endParaRPr>
          </a:p>
        </p:txBody>
      </p:sp>
      <p:pic>
        <p:nvPicPr>
          <p:cNvPr id="1628" name="Google Shape;1628;p12" title="Screenshot 2025-05-05 at 11.55.03 AM.png"/>
          <p:cNvPicPr preferRelativeResize="0"/>
          <p:nvPr/>
        </p:nvPicPr>
        <p:blipFill rotWithShape="1">
          <a:blip r:embed="rId3">
            <a:alphaModFix/>
          </a:blip>
          <a:srcRect b="0" l="0" r="0" t="0"/>
          <a:stretch/>
        </p:blipFill>
        <p:spPr>
          <a:xfrm>
            <a:off x="1203926" y="1403775"/>
            <a:ext cx="3366825" cy="2877301"/>
          </a:xfrm>
          <a:prstGeom prst="rect">
            <a:avLst/>
          </a:prstGeom>
          <a:noFill/>
          <a:ln>
            <a:noFill/>
          </a:ln>
        </p:spPr>
      </p:pic>
      <p:pic>
        <p:nvPicPr>
          <p:cNvPr id="1629" name="Google Shape;1629;p12" title="Screenshot 2025-05-02 at 2.22.07 PM.png"/>
          <p:cNvPicPr preferRelativeResize="0"/>
          <p:nvPr/>
        </p:nvPicPr>
        <p:blipFill rotWithShape="1">
          <a:blip r:embed="rId4">
            <a:alphaModFix/>
          </a:blip>
          <a:srcRect b="0" l="0" r="0" t="0"/>
          <a:stretch/>
        </p:blipFill>
        <p:spPr>
          <a:xfrm>
            <a:off x="4844750" y="1617425"/>
            <a:ext cx="3655400" cy="2450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3" name="Shape 1633"/>
        <p:cNvGrpSpPr/>
        <p:nvPr/>
      </p:nvGrpSpPr>
      <p:grpSpPr>
        <a:xfrm>
          <a:off x="0" y="0"/>
          <a:ext cx="0" cy="0"/>
          <a:chOff x="0" y="0"/>
          <a:chExt cx="0" cy="0"/>
        </a:xfrm>
      </p:grpSpPr>
      <p:sp>
        <p:nvSpPr>
          <p:cNvPr id="1634" name="Google Shape;1634;p13"/>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MLR Modeling Approach </a:t>
            </a:r>
            <a:endParaRPr sz="2300"/>
          </a:p>
        </p:txBody>
      </p:sp>
      <p:sp>
        <p:nvSpPr>
          <p:cNvPr id="1635" name="Google Shape;1635;p13"/>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6" name="Google Shape;1636;p13"/>
          <p:cNvSpPr txBox="1"/>
          <p:nvPr/>
        </p:nvSpPr>
        <p:spPr>
          <a:xfrm>
            <a:off x="1145500" y="864725"/>
            <a:ext cx="3593700" cy="415500"/>
          </a:xfrm>
          <a:prstGeom prst="rect">
            <a:avLst/>
          </a:prstGeom>
          <a:noFill/>
          <a:ln>
            <a:noFill/>
          </a:ln>
        </p:spPr>
        <p:txBody>
          <a:bodyPr anchorCtr="0" anchor="t" bIns="91425" lIns="91425" spcFirstLastPara="1" rIns="91425" wrap="square" tIns="91425">
            <a:noAutofit/>
          </a:bodyPr>
          <a:lstStyle/>
          <a:p>
            <a:pPr indent="-304800" lvl="0" marL="457200" marR="0" rtl="0" algn="l">
              <a:lnSpc>
                <a:spcPct val="100000"/>
              </a:lnSpc>
              <a:spcBef>
                <a:spcPts val="0"/>
              </a:spcBef>
              <a:spcAft>
                <a:spcPts val="0"/>
              </a:spcAft>
              <a:buClr>
                <a:schemeClr val="dk1"/>
              </a:buClr>
              <a:buSzPts val="1200"/>
              <a:buFont typeface="Golos Text"/>
              <a:buChar char="★"/>
            </a:pPr>
            <a:r>
              <a:rPr b="0" i="0" lang="en" sz="1200" u="none" cap="none" strike="noStrike">
                <a:solidFill>
                  <a:schemeClr val="dk1"/>
                </a:solidFill>
                <a:latin typeface="Golos Text"/>
                <a:ea typeface="Golos Text"/>
                <a:cs typeface="Golos Text"/>
                <a:sym typeface="Golos Text"/>
              </a:rPr>
              <a:t>Check for MLR Assumptions</a:t>
            </a:r>
            <a:endParaRPr b="0" i="0" sz="1200" u="none" cap="none" strike="noStrike">
              <a:solidFill>
                <a:schemeClr val="dk1"/>
              </a:solidFill>
              <a:latin typeface="Golos Text"/>
              <a:ea typeface="Golos Text"/>
              <a:cs typeface="Golos Text"/>
              <a:sym typeface="Golos Text"/>
            </a:endParaRPr>
          </a:p>
        </p:txBody>
      </p:sp>
      <p:pic>
        <p:nvPicPr>
          <p:cNvPr id="1637" name="Google Shape;1637;p13" title="Screenshot 2025-05-05 at 12.01.30 PM.png"/>
          <p:cNvPicPr preferRelativeResize="0"/>
          <p:nvPr/>
        </p:nvPicPr>
        <p:blipFill rotWithShape="1">
          <a:blip r:embed="rId3">
            <a:alphaModFix/>
          </a:blip>
          <a:srcRect b="0" l="0" r="0" t="0"/>
          <a:stretch/>
        </p:blipFill>
        <p:spPr>
          <a:xfrm>
            <a:off x="880950" y="1558401"/>
            <a:ext cx="3593699" cy="2554575"/>
          </a:xfrm>
          <a:prstGeom prst="rect">
            <a:avLst/>
          </a:prstGeom>
          <a:noFill/>
          <a:ln>
            <a:noFill/>
          </a:ln>
        </p:spPr>
      </p:pic>
      <p:pic>
        <p:nvPicPr>
          <p:cNvPr id="1638" name="Google Shape;1638;p13" title="Screenshot 2025-05-05 at 12.01.44 PM.png"/>
          <p:cNvPicPr preferRelativeResize="0"/>
          <p:nvPr/>
        </p:nvPicPr>
        <p:blipFill rotWithShape="1">
          <a:blip r:embed="rId4">
            <a:alphaModFix/>
          </a:blip>
          <a:srcRect b="0" l="0" r="0" t="0"/>
          <a:stretch/>
        </p:blipFill>
        <p:spPr>
          <a:xfrm>
            <a:off x="4851446" y="1514821"/>
            <a:ext cx="3546525" cy="26417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2" name="Shape 1642"/>
        <p:cNvGrpSpPr/>
        <p:nvPr/>
      </p:nvGrpSpPr>
      <p:grpSpPr>
        <a:xfrm>
          <a:off x="0" y="0"/>
          <a:ext cx="0" cy="0"/>
          <a:chOff x="0" y="0"/>
          <a:chExt cx="0" cy="0"/>
        </a:xfrm>
      </p:grpSpPr>
      <p:sp>
        <p:nvSpPr>
          <p:cNvPr id="1643" name="Google Shape;1643;p14"/>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ARIMA Modeling Approach</a:t>
            </a:r>
            <a:endParaRPr sz="2300"/>
          </a:p>
        </p:txBody>
      </p:sp>
      <p:sp>
        <p:nvSpPr>
          <p:cNvPr id="1644" name="Google Shape;1644;p14"/>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45" name="Google Shape;1645;p14" title="Screenshot 2025-05-05 at 11.45.16 AM.png"/>
          <p:cNvPicPr preferRelativeResize="0"/>
          <p:nvPr/>
        </p:nvPicPr>
        <p:blipFill rotWithShape="1">
          <a:blip r:embed="rId3">
            <a:alphaModFix/>
          </a:blip>
          <a:srcRect b="0" l="0" r="12785" t="0"/>
          <a:stretch/>
        </p:blipFill>
        <p:spPr>
          <a:xfrm>
            <a:off x="805250" y="901525"/>
            <a:ext cx="4360698" cy="3820974"/>
          </a:xfrm>
          <a:prstGeom prst="rect">
            <a:avLst/>
          </a:prstGeom>
          <a:noFill/>
          <a:ln>
            <a:noFill/>
          </a:ln>
        </p:spPr>
      </p:pic>
      <p:pic>
        <p:nvPicPr>
          <p:cNvPr id="1646" name="Google Shape;1646;p14" title="Screenshot 2025-05-05 at 12.06.37 PM.png"/>
          <p:cNvPicPr preferRelativeResize="0"/>
          <p:nvPr/>
        </p:nvPicPr>
        <p:blipFill rotWithShape="1">
          <a:blip r:embed="rId4">
            <a:alphaModFix/>
          </a:blip>
          <a:srcRect b="0" l="0" r="0" t="0"/>
          <a:stretch/>
        </p:blipFill>
        <p:spPr>
          <a:xfrm>
            <a:off x="4459325" y="1017724"/>
            <a:ext cx="4124051" cy="21294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50" name="Shape 1650"/>
        <p:cNvGrpSpPr/>
        <p:nvPr/>
      </p:nvGrpSpPr>
      <p:grpSpPr>
        <a:xfrm>
          <a:off x="0" y="0"/>
          <a:ext cx="0" cy="0"/>
          <a:chOff x="0" y="0"/>
          <a:chExt cx="0" cy="0"/>
        </a:xfrm>
      </p:grpSpPr>
      <p:pic>
        <p:nvPicPr>
          <p:cNvPr id="1651" name="Google Shape;1651;p15"/>
          <p:cNvPicPr preferRelativeResize="0"/>
          <p:nvPr>
            <p:ph idx="3" type="pic"/>
          </p:nvPr>
        </p:nvPicPr>
        <p:blipFill rotWithShape="1">
          <a:blip r:embed="rId3">
            <a:alphaModFix/>
          </a:blip>
          <a:srcRect b="27540" l="0" r="0" t="4473"/>
          <a:stretch/>
        </p:blipFill>
        <p:spPr>
          <a:xfrm>
            <a:off x="2368350" y="0"/>
            <a:ext cx="4407301" cy="1997101"/>
          </a:xfrm>
          <a:prstGeom prst="rect">
            <a:avLst/>
          </a:prstGeom>
          <a:noFill/>
          <a:ln>
            <a:noFill/>
          </a:ln>
          <a:effectLst>
            <a:outerShdw rotWithShape="0" algn="bl" dir="2100000" dist="57150">
              <a:schemeClr val="dk2">
                <a:alpha val="34901"/>
              </a:schemeClr>
            </a:outerShdw>
          </a:effectLst>
        </p:spPr>
      </p:pic>
      <p:grpSp>
        <p:nvGrpSpPr>
          <p:cNvPr id="1652" name="Google Shape;1652;p15"/>
          <p:cNvGrpSpPr/>
          <p:nvPr/>
        </p:nvGrpSpPr>
        <p:grpSpPr>
          <a:xfrm>
            <a:off x="233325" y="1541964"/>
            <a:ext cx="8683667" cy="3451591"/>
            <a:chOff x="233325" y="1557725"/>
            <a:chExt cx="8683667" cy="3451591"/>
          </a:xfrm>
        </p:grpSpPr>
        <p:sp>
          <p:nvSpPr>
            <p:cNvPr id="1653" name="Google Shape;1653;p15"/>
            <p:cNvSpPr/>
            <p:nvPr/>
          </p:nvSpPr>
          <p:spPr>
            <a:xfrm>
              <a:off x="233325" y="1557725"/>
              <a:ext cx="8683667" cy="3451591"/>
            </a:xfrm>
            <a:custGeom>
              <a:rect b="b" l="l" r="r" t="t"/>
              <a:pathLst>
                <a:path extrusionOk="0" h="24779" w="62339">
                  <a:moveTo>
                    <a:pt x="3" y="1"/>
                  </a:moveTo>
                  <a:lnTo>
                    <a:pt x="1" y="2"/>
                  </a:lnTo>
                  <a:lnTo>
                    <a:pt x="1" y="24779"/>
                  </a:lnTo>
                  <a:lnTo>
                    <a:pt x="2514" y="24779"/>
                  </a:lnTo>
                  <a:cubicBezTo>
                    <a:pt x="2513" y="24774"/>
                    <a:pt x="2508" y="24769"/>
                    <a:pt x="2499" y="24769"/>
                  </a:cubicBezTo>
                  <a:lnTo>
                    <a:pt x="2499" y="24589"/>
                  </a:lnTo>
                  <a:cubicBezTo>
                    <a:pt x="2509" y="24587"/>
                    <a:pt x="2516" y="24582"/>
                    <a:pt x="2516" y="24570"/>
                  </a:cubicBezTo>
                  <a:cubicBezTo>
                    <a:pt x="2518" y="24545"/>
                    <a:pt x="2521" y="24522"/>
                    <a:pt x="2523" y="24497"/>
                  </a:cubicBezTo>
                  <a:cubicBezTo>
                    <a:pt x="2549" y="24269"/>
                    <a:pt x="2626" y="24061"/>
                    <a:pt x="2747" y="23869"/>
                  </a:cubicBezTo>
                  <a:cubicBezTo>
                    <a:pt x="2809" y="23771"/>
                    <a:pt x="2882" y="23683"/>
                    <a:pt x="2964" y="23603"/>
                  </a:cubicBezTo>
                  <a:cubicBezTo>
                    <a:pt x="3064" y="23504"/>
                    <a:pt x="3177" y="23421"/>
                    <a:pt x="3300" y="23354"/>
                  </a:cubicBezTo>
                  <a:cubicBezTo>
                    <a:pt x="3437" y="23279"/>
                    <a:pt x="3580" y="23230"/>
                    <a:pt x="3732" y="23200"/>
                  </a:cubicBezTo>
                  <a:cubicBezTo>
                    <a:pt x="3787" y="23190"/>
                    <a:pt x="3842" y="23183"/>
                    <a:pt x="3897" y="23178"/>
                  </a:cubicBezTo>
                  <a:cubicBezTo>
                    <a:pt x="3947" y="23175"/>
                    <a:pt x="3995" y="23173"/>
                    <a:pt x="4045" y="23173"/>
                  </a:cubicBezTo>
                  <a:cubicBezTo>
                    <a:pt x="4130" y="23173"/>
                    <a:pt x="4217" y="23181"/>
                    <a:pt x="4300" y="23200"/>
                  </a:cubicBezTo>
                  <a:cubicBezTo>
                    <a:pt x="4355" y="23210"/>
                    <a:pt x="4410" y="23223"/>
                    <a:pt x="4463" y="23240"/>
                  </a:cubicBezTo>
                  <a:cubicBezTo>
                    <a:pt x="4520" y="23258"/>
                    <a:pt x="4578" y="23278"/>
                    <a:pt x="4633" y="23303"/>
                  </a:cubicBezTo>
                  <a:cubicBezTo>
                    <a:pt x="4766" y="23361"/>
                    <a:pt x="4888" y="23439"/>
                    <a:pt x="4998" y="23533"/>
                  </a:cubicBezTo>
                  <a:cubicBezTo>
                    <a:pt x="5106" y="23624"/>
                    <a:pt x="5199" y="23731"/>
                    <a:pt x="5278" y="23849"/>
                  </a:cubicBezTo>
                  <a:cubicBezTo>
                    <a:pt x="5387" y="24014"/>
                    <a:pt x="5461" y="24196"/>
                    <a:pt x="5499" y="24390"/>
                  </a:cubicBezTo>
                  <a:cubicBezTo>
                    <a:pt x="5512" y="24457"/>
                    <a:pt x="5521" y="24524"/>
                    <a:pt x="5524" y="24590"/>
                  </a:cubicBezTo>
                  <a:cubicBezTo>
                    <a:pt x="5524" y="24627"/>
                    <a:pt x="5529" y="24664"/>
                    <a:pt x="5527" y="24699"/>
                  </a:cubicBezTo>
                  <a:cubicBezTo>
                    <a:pt x="5527" y="24725"/>
                    <a:pt x="5526" y="24752"/>
                    <a:pt x="5524" y="24779"/>
                  </a:cubicBezTo>
                  <a:lnTo>
                    <a:pt x="7503" y="24779"/>
                  </a:lnTo>
                  <a:cubicBezTo>
                    <a:pt x="7476" y="24357"/>
                    <a:pt x="7604" y="23986"/>
                    <a:pt x="7886" y="23671"/>
                  </a:cubicBezTo>
                  <a:cubicBezTo>
                    <a:pt x="8152" y="23374"/>
                    <a:pt x="8489" y="23210"/>
                    <a:pt x="8887" y="23178"/>
                  </a:cubicBezTo>
                  <a:cubicBezTo>
                    <a:pt x="8930" y="23175"/>
                    <a:pt x="8972" y="23173"/>
                    <a:pt x="9014" y="23173"/>
                  </a:cubicBezTo>
                  <a:cubicBezTo>
                    <a:pt x="9387" y="23173"/>
                    <a:pt x="9720" y="23300"/>
                    <a:pt x="10006" y="23553"/>
                  </a:cubicBezTo>
                  <a:cubicBezTo>
                    <a:pt x="10323" y="23832"/>
                    <a:pt x="10491" y="24191"/>
                    <a:pt x="10513" y="24612"/>
                  </a:cubicBezTo>
                  <a:cubicBezTo>
                    <a:pt x="10516" y="24669"/>
                    <a:pt x="10514" y="24724"/>
                    <a:pt x="10513" y="24779"/>
                  </a:cubicBezTo>
                  <a:lnTo>
                    <a:pt x="12488" y="24779"/>
                  </a:lnTo>
                  <a:cubicBezTo>
                    <a:pt x="12485" y="24745"/>
                    <a:pt x="12485" y="24714"/>
                    <a:pt x="12485" y="24682"/>
                  </a:cubicBezTo>
                  <a:cubicBezTo>
                    <a:pt x="12485" y="24557"/>
                    <a:pt x="12500" y="24434"/>
                    <a:pt x="12530" y="24312"/>
                  </a:cubicBezTo>
                  <a:cubicBezTo>
                    <a:pt x="12566" y="24176"/>
                    <a:pt x="12618" y="24046"/>
                    <a:pt x="12688" y="23924"/>
                  </a:cubicBezTo>
                  <a:cubicBezTo>
                    <a:pt x="12751" y="23814"/>
                    <a:pt x="12828" y="23714"/>
                    <a:pt x="12918" y="23624"/>
                  </a:cubicBezTo>
                  <a:cubicBezTo>
                    <a:pt x="13013" y="23528"/>
                    <a:pt x="13119" y="23444"/>
                    <a:pt x="13236" y="23376"/>
                  </a:cubicBezTo>
                  <a:cubicBezTo>
                    <a:pt x="13344" y="23313"/>
                    <a:pt x="13461" y="23263"/>
                    <a:pt x="13582" y="23230"/>
                  </a:cubicBezTo>
                  <a:cubicBezTo>
                    <a:pt x="13706" y="23195"/>
                    <a:pt x="13834" y="23175"/>
                    <a:pt x="13962" y="23173"/>
                  </a:cubicBezTo>
                  <a:cubicBezTo>
                    <a:pt x="13969" y="23173"/>
                    <a:pt x="13977" y="23173"/>
                    <a:pt x="13984" y="23173"/>
                  </a:cubicBezTo>
                  <a:cubicBezTo>
                    <a:pt x="14388" y="23173"/>
                    <a:pt x="14742" y="23310"/>
                    <a:pt x="15036" y="23591"/>
                  </a:cubicBezTo>
                  <a:cubicBezTo>
                    <a:pt x="15328" y="23871"/>
                    <a:pt x="15484" y="24217"/>
                    <a:pt x="15499" y="24622"/>
                  </a:cubicBezTo>
                  <a:cubicBezTo>
                    <a:pt x="15501" y="24675"/>
                    <a:pt x="15501" y="24727"/>
                    <a:pt x="15498" y="24777"/>
                  </a:cubicBezTo>
                  <a:lnTo>
                    <a:pt x="17477" y="24777"/>
                  </a:lnTo>
                  <a:cubicBezTo>
                    <a:pt x="17475" y="24745"/>
                    <a:pt x="17475" y="24714"/>
                    <a:pt x="17475" y="24680"/>
                  </a:cubicBezTo>
                  <a:cubicBezTo>
                    <a:pt x="17468" y="23878"/>
                    <a:pt x="18120" y="23172"/>
                    <a:pt x="18984" y="23172"/>
                  </a:cubicBezTo>
                  <a:cubicBezTo>
                    <a:pt x="18999" y="23172"/>
                    <a:pt x="19014" y="23172"/>
                    <a:pt x="19029" y="23173"/>
                  </a:cubicBezTo>
                  <a:cubicBezTo>
                    <a:pt x="19832" y="23196"/>
                    <a:pt x="20488" y="23854"/>
                    <a:pt x="20490" y="24677"/>
                  </a:cubicBezTo>
                  <a:cubicBezTo>
                    <a:pt x="20490" y="24712"/>
                    <a:pt x="20488" y="24745"/>
                    <a:pt x="20486" y="24777"/>
                  </a:cubicBezTo>
                  <a:lnTo>
                    <a:pt x="22463" y="24777"/>
                  </a:lnTo>
                  <a:cubicBezTo>
                    <a:pt x="22462" y="24747"/>
                    <a:pt x="22460" y="24715"/>
                    <a:pt x="22460" y="24684"/>
                  </a:cubicBezTo>
                  <a:cubicBezTo>
                    <a:pt x="22458" y="23869"/>
                    <a:pt x="23113" y="23172"/>
                    <a:pt x="23973" y="23172"/>
                  </a:cubicBezTo>
                  <a:cubicBezTo>
                    <a:pt x="23989" y="23172"/>
                    <a:pt x="24005" y="23172"/>
                    <a:pt x="24021" y="23173"/>
                  </a:cubicBezTo>
                  <a:cubicBezTo>
                    <a:pt x="24825" y="23198"/>
                    <a:pt x="25478" y="23861"/>
                    <a:pt x="25477" y="24682"/>
                  </a:cubicBezTo>
                  <a:cubicBezTo>
                    <a:pt x="25477" y="24714"/>
                    <a:pt x="25475" y="24745"/>
                    <a:pt x="25473" y="24777"/>
                  </a:cubicBezTo>
                  <a:lnTo>
                    <a:pt x="27452" y="24777"/>
                  </a:lnTo>
                  <a:cubicBezTo>
                    <a:pt x="27449" y="24744"/>
                    <a:pt x="27449" y="24710"/>
                    <a:pt x="27449" y="24675"/>
                  </a:cubicBezTo>
                  <a:cubicBezTo>
                    <a:pt x="27449" y="23856"/>
                    <a:pt x="28110" y="23172"/>
                    <a:pt x="28959" y="23172"/>
                  </a:cubicBezTo>
                  <a:cubicBezTo>
                    <a:pt x="28975" y="23172"/>
                    <a:pt x="28991" y="23172"/>
                    <a:pt x="29008" y="23173"/>
                  </a:cubicBezTo>
                  <a:cubicBezTo>
                    <a:pt x="29825" y="23198"/>
                    <a:pt x="30468" y="23874"/>
                    <a:pt x="30462" y="24680"/>
                  </a:cubicBezTo>
                  <a:cubicBezTo>
                    <a:pt x="30463" y="24714"/>
                    <a:pt x="30462" y="24745"/>
                    <a:pt x="30460" y="24777"/>
                  </a:cubicBezTo>
                  <a:lnTo>
                    <a:pt x="32440" y="24777"/>
                  </a:lnTo>
                  <a:cubicBezTo>
                    <a:pt x="32412" y="24349"/>
                    <a:pt x="32547" y="23971"/>
                    <a:pt x="32840" y="23653"/>
                  </a:cubicBezTo>
                  <a:cubicBezTo>
                    <a:pt x="33120" y="23351"/>
                    <a:pt x="33470" y="23190"/>
                    <a:pt x="33881" y="23173"/>
                  </a:cubicBezTo>
                  <a:cubicBezTo>
                    <a:pt x="33902" y="23172"/>
                    <a:pt x="33923" y="23172"/>
                    <a:pt x="33944" y="23172"/>
                  </a:cubicBezTo>
                  <a:cubicBezTo>
                    <a:pt x="34753" y="23172"/>
                    <a:pt x="35397" y="23797"/>
                    <a:pt x="35447" y="24575"/>
                  </a:cubicBezTo>
                  <a:cubicBezTo>
                    <a:pt x="35452" y="24644"/>
                    <a:pt x="35452" y="24712"/>
                    <a:pt x="35449" y="24777"/>
                  </a:cubicBezTo>
                  <a:lnTo>
                    <a:pt x="37426" y="24777"/>
                  </a:lnTo>
                  <a:cubicBezTo>
                    <a:pt x="37424" y="24755"/>
                    <a:pt x="37422" y="24735"/>
                    <a:pt x="37422" y="24714"/>
                  </a:cubicBezTo>
                  <a:cubicBezTo>
                    <a:pt x="37411" y="23847"/>
                    <a:pt x="38094" y="23185"/>
                    <a:pt x="38903" y="23173"/>
                  </a:cubicBezTo>
                  <a:cubicBezTo>
                    <a:pt x="38912" y="23173"/>
                    <a:pt x="38921" y="23173"/>
                    <a:pt x="38931" y="23173"/>
                  </a:cubicBezTo>
                  <a:cubicBezTo>
                    <a:pt x="39342" y="23173"/>
                    <a:pt x="39697" y="23319"/>
                    <a:pt x="39992" y="23609"/>
                  </a:cubicBezTo>
                  <a:cubicBezTo>
                    <a:pt x="40281" y="23894"/>
                    <a:pt x="40432" y="24246"/>
                    <a:pt x="40439" y="24652"/>
                  </a:cubicBezTo>
                  <a:cubicBezTo>
                    <a:pt x="40439" y="24695"/>
                    <a:pt x="40437" y="24737"/>
                    <a:pt x="40435" y="24777"/>
                  </a:cubicBezTo>
                  <a:lnTo>
                    <a:pt x="42414" y="24777"/>
                  </a:lnTo>
                  <a:cubicBezTo>
                    <a:pt x="42396" y="24502"/>
                    <a:pt x="42449" y="24239"/>
                    <a:pt x="42576" y="23992"/>
                  </a:cubicBezTo>
                  <a:cubicBezTo>
                    <a:pt x="42699" y="23753"/>
                    <a:pt x="42876" y="23558"/>
                    <a:pt x="43102" y="23411"/>
                  </a:cubicBezTo>
                  <a:cubicBezTo>
                    <a:pt x="43317" y="23274"/>
                    <a:pt x="43550" y="23195"/>
                    <a:pt x="43803" y="23176"/>
                  </a:cubicBezTo>
                  <a:cubicBezTo>
                    <a:pt x="43843" y="23174"/>
                    <a:pt x="43882" y="23172"/>
                    <a:pt x="43920" y="23172"/>
                  </a:cubicBezTo>
                  <a:cubicBezTo>
                    <a:pt x="44295" y="23172"/>
                    <a:pt x="44629" y="23297"/>
                    <a:pt x="44916" y="23551"/>
                  </a:cubicBezTo>
                  <a:cubicBezTo>
                    <a:pt x="45232" y="23829"/>
                    <a:pt x="45401" y="24184"/>
                    <a:pt x="45424" y="24605"/>
                  </a:cubicBezTo>
                  <a:cubicBezTo>
                    <a:pt x="45427" y="24662"/>
                    <a:pt x="45427" y="24720"/>
                    <a:pt x="45424" y="24777"/>
                  </a:cubicBezTo>
                  <a:lnTo>
                    <a:pt x="47403" y="24777"/>
                  </a:lnTo>
                  <a:cubicBezTo>
                    <a:pt x="47401" y="24757"/>
                    <a:pt x="47399" y="24735"/>
                    <a:pt x="47399" y="24715"/>
                  </a:cubicBezTo>
                  <a:cubicBezTo>
                    <a:pt x="47393" y="24297"/>
                    <a:pt x="47533" y="23936"/>
                    <a:pt x="47821" y="23634"/>
                  </a:cubicBezTo>
                  <a:cubicBezTo>
                    <a:pt x="48107" y="23336"/>
                    <a:pt x="48462" y="23181"/>
                    <a:pt x="48875" y="23173"/>
                  </a:cubicBezTo>
                  <a:cubicBezTo>
                    <a:pt x="48886" y="23173"/>
                    <a:pt x="48897" y="23173"/>
                    <a:pt x="48909" y="23173"/>
                  </a:cubicBezTo>
                  <a:cubicBezTo>
                    <a:pt x="49752" y="23173"/>
                    <a:pt x="50416" y="23855"/>
                    <a:pt x="50414" y="24680"/>
                  </a:cubicBezTo>
                  <a:cubicBezTo>
                    <a:pt x="50414" y="24714"/>
                    <a:pt x="50412" y="24745"/>
                    <a:pt x="50411" y="24777"/>
                  </a:cubicBezTo>
                  <a:lnTo>
                    <a:pt x="52390" y="24777"/>
                  </a:lnTo>
                  <a:cubicBezTo>
                    <a:pt x="52388" y="24752"/>
                    <a:pt x="52386" y="24727"/>
                    <a:pt x="52386" y="24702"/>
                  </a:cubicBezTo>
                  <a:cubicBezTo>
                    <a:pt x="52383" y="24284"/>
                    <a:pt x="52526" y="23922"/>
                    <a:pt x="52816" y="23626"/>
                  </a:cubicBezTo>
                  <a:cubicBezTo>
                    <a:pt x="53102" y="23333"/>
                    <a:pt x="53452" y="23183"/>
                    <a:pt x="53860" y="23173"/>
                  </a:cubicBezTo>
                  <a:cubicBezTo>
                    <a:pt x="53872" y="23173"/>
                    <a:pt x="53883" y="23173"/>
                    <a:pt x="53894" y="23173"/>
                  </a:cubicBezTo>
                  <a:cubicBezTo>
                    <a:pt x="54732" y="23173"/>
                    <a:pt x="55393" y="23848"/>
                    <a:pt x="55401" y="24664"/>
                  </a:cubicBezTo>
                  <a:cubicBezTo>
                    <a:pt x="55403" y="24702"/>
                    <a:pt x="55401" y="24740"/>
                    <a:pt x="55398" y="24777"/>
                  </a:cubicBezTo>
                  <a:lnTo>
                    <a:pt x="57375" y="24777"/>
                  </a:lnTo>
                  <a:cubicBezTo>
                    <a:pt x="57371" y="24729"/>
                    <a:pt x="57371" y="24680"/>
                    <a:pt x="57373" y="24632"/>
                  </a:cubicBezTo>
                  <a:cubicBezTo>
                    <a:pt x="57378" y="24484"/>
                    <a:pt x="57403" y="24340"/>
                    <a:pt x="57451" y="24201"/>
                  </a:cubicBezTo>
                  <a:cubicBezTo>
                    <a:pt x="57516" y="24004"/>
                    <a:pt x="57620" y="23827"/>
                    <a:pt x="57758" y="23673"/>
                  </a:cubicBezTo>
                  <a:cubicBezTo>
                    <a:pt x="57929" y="23483"/>
                    <a:pt x="58134" y="23344"/>
                    <a:pt x="58376" y="23260"/>
                  </a:cubicBezTo>
                  <a:cubicBezTo>
                    <a:pt x="58494" y="23216"/>
                    <a:pt x="58617" y="23190"/>
                    <a:pt x="58744" y="23178"/>
                  </a:cubicBezTo>
                  <a:cubicBezTo>
                    <a:pt x="58789" y="23173"/>
                    <a:pt x="58835" y="23171"/>
                    <a:pt x="58880" y="23171"/>
                  </a:cubicBezTo>
                  <a:cubicBezTo>
                    <a:pt x="58903" y="23171"/>
                    <a:pt x="58926" y="23172"/>
                    <a:pt x="58949" y="23173"/>
                  </a:cubicBezTo>
                  <a:cubicBezTo>
                    <a:pt x="59137" y="23183"/>
                    <a:pt x="59319" y="23223"/>
                    <a:pt x="59492" y="23299"/>
                  </a:cubicBezTo>
                  <a:cubicBezTo>
                    <a:pt x="59628" y="23361"/>
                    <a:pt x="59753" y="23441"/>
                    <a:pt x="59868" y="23539"/>
                  </a:cubicBezTo>
                  <a:cubicBezTo>
                    <a:pt x="59971" y="23628"/>
                    <a:pt x="60058" y="23728"/>
                    <a:pt x="60133" y="23839"/>
                  </a:cubicBezTo>
                  <a:cubicBezTo>
                    <a:pt x="60233" y="23986"/>
                    <a:pt x="60305" y="24147"/>
                    <a:pt x="60346" y="24321"/>
                  </a:cubicBezTo>
                  <a:cubicBezTo>
                    <a:pt x="60375" y="24439"/>
                    <a:pt x="60391" y="24560"/>
                    <a:pt x="60386" y="24672"/>
                  </a:cubicBezTo>
                  <a:cubicBezTo>
                    <a:pt x="60386" y="24709"/>
                    <a:pt x="60386" y="24735"/>
                    <a:pt x="60386" y="24760"/>
                  </a:cubicBezTo>
                  <a:cubicBezTo>
                    <a:pt x="60386" y="24767"/>
                    <a:pt x="60385" y="24772"/>
                    <a:pt x="60385" y="24777"/>
                  </a:cubicBezTo>
                  <a:lnTo>
                    <a:pt x="62338" y="24777"/>
                  </a:lnTo>
                  <a:lnTo>
                    <a:pt x="62338" y="1"/>
                  </a:lnTo>
                  <a:close/>
                </a:path>
              </a:pathLst>
            </a:custGeom>
            <a:solidFill>
              <a:schemeClr val="lt1"/>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54" name="Google Shape;1654;p15"/>
            <p:cNvCxnSpPr/>
            <p:nvPr/>
          </p:nvCxnSpPr>
          <p:spPr>
            <a:xfrm>
              <a:off x="8791550" y="1751925"/>
              <a:ext cx="0" cy="2924100"/>
            </a:xfrm>
            <a:prstGeom prst="straightConnector1">
              <a:avLst/>
            </a:prstGeom>
            <a:noFill/>
            <a:ln cap="flat" cmpd="sng" w="38100">
              <a:solidFill>
                <a:schemeClr val="dk1"/>
              </a:solidFill>
              <a:prstDash val="solid"/>
              <a:round/>
              <a:headEnd len="sm" w="sm" type="none"/>
              <a:tailEnd len="sm" w="sm" type="none"/>
            </a:ln>
          </p:spPr>
        </p:cxnSp>
        <p:cxnSp>
          <p:nvCxnSpPr>
            <p:cNvPr id="1655" name="Google Shape;1655;p15"/>
            <p:cNvCxnSpPr/>
            <p:nvPr/>
          </p:nvCxnSpPr>
          <p:spPr>
            <a:xfrm>
              <a:off x="352525" y="1751925"/>
              <a:ext cx="0" cy="2924100"/>
            </a:xfrm>
            <a:prstGeom prst="straightConnector1">
              <a:avLst/>
            </a:prstGeom>
            <a:noFill/>
            <a:ln cap="flat" cmpd="sng" w="38100">
              <a:solidFill>
                <a:schemeClr val="dk1"/>
              </a:solidFill>
              <a:prstDash val="solid"/>
              <a:round/>
              <a:headEnd len="sm" w="sm" type="none"/>
              <a:tailEnd len="sm" w="sm" type="none"/>
            </a:ln>
          </p:spPr>
        </p:cxnSp>
      </p:grpSp>
      <p:sp>
        <p:nvSpPr>
          <p:cNvPr id="1656" name="Google Shape;1656;p15"/>
          <p:cNvSpPr txBox="1"/>
          <p:nvPr>
            <p:ph type="title"/>
          </p:nvPr>
        </p:nvSpPr>
        <p:spPr>
          <a:xfrm>
            <a:off x="1851450" y="3391975"/>
            <a:ext cx="5971200" cy="994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en" sz="7700">
                <a:solidFill>
                  <a:schemeClr val="dk1"/>
                </a:solidFill>
                <a:latin typeface="Tangerine"/>
                <a:ea typeface="Tangerine"/>
                <a:cs typeface="Tangerine"/>
                <a:sym typeface="Tangerine"/>
              </a:rPr>
              <a:t>Results &amp;</a:t>
            </a:r>
            <a:r>
              <a:rPr lang="en" sz="2700">
                <a:solidFill>
                  <a:schemeClr val="dk1"/>
                </a:solidFill>
              </a:rPr>
              <a:t> </a:t>
            </a:r>
            <a:r>
              <a:rPr b="1" lang="en" sz="7700">
                <a:solidFill>
                  <a:schemeClr val="dk1"/>
                </a:solidFill>
                <a:latin typeface="Tangerine"/>
                <a:ea typeface="Tangerine"/>
                <a:cs typeface="Tangerine"/>
                <a:sym typeface="Tangerine"/>
              </a:rPr>
              <a:t>Evaluation</a:t>
            </a:r>
            <a:endParaRPr b="1" sz="7700">
              <a:solidFill>
                <a:schemeClr val="dk1"/>
              </a:solidFill>
              <a:latin typeface="Tangerine"/>
              <a:ea typeface="Tangerine"/>
              <a:cs typeface="Tangerine"/>
              <a:sym typeface="Tangerine"/>
            </a:endParaRPr>
          </a:p>
        </p:txBody>
      </p:sp>
      <p:sp>
        <p:nvSpPr>
          <p:cNvPr id="1657" name="Google Shape;1657;p15"/>
          <p:cNvSpPr txBox="1"/>
          <p:nvPr>
            <p:ph idx="2" type="title"/>
          </p:nvPr>
        </p:nvSpPr>
        <p:spPr>
          <a:xfrm>
            <a:off x="3846300" y="1541975"/>
            <a:ext cx="1451400" cy="11682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6000"/>
              <a:buNone/>
            </a:pPr>
            <a:r>
              <a:rPr lang="en">
                <a:solidFill>
                  <a:schemeClr val="accent3"/>
                </a:solidFill>
              </a:rPr>
              <a:t>04</a:t>
            </a:r>
            <a:endParaRPr>
              <a:solidFill>
                <a:schemeClr val="accent3"/>
              </a:solidFill>
            </a:endParaRPr>
          </a:p>
        </p:txBody>
      </p:sp>
      <p:grpSp>
        <p:nvGrpSpPr>
          <p:cNvPr id="1658" name="Google Shape;1658;p15"/>
          <p:cNvGrpSpPr/>
          <p:nvPr/>
        </p:nvGrpSpPr>
        <p:grpSpPr>
          <a:xfrm>
            <a:off x="6851561" y="-304804"/>
            <a:ext cx="971090" cy="2503705"/>
            <a:chOff x="7122161" y="157521"/>
            <a:chExt cx="971090" cy="2503705"/>
          </a:xfrm>
        </p:grpSpPr>
        <p:sp>
          <p:nvSpPr>
            <p:cNvPr id="1659" name="Google Shape;1659;p15"/>
            <p:cNvSpPr/>
            <p:nvPr/>
          </p:nvSpPr>
          <p:spPr>
            <a:xfrm rot="5400000">
              <a:off x="6355853" y="923828"/>
              <a:ext cx="2503705" cy="971090"/>
            </a:xfrm>
            <a:custGeom>
              <a:rect b="b" l="l" r="r" t="t"/>
              <a:pathLst>
                <a:path extrusionOk="0" h="16532" w="80292">
                  <a:moveTo>
                    <a:pt x="1" y="1"/>
                  </a:moveTo>
                  <a:lnTo>
                    <a:pt x="1" y="16532"/>
                  </a:lnTo>
                  <a:lnTo>
                    <a:pt x="80292" y="16532"/>
                  </a:lnTo>
                  <a:lnTo>
                    <a:pt x="80292" y="1"/>
                  </a:lnTo>
                  <a:close/>
                </a:path>
              </a:pathLst>
            </a:custGeom>
            <a:solidFill>
              <a:schemeClr val="accent4"/>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660" name="Google Shape;1660;p15"/>
            <p:cNvGrpSpPr/>
            <p:nvPr/>
          </p:nvGrpSpPr>
          <p:grpSpPr>
            <a:xfrm>
              <a:off x="7233645" y="282642"/>
              <a:ext cx="748065" cy="2253463"/>
              <a:chOff x="7233646" y="290474"/>
              <a:chExt cx="748065" cy="2253463"/>
            </a:xfrm>
          </p:grpSpPr>
          <p:sp>
            <p:nvSpPr>
              <p:cNvPr id="1661" name="Google Shape;1661;p15"/>
              <p:cNvSpPr/>
              <p:nvPr/>
            </p:nvSpPr>
            <p:spPr>
              <a:xfrm rot="5400000">
                <a:off x="7290135" y="1282817"/>
                <a:ext cx="90695" cy="201302"/>
              </a:xfrm>
              <a:custGeom>
                <a:rect b="b" l="l" r="r" t="t"/>
                <a:pathLst>
                  <a:path extrusionOk="0" h="3427" w="1544">
                    <a:moveTo>
                      <a:pt x="1543" y="0"/>
                    </a:moveTo>
                    <a:cubicBezTo>
                      <a:pt x="1390" y="0"/>
                      <a:pt x="1238" y="57"/>
                      <a:pt x="1122" y="167"/>
                    </a:cubicBezTo>
                    <a:lnTo>
                      <a:pt x="1" y="3426"/>
                    </a:lnTo>
                    <a:lnTo>
                      <a:pt x="419" y="3426"/>
                    </a:lnTo>
                    <a:lnTo>
                      <a:pt x="1332" y="530"/>
                    </a:lnTo>
                    <a:cubicBezTo>
                      <a:pt x="1390" y="475"/>
                      <a:pt x="1467" y="446"/>
                      <a:pt x="1543" y="446"/>
                    </a:cubicBezTo>
                    <a:lnTo>
                      <a:pt x="154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2" name="Google Shape;1662;p15"/>
              <p:cNvSpPr/>
              <p:nvPr/>
            </p:nvSpPr>
            <p:spPr>
              <a:xfrm rot="5400000">
                <a:off x="7290193" y="253223"/>
                <a:ext cx="90577" cy="201302"/>
              </a:xfrm>
              <a:custGeom>
                <a:rect b="b" l="l" r="r" t="t"/>
                <a:pathLst>
                  <a:path extrusionOk="0" h="3427" w="1542">
                    <a:moveTo>
                      <a:pt x="1" y="0"/>
                    </a:moveTo>
                    <a:lnTo>
                      <a:pt x="1" y="446"/>
                    </a:lnTo>
                    <a:cubicBezTo>
                      <a:pt x="75" y="446"/>
                      <a:pt x="152" y="475"/>
                      <a:pt x="210" y="530"/>
                    </a:cubicBezTo>
                    <a:lnTo>
                      <a:pt x="1125" y="3426"/>
                    </a:lnTo>
                    <a:lnTo>
                      <a:pt x="1541" y="3426"/>
                    </a:lnTo>
                    <a:lnTo>
                      <a:pt x="420" y="167"/>
                    </a:lnTo>
                    <a:cubicBezTo>
                      <a:pt x="305" y="57"/>
                      <a:pt x="152" y="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3" name="Google Shape;1663;p15"/>
              <p:cNvSpPr/>
              <p:nvPr/>
            </p:nvSpPr>
            <p:spPr>
              <a:xfrm rot="5400000">
                <a:off x="7048155" y="495261"/>
                <a:ext cx="1120231" cy="746879"/>
              </a:xfrm>
              <a:custGeom>
                <a:rect b="b" l="l" r="r" t="t"/>
                <a:pathLst>
                  <a:path extrusionOk="0" h="12715" w="19071">
                    <a:moveTo>
                      <a:pt x="5427" y="3222"/>
                    </a:moveTo>
                    <a:lnTo>
                      <a:pt x="2844" y="7319"/>
                    </a:lnTo>
                    <a:cubicBezTo>
                      <a:pt x="2809" y="7353"/>
                      <a:pt x="2780" y="7391"/>
                      <a:pt x="2755" y="7431"/>
                    </a:cubicBezTo>
                    <a:lnTo>
                      <a:pt x="2342" y="6776"/>
                    </a:lnTo>
                    <a:lnTo>
                      <a:pt x="5427" y="3222"/>
                    </a:lnTo>
                    <a:close/>
                    <a:moveTo>
                      <a:pt x="13644" y="3222"/>
                    </a:moveTo>
                    <a:lnTo>
                      <a:pt x="16728" y="6776"/>
                    </a:lnTo>
                    <a:lnTo>
                      <a:pt x="16315" y="7431"/>
                    </a:lnTo>
                    <a:cubicBezTo>
                      <a:pt x="16290" y="7391"/>
                      <a:pt x="16262" y="7353"/>
                      <a:pt x="16225" y="7319"/>
                    </a:cubicBezTo>
                    <a:lnTo>
                      <a:pt x="13644" y="3222"/>
                    </a:lnTo>
                    <a:close/>
                    <a:moveTo>
                      <a:pt x="10064" y="2507"/>
                    </a:moveTo>
                    <a:lnTo>
                      <a:pt x="12128" y="7519"/>
                    </a:lnTo>
                    <a:cubicBezTo>
                      <a:pt x="12198" y="7646"/>
                      <a:pt x="12228" y="7781"/>
                      <a:pt x="12128" y="7921"/>
                    </a:cubicBezTo>
                    <a:lnTo>
                      <a:pt x="9746" y="11212"/>
                    </a:lnTo>
                    <a:cubicBezTo>
                      <a:pt x="9688" y="11268"/>
                      <a:pt x="9612" y="11296"/>
                      <a:pt x="9535" y="11296"/>
                    </a:cubicBezTo>
                    <a:cubicBezTo>
                      <a:pt x="9459" y="11296"/>
                      <a:pt x="9383" y="11268"/>
                      <a:pt x="9325" y="11212"/>
                    </a:cubicBezTo>
                    <a:lnTo>
                      <a:pt x="6943" y="7921"/>
                    </a:lnTo>
                    <a:cubicBezTo>
                      <a:pt x="6875" y="7801"/>
                      <a:pt x="6870" y="7646"/>
                      <a:pt x="6943" y="7519"/>
                    </a:cubicBezTo>
                    <a:lnTo>
                      <a:pt x="9005" y="2507"/>
                    </a:lnTo>
                    <a:lnTo>
                      <a:pt x="9113" y="2632"/>
                    </a:lnTo>
                    <a:cubicBezTo>
                      <a:pt x="9230" y="2743"/>
                      <a:pt x="9382" y="2798"/>
                      <a:pt x="9535" y="2798"/>
                    </a:cubicBezTo>
                    <a:cubicBezTo>
                      <a:pt x="9687" y="2798"/>
                      <a:pt x="9839" y="2743"/>
                      <a:pt x="9956" y="2632"/>
                    </a:cubicBezTo>
                    <a:lnTo>
                      <a:pt x="10064" y="2507"/>
                    </a:lnTo>
                    <a:close/>
                    <a:moveTo>
                      <a:pt x="10607" y="1881"/>
                    </a:moveTo>
                    <a:lnTo>
                      <a:pt x="13497" y="7519"/>
                    </a:lnTo>
                    <a:cubicBezTo>
                      <a:pt x="13580" y="7632"/>
                      <a:pt x="13595" y="7782"/>
                      <a:pt x="13497" y="7921"/>
                    </a:cubicBezTo>
                    <a:lnTo>
                      <a:pt x="9746" y="12518"/>
                    </a:lnTo>
                    <a:cubicBezTo>
                      <a:pt x="9688" y="12573"/>
                      <a:pt x="9612" y="12601"/>
                      <a:pt x="9535" y="12601"/>
                    </a:cubicBezTo>
                    <a:cubicBezTo>
                      <a:pt x="9459" y="12601"/>
                      <a:pt x="9383" y="12573"/>
                      <a:pt x="9325" y="12518"/>
                    </a:cubicBezTo>
                    <a:lnTo>
                      <a:pt x="5574" y="7921"/>
                    </a:lnTo>
                    <a:cubicBezTo>
                      <a:pt x="5482" y="7767"/>
                      <a:pt x="5517" y="7656"/>
                      <a:pt x="5574" y="7519"/>
                    </a:cubicBezTo>
                    <a:lnTo>
                      <a:pt x="8462" y="1881"/>
                    </a:lnTo>
                    <a:lnTo>
                      <a:pt x="8672" y="2123"/>
                    </a:lnTo>
                    <a:lnTo>
                      <a:pt x="6327" y="7319"/>
                    </a:lnTo>
                    <a:cubicBezTo>
                      <a:pt x="6197" y="7521"/>
                      <a:pt x="6130" y="7849"/>
                      <a:pt x="6327" y="8122"/>
                    </a:cubicBezTo>
                    <a:lnTo>
                      <a:pt x="9113" y="11800"/>
                    </a:lnTo>
                    <a:cubicBezTo>
                      <a:pt x="9230" y="11911"/>
                      <a:pt x="9382" y="11966"/>
                      <a:pt x="9535" y="11966"/>
                    </a:cubicBezTo>
                    <a:cubicBezTo>
                      <a:pt x="9687" y="11966"/>
                      <a:pt x="9839" y="11911"/>
                      <a:pt x="9956" y="11800"/>
                    </a:cubicBezTo>
                    <a:lnTo>
                      <a:pt x="12744" y="8122"/>
                    </a:lnTo>
                    <a:cubicBezTo>
                      <a:pt x="12941" y="7829"/>
                      <a:pt x="12866" y="7506"/>
                      <a:pt x="12744" y="7319"/>
                    </a:cubicBezTo>
                    <a:lnTo>
                      <a:pt x="10397" y="2123"/>
                    </a:lnTo>
                    <a:lnTo>
                      <a:pt x="10607" y="1881"/>
                    </a:lnTo>
                    <a:close/>
                    <a:moveTo>
                      <a:pt x="4951" y="1"/>
                    </a:moveTo>
                    <a:lnTo>
                      <a:pt x="5659" y="1163"/>
                    </a:lnTo>
                    <a:cubicBezTo>
                      <a:pt x="5775" y="1273"/>
                      <a:pt x="5775" y="1453"/>
                      <a:pt x="5659" y="1565"/>
                    </a:cubicBezTo>
                    <a:lnTo>
                      <a:pt x="210" y="7777"/>
                    </a:lnTo>
                    <a:cubicBezTo>
                      <a:pt x="152" y="7834"/>
                      <a:pt x="75" y="7861"/>
                      <a:pt x="1" y="7861"/>
                    </a:cubicBezTo>
                    <a:lnTo>
                      <a:pt x="1" y="9155"/>
                    </a:lnTo>
                    <a:cubicBezTo>
                      <a:pt x="152" y="9155"/>
                      <a:pt x="305" y="9100"/>
                      <a:pt x="420" y="8988"/>
                    </a:cubicBezTo>
                    <a:lnTo>
                      <a:pt x="530" y="8863"/>
                    </a:lnTo>
                    <a:lnTo>
                      <a:pt x="2114" y="12714"/>
                    </a:lnTo>
                    <a:lnTo>
                      <a:pt x="2775" y="12714"/>
                    </a:lnTo>
                    <a:lnTo>
                      <a:pt x="863" y="8480"/>
                    </a:lnTo>
                    <a:lnTo>
                      <a:pt x="1073" y="8239"/>
                    </a:lnTo>
                    <a:lnTo>
                      <a:pt x="3367" y="12714"/>
                    </a:lnTo>
                    <a:lnTo>
                      <a:pt x="4334" y="12714"/>
                    </a:lnTo>
                    <a:lnTo>
                      <a:pt x="1540" y="7699"/>
                    </a:lnTo>
                    <a:lnTo>
                      <a:pt x="1748" y="7461"/>
                    </a:lnTo>
                    <a:lnTo>
                      <a:pt x="4951" y="12714"/>
                    </a:lnTo>
                    <a:lnTo>
                      <a:pt x="6085" y="12714"/>
                    </a:lnTo>
                    <a:lnTo>
                      <a:pt x="4108" y="9578"/>
                    </a:lnTo>
                    <a:lnTo>
                      <a:pt x="6830" y="12714"/>
                    </a:lnTo>
                    <a:lnTo>
                      <a:pt x="8079" y="12714"/>
                    </a:lnTo>
                    <a:lnTo>
                      <a:pt x="3876" y="7921"/>
                    </a:lnTo>
                    <a:cubicBezTo>
                      <a:pt x="3760" y="7811"/>
                      <a:pt x="3781" y="7627"/>
                      <a:pt x="3876" y="7519"/>
                    </a:cubicBezTo>
                    <a:lnTo>
                      <a:pt x="7787" y="1103"/>
                    </a:lnTo>
                    <a:lnTo>
                      <a:pt x="7994" y="1343"/>
                    </a:lnTo>
                    <a:lnTo>
                      <a:pt x="4664" y="7319"/>
                    </a:lnTo>
                    <a:cubicBezTo>
                      <a:pt x="4479" y="7584"/>
                      <a:pt x="4433" y="7901"/>
                      <a:pt x="4664" y="8122"/>
                    </a:cubicBezTo>
                    <a:lnTo>
                      <a:pt x="8548" y="12714"/>
                    </a:lnTo>
                    <a:lnTo>
                      <a:pt x="10522" y="12714"/>
                    </a:lnTo>
                    <a:lnTo>
                      <a:pt x="14405" y="8122"/>
                    </a:lnTo>
                    <a:cubicBezTo>
                      <a:pt x="14618" y="7834"/>
                      <a:pt x="14588" y="7546"/>
                      <a:pt x="14405" y="7319"/>
                    </a:cubicBezTo>
                    <a:lnTo>
                      <a:pt x="11075" y="1343"/>
                    </a:lnTo>
                    <a:lnTo>
                      <a:pt x="11283" y="1103"/>
                    </a:lnTo>
                    <a:lnTo>
                      <a:pt x="15193" y="7519"/>
                    </a:lnTo>
                    <a:cubicBezTo>
                      <a:pt x="15309" y="7631"/>
                      <a:pt x="15309" y="7811"/>
                      <a:pt x="15193" y="7921"/>
                    </a:cubicBezTo>
                    <a:lnTo>
                      <a:pt x="10990" y="12714"/>
                    </a:lnTo>
                    <a:lnTo>
                      <a:pt x="12239" y="12714"/>
                    </a:lnTo>
                    <a:lnTo>
                      <a:pt x="14961" y="9578"/>
                    </a:lnTo>
                    <a:lnTo>
                      <a:pt x="12986" y="12714"/>
                    </a:lnTo>
                    <a:lnTo>
                      <a:pt x="14120" y="12714"/>
                    </a:lnTo>
                    <a:lnTo>
                      <a:pt x="17323" y="7461"/>
                    </a:lnTo>
                    <a:lnTo>
                      <a:pt x="17529" y="7699"/>
                    </a:lnTo>
                    <a:lnTo>
                      <a:pt x="14735" y="12714"/>
                    </a:lnTo>
                    <a:lnTo>
                      <a:pt x="15704" y="12714"/>
                    </a:lnTo>
                    <a:lnTo>
                      <a:pt x="17998" y="8239"/>
                    </a:lnTo>
                    <a:lnTo>
                      <a:pt x="18207" y="8480"/>
                    </a:lnTo>
                    <a:lnTo>
                      <a:pt x="16295" y="12714"/>
                    </a:lnTo>
                    <a:lnTo>
                      <a:pt x="16955" y="12714"/>
                    </a:lnTo>
                    <a:lnTo>
                      <a:pt x="18541" y="8863"/>
                    </a:lnTo>
                    <a:lnTo>
                      <a:pt x="18649" y="8988"/>
                    </a:lnTo>
                    <a:cubicBezTo>
                      <a:pt x="18765" y="9100"/>
                      <a:pt x="18917" y="9155"/>
                      <a:pt x="19070" y="9155"/>
                    </a:cubicBezTo>
                    <a:lnTo>
                      <a:pt x="19070" y="7861"/>
                    </a:lnTo>
                    <a:cubicBezTo>
                      <a:pt x="18994" y="7861"/>
                      <a:pt x="18917" y="7834"/>
                      <a:pt x="18859" y="7777"/>
                    </a:cubicBezTo>
                    <a:lnTo>
                      <a:pt x="13412" y="1565"/>
                    </a:lnTo>
                    <a:cubicBezTo>
                      <a:pt x="13295" y="1453"/>
                      <a:pt x="13315" y="1270"/>
                      <a:pt x="13412" y="1163"/>
                    </a:cubicBezTo>
                    <a:lnTo>
                      <a:pt x="14120" y="1"/>
                    </a:lnTo>
                    <a:lnTo>
                      <a:pt x="12986" y="1"/>
                    </a:lnTo>
                    <a:lnTo>
                      <a:pt x="12379" y="962"/>
                    </a:lnTo>
                    <a:cubicBezTo>
                      <a:pt x="12344" y="997"/>
                      <a:pt x="12314" y="1035"/>
                      <a:pt x="12291" y="1073"/>
                    </a:cubicBezTo>
                    <a:lnTo>
                      <a:pt x="11878" y="419"/>
                    </a:lnTo>
                    <a:lnTo>
                      <a:pt x="12239" y="1"/>
                    </a:lnTo>
                    <a:lnTo>
                      <a:pt x="10990" y="1"/>
                    </a:lnTo>
                    <a:lnTo>
                      <a:pt x="9746" y="1421"/>
                    </a:lnTo>
                    <a:cubicBezTo>
                      <a:pt x="9688" y="1476"/>
                      <a:pt x="9612" y="1504"/>
                      <a:pt x="9535" y="1504"/>
                    </a:cubicBezTo>
                    <a:cubicBezTo>
                      <a:pt x="9459" y="1504"/>
                      <a:pt x="9383" y="1476"/>
                      <a:pt x="9325" y="1421"/>
                    </a:cubicBezTo>
                    <a:lnTo>
                      <a:pt x="8079" y="1"/>
                    </a:lnTo>
                    <a:lnTo>
                      <a:pt x="6830" y="1"/>
                    </a:lnTo>
                    <a:lnTo>
                      <a:pt x="7193" y="419"/>
                    </a:lnTo>
                    <a:lnTo>
                      <a:pt x="6780" y="1073"/>
                    </a:lnTo>
                    <a:cubicBezTo>
                      <a:pt x="6755" y="1035"/>
                      <a:pt x="6726" y="997"/>
                      <a:pt x="6690" y="962"/>
                    </a:cubicBezTo>
                    <a:lnTo>
                      <a:pt x="608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4" name="Google Shape;1664;p15"/>
              <p:cNvSpPr/>
              <p:nvPr/>
            </p:nvSpPr>
            <p:spPr>
              <a:xfrm rot="5400000">
                <a:off x="7620518" y="1067623"/>
                <a:ext cx="299868" cy="422517"/>
              </a:xfrm>
              <a:custGeom>
                <a:rect b="b" l="l" r="r" t="t"/>
                <a:pathLst>
                  <a:path extrusionOk="0" h="7193" w="5105">
                    <a:moveTo>
                      <a:pt x="769" y="1"/>
                    </a:moveTo>
                    <a:lnTo>
                      <a:pt x="234" y="962"/>
                    </a:lnTo>
                    <a:cubicBezTo>
                      <a:pt x="49" y="1226"/>
                      <a:pt x="1" y="1543"/>
                      <a:pt x="234" y="1764"/>
                    </a:cubicBezTo>
                    <a:lnTo>
                      <a:pt x="4683" y="7026"/>
                    </a:lnTo>
                    <a:cubicBezTo>
                      <a:pt x="4799" y="7138"/>
                      <a:pt x="4951" y="7193"/>
                      <a:pt x="5104" y="7193"/>
                    </a:cubicBezTo>
                    <a:lnTo>
                      <a:pt x="5104" y="6243"/>
                    </a:lnTo>
                    <a:cubicBezTo>
                      <a:pt x="5028" y="6243"/>
                      <a:pt x="4951" y="6217"/>
                      <a:pt x="4893" y="6160"/>
                    </a:cubicBezTo>
                    <a:lnTo>
                      <a:pt x="1142" y="1563"/>
                    </a:lnTo>
                    <a:lnTo>
                      <a:pt x="1142" y="1565"/>
                    </a:lnTo>
                    <a:cubicBezTo>
                      <a:pt x="1052" y="1410"/>
                      <a:pt x="1087" y="1300"/>
                      <a:pt x="1142" y="1163"/>
                    </a:cubicBezTo>
                    <a:lnTo>
                      <a:pt x="173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5" name="Google Shape;1665;p15"/>
              <p:cNvSpPr/>
              <p:nvPr/>
            </p:nvSpPr>
            <p:spPr>
              <a:xfrm rot="5400000">
                <a:off x="7716940" y="1164045"/>
                <a:ext cx="200068" cy="329473"/>
              </a:xfrm>
              <a:custGeom>
                <a:rect b="b" l="l" r="r" t="t"/>
                <a:pathLst>
                  <a:path extrusionOk="0" h="5609" w="3406">
                    <a:moveTo>
                      <a:pt x="630" y="1"/>
                    </a:moveTo>
                    <a:lnTo>
                      <a:pt x="196" y="962"/>
                    </a:lnTo>
                    <a:cubicBezTo>
                      <a:pt x="66" y="1163"/>
                      <a:pt x="1" y="1491"/>
                      <a:pt x="196" y="1764"/>
                    </a:cubicBezTo>
                    <a:lnTo>
                      <a:pt x="2984" y="5444"/>
                    </a:lnTo>
                    <a:cubicBezTo>
                      <a:pt x="3100" y="5554"/>
                      <a:pt x="3252" y="5609"/>
                      <a:pt x="3405" y="5609"/>
                    </a:cubicBezTo>
                    <a:lnTo>
                      <a:pt x="3405" y="4939"/>
                    </a:lnTo>
                    <a:cubicBezTo>
                      <a:pt x="3329" y="4939"/>
                      <a:pt x="3252" y="4911"/>
                      <a:pt x="3194" y="4856"/>
                    </a:cubicBezTo>
                    <a:lnTo>
                      <a:pt x="812" y="1563"/>
                    </a:lnTo>
                    <a:lnTo>
                      <a:pt x="812" y="1565"/>
                    </a:lnTo>
                    <a:cubicBezTo>
                      <a:pt x="745" y="1445"/>
                      <a:pt x="740" y="1290"/>
                      <a:pt x="812" y="1163"/>
                    </a:cubicBezTo>
                    <a:lnTo>
                      <a:pt x="129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6" name="Google Shape;1666;p15"/>
              <p:cNvSpPr/>
              <p:nvPr/>
            </p:nvSpPr>
            <p:spPr>
              <a:xfrm rot="5400000">
                <a:off x="7793243" y="1240348"/>
                <a:ext cx="122179" cy="254755"/>
              </a:xfrm>
              <a:custGeom>
                <a:rect b="b" l="l" r="r" t="t"/>
                <a:pathLst>
                  <a:path extrusionOk="0" h="4337" w="2080">
                    <a:moveTo>
                      <a:pt x="537" y="1"/>
                    </a:moveTo>
                    <a:lnTo>
                      <a:pt x="207" y="962"/>
                    </a:lnTo>
                    <a:cubicBezTo>
                      <a:pt x="97" y="1160"/>
                      <a:pt x="0" y="1486"/>
                      <a:pt x="207" y="1764"/>
                    </a:cubicBezTo>
                    <a:lnTo>
                      <a:pt x="1658" y="4170"/>
                    </a:lnTo>
                    <a:cubicBezTo>
                      <a:pt x="1774" y="4279"/>
                      <a:pt x="1926" y="4336"/>
                      <a:pt x="2079" y="4336"/>
                    </a:cubicBezTo>
                    <a:lnTo>
                      <a:pt x="2079" y="3888"/>
                    </a:lnTo>
                    <a:cubicBezTo>
                      <a:pt x="2003" y="3888"/>
                      <a:pt x="1926" y="3861"/>
                      <a:pt x="1868" y="3806"/>
                    </a:cubicBezTo>
                    <a:lnTo>
                      <a:pt x="588" y="1565"/>
                    </a:lnTo>
                    <a:cubicBezTo>
                      <a:pt x="517" y="1453"/>
                      <a:pt x="528" y="1285"/>
                      <a:pt x="588" y="1163"/>
                    </a:cubicBezTo>
                    <a:lnTo>
                      <a:pt x="95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7" name="Google Shape;1667;p15"/>
              <p:cNvSpPr/>
              <p:nvPr/>
            </p:nvSpPr>
            <p:spPr>
              <a:xfrm rot="5400000">
                <a:off x="7460128" y="640025"/>
                <a:ext cx="242772" cy="455940"/>
              </a:xfrm>
              <a:custGeom>
                <a:rect b="b" l="l" r="r" t="t"/>
                <a:pathLst>
                  <a:path extrusionOk="0" h="7762" w="4133">
                    <a:moveTo>
                      <a:pt x="2078" y="446"/>
                    </a:moveTo>
                    <a:cubicBezTo>
                      <a:pt x="2155" y="446"/>
                      <a:pt x="2231" y="474"/>
                      <a:pt x="2289" y="530"/>
                    </a:cubicBezTo>
                    <a:lnTo>
                      <a:pt x="3570" y="4587"/>
                    </a:lnTo>
                    <a:cubicBezTo>
                      <a:pt x="3622" y="4695"/>
                      <a:pt x="3647" y="4830"/>
                      <a:pt x="3570" y="4989"/>
                    </a:cubicBezTo>
                    <a:lnTo>
                      <a:pt x="2289" y="7230"/>
                    </a:lnTo>
                    <a:cubicBezTo>
                      <a:pt x="2231" y="7286"/>
                      <a:pt x="2155" y="7314"/>
                      <a:pt x="2078" y="7314"/>
                    </a:cubicBezTo>
                    <a:cubicBezTo>
                      <a:pt x="2002" y="7314"/>
                      <a:pt x="1926" y="7286"/>
                      <a:pt x="1868" y="7230"/>
                    </a:cubicBezTo>
                    <a:lnTo>
                      <a:pt x="587" y="4989"/>
                    </a:lnTo>
                    <a:cubicBezTo>
                      <a:pt x="517" y="4879"/>
                      <a:pt x="527" y="4710"/>
                      <a:pt x="587" y="4587"/>
                    </a:cubicBezTo>
                    <a:lnTo>
                      <a:pt x="1868" y="530"/>
                    </a:lnTo>
                    <a:cubicBezTo>
                      <a:pt x="1926" y="474"/>
                      <a:pt x="2002" y="446"/>
                      <a:pt x="2078" y="446"/>
                    </a:cubicBezTo>
                    <a:close/>
                    <a:moveTo>
                      <a:pt x="2078" y="0"/>
                    </a:moveTo>
                    <a:cubicBezTo>
                      <a:pt x="1926" y="0"/>
                      <a:pt x="1773" y="56"/>
                      <a:pt x="1656" y="167"/>
                    </a:cubicBezTo>
                    <a:lnTo>
                      <a:pt x="205" y="4387"/>
                    </a:lnTo>
                    <a:cubicBezTo>
                      <a:pt x="95" y="4584"/>
                      <a:pt x="0" y="4912"/>
                      <a:pt x="205" y="5190"/>
                    </a:cubicBezTo>
                    <a:lnTo>
                      <a:pt x="1656" y="7595"/>
                    </a:lnTo>
                    <a:cubicBezTo>
                      <a:pt x="1773" y="7706"/>
                      <a:pt x="1925" y="7761"/>
                      <a:pt x="2078" y="7761"/>
                    </a:cubicBezTo>
                    <a:cubicBezTo>
                      <a:pt x="2230" y="7761"/>
                      <a:pt x="2382" y="7706"/>
                      <a:pt x="2499" y="7595"/>
                    </a:cubicBezTo>
                    <a:lnTo>
                      <a:pt x="3951" y="5190"/>
                    </a:lnTo>
                    <a:cubicBezTo>
                      <a:pt x="4133" y="4869"/>
                      <a:pt x="4041" y="4632"/>
                      <a:pt x="3951" y="4387"/>
                    </a:cubicBezTo>
                    <a:lnTo>
                      <a:pt x="2499" y="167"/>
                    </a:lnTo>
                    <a:cubicBezTo>
                      <a:pt x="2383" y="56"/>
                      <a:pt x="2231" y="0"/>
                      <a:pt x="207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8" name="Google Shape;1668;p15"/>
              <p:cNvSpPr/>
              <p:nvPr/>
            </p:nvSpPr>
            <p:spPr>
              <a:xfrm rot="5400000">
                <a:off x="7621164" y="246614"/>
                <a:ext cx="298575" cy="422517"/>
              </a:xfrm>
              <a:custGeom>
                <a:rect b="b" l="l" r="r" t="t"/>
                <a:pathLst>
                  <a:path extrusionOk="0" h="7193" w="5083">
                    <a:moveTo>
                      <a:pt x="3367" y="1"/>
                    </a:moveTo>
                    <a:lnTo>
                      <a:pt x="3961" y="1163"/>
                    </a:lnTo>
                    <a:cubicBezTo>
                      <a:pt x="4045" y="1275"/>
                      <a:pt x="4060" y="1425"/>
                      <a:pt x="3961" y="1565"/>
                    </a:cubicBezTo>
                    <a:lnTo>
                      <a:pt x="210" y="6162"/>
                    </a:lnTo>
                    <a:cubicBezTo>
                      <a:pt x="152" y="6217"/>
                      <a:pt x="75" y="6245"/>
                      <a:pt x="1" y="6245"/>
                    </a:cubicBezTo>
                    <a:lnTo>
                      <a:pt x="1" y="7193"/>
                    </a:lnTo>
                    <a:cubicBezTo>
                      <a:pt x="152" y="7193"/>
                      <a:pt x="305" y="7138"/>
                      <a:pt x="420" y="7028"/>
                    </a:cubicBezTo>
                    <a:lnTo>
                      <a:pt x="4869" y="1766"/>
                    </a:lnTo>
                    <a:lnTo>
                      <a:pt x="4869" y="1764"/>
                    </a:lnTo>
                    <a:cubicBezTo>
                      <a:pt x="5082" y="1478"/>
                      <a:pt x="5052" y="1188"/>
                      <a:pt x="4869" y="962"/>
                    </a:cubicBezTo>
                    <a:lnTo>
                      <a:pt x="4334"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9" name="Google Shape;1669;p15"/>
              <p:cNvSpPr/>
              <p:nvPr/>
            </p:nvSpPr>
            <p:spPr>
              <a:xfrm rot="5400000">
                <a:off x="7716851" y="243853"/>
                <a:ext cx="200127" cy="329590"/>
              </a:xfrm>
              <a:custGeom>
                <a:rect b="b" l="l" r="r" t="t"/>
                <a:pathLst>
                  <a:path extrusionOk="0" h="5611" w="3407">
                    <a:moveTo>
                      <a:pt x="2114" y="1"/>
                    </a:moveTo>
                    <a:lnTo>
                      <a:pt x="2592" y="1163"/>
                    </a:lnTo>
                    <a:cubicBezTo>
                      <a:pt x="2662" y="1290"/>
                      <a:pt x="2692" y="1425"/>
                      <a:pt x="2592" y="1565"/>
                    </a:cubicBezTo>
                    <a:lnTo>
                      <a:pt x="210" y="4856"/>
                    </a:lnTo>
                    <a:cubicBezTo>
                      <a:pt x="152" y="4912"/>
                      <a:pt x="75" y="4939"/>
                      <a:pt x="1" y="4939"/>
                    </a:cubicBezTo>
                    <a:lnTo>
                      <a:pt x="1" y="5610"/>
                    </a:lnTo>
                    <a:cubicBezTo>
                      <a:pt x="152" y="5610"/>
                      <a:pt x="305" y="5555"/>
                      <a:pt x="420" y="5444"/>
                    </a:cubicBezTo>
                    <a:lnTo>
                      <a:pt x="3208" y="1766"/>
                    </a:lnTo>
                    <a:lnTo>
                      <a:pt x="3208" y="1764"/>
                    </a:lnTo>
                    <a:cubicBezTo>
                      <a:pt x="3407" y="1473"/>
                      <a:pt x="3330" y="1150"/>
                      <a:pt x="3208" y="962"/>
                    </a:cubicBezTo>
                    <a:lnTo>
                      <a:pt x="277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0" name="Google Shape;1670;p15"/>
              <p:cNvSpPr/>
              <p:nvPr/>
            </p:nvSpPr>
            <p:spPr>
              <a:xfrm rot="5400000">
                <a:off x="7793977" y="241563"/>
                <a:ext cx="120711" cy="254755"/>
              </a:xfrm>
              <a:custGeom>
                <a:rect b="b" l="l" r="r" t="t"/>
                <a:pathLst>
                  <a:path extrusionOk="0" h="4337" w="2055">
                    <a:moveTo>
                      <a:pt x="1125" y="1"/>
                    </a:moveTo>
                    <a:lnTo>
                      <a:pt x="1491" y="1163"/>
                    </a:lnTo>
                    <a:cubicBezTo>
                      <a:pt x="1543" y="1271"/>
                      <a:pt x="1568" y="1406"/>
                      <a:pt x="1491" y="1565"/>
                    </a:cubicBezTo>
                    <a:lnTo>
                      <a:pt x="210" y="3806"/>
                    </a:lnTo>
                    <a:cubicBezTo>
                      <a:pt x="152" y="3861"/>
                      <a:pt x="75" y="3890"/>
                      <a:pt x="1" y="3890"/>
                    </a:cubicBezTo>
                    <a:lnTo>
                      <a:pt x="1" y="4336"/>
                    </a:lnTo>
                    <a:cubicBezTo>
                      <a:pt x="152" y="4336"/>
                      <a:pt x="305" y="4281"/>
                      <a:pt x="420" y="4170"/>
                    </a:cubicBezTo>
                    <a:lnTo>
                      <a:pt x="1873" y="1766"/>
                    </a:lnTo>
                    <a:lnTo>
                      <a:pt x="1873" y="1764"/>
                    </a:lnTo>
                    <a:cubicBezTo>
                      <a:pt x="2054" y="1445"/>
                      <a:pt x="1963" y="1208"/>
                      <a:pt x="1873" y="962"/>
                    </a:cubicBezTo>
                    <a:lnTo>
                      <a:pt x="154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1" name="Google Shape;1671;p15"/>
              <p:cNvSpPr/>
              <p:nvPr/>
            </p:nvSpPr>
            <p:spPr>
              <a:xfrm rot="5400000">
                <a:off x="7899122" y="844118"/>
                <a:ext cx="116011" cy="49165"/>
              </a:xfrm>
              <a:custGeom>
                <a:rect b="b" l="l" r="r" t="t"/>
                <a:pathLst>
                  <a:path extrusionOk="0" h="837" w="1975">
                    <a:moveTo>
                      <a:pt x="0" y="1"/>
                    </a:moveTo>
                    <a:lnTo>
                      <a:pt x="565" y="670"/>
                    </a:lnTo>
                    <a:cubicBezTo>
                      <a:pt x="682" y="781"/>
                      <a:pt x="834" y="836"/>
                      <a:pt x="987" y="836"/>
                    </a:cubicBezTo>
                    <a:cubicBezTo>
                      <a:pt x="1139" y="836"/>
                      <a:pt x="1291" y="781"/>
                      <a:pt x="1408" y="670"/>
                    </a:cubicBezTo>
                    <a:lnTo>
                      <a:pt x="1974"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2" name="Google Shape;1672;p15"/>
              <p:cNvSpPr/>
              <p:nvPr/>
            </p:nvSpPr>
            <p:spPr>
              <a:xfrm rot="5400000">
                <a:off x="7290164" y="2397967"/>
                <a:ext cx="90636" cy="201302"/>
              </a:xfrm>
              <a:custGeom>
                <a:rect b="b" l="l" r="r" t="t"/>
                <a:pathLst>
                  <a:path extrusionOk="0" h="3427" w="1543">
                    <a:moveTo>
                      <a:pt x="1543" y="0"/>
                    </a:moveTo>
                    <a:cubicBezTo>
                      <a:pt x="1391" y="0"/>
                      <a:pt x="1238" y="57"/>
                      <a:pt x="1123" y="167"/>
                    </a:cubicBezTo>
                    <a:lnTo>
                      <a:pt x="1" y="3426"/>
                    </a:lnTo>
                    <a:lnTo>
                      <a:pt x="419" y="3426"/>
                    </a:lnTo>
                    <a:lnTo>
                      <a:pt x="1333" y="530"/>
                    </a:lnTo>
                    <a:cubicBezTo>
                      <a:pt x="1391" y="475"/>
                      <a:pt x="1468" y="446"/>
                      <a:pt x="1543" y="446"/>
                    </a:cubicBezTo>
                    <a:lnTo>
                      <a:pt x="154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3" name="Google Shape;1673;p15"/>
              <p:cNvSpPr/>
              <p:nvPr/>
            </p:nvSpPr>
            <p:spPr>
              <a:xfrm rot="5400000">
                <a:off x="7290164" y="1368431"/>
                <a:ext cx="90636" cy="201302"/>
              </a:xfrm>
              <a:custGeom>
                <a:rect b="b" l="l" r="r" t="t"/>
                <a:pathLst>
                  <a:path extrusionOk="0" h="3427" w="1543">
                    <a:moveTo>
                      <a:pt x="0" y="0"/>
                    </a:moveTo>
                    <a:lnTo>
                      <a:pt x="0" y="446"/>
                    </a:lnTo>
                    <a:cubicBezTo>
                      <a:pt x="77" y="446"/>
                      <a:pt x="153" y="475"/>
                      <a:pt x="210" y="530"/>
                    </a:cubicBezTo>
                    <a:lnTo>
                      <a:pt x="1125" y="3426"/>
                    </a:lnTo>
                    <a:lnTo>
                      <a:pt x="1543" y="3426"/>
                    </a:lnTo>
                    <a:lnTo>
                      <a:pt x="422" y="167"/>
                    </a:lnTo>
                    <a:cubicBezTo>
                      <a:pt x="305" y="57"/>
                      <a:pt x="153"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4" name="Google Shape;1674;p15"/>
              <p:cNvSpPr/>
              <p:nvPr/>
            </p:nvSpPr>
            <p:spPr>
              <a:xfrm rot="5400000">
                <a:off x="7048185" y="1610410"/>
                <a:ext cx="1120172" cy="746879"/>
              </a:xfrm>
              <a:custGeom>
                <a:rect b="b" l="l" r="r" t="t"/>
                <a:pathLst>
                  <a:path extrusionOk="0" h="12715" w="19070">
                    <a:moveTo>
                      <a:pt x="5427" y="3222"/>
                    </a:moveTo>
                    <a:lnTo>
                      <a:pt x="2845" y="7319"/>
                    </a:lnTo>
                    <a:cubicBezTo>
                      <a:pt x="2808" y="7353"/>
                      <a:pt x="2780" y="7391"/>
                      <a:pt x="2755" y="7431"/>
                    </a:cubicBezTo>
                    <a:lnTo>
                      <a:pt x="2342" y="6776"/>
                    </a:lnTo>
                    <a:lnTo>
                      <a:pt x="5427" y="3222"/>
                    </a:lnTo>
                    <a:close/>
                    <a:moveTo>
                      <a:pt x="13643" y="3222"/>
                    </a:moveTo>
                    <a:lnTo>
                      <a:pt x="16728" y="6776"/>
                    </a:lnTo>
                    <a:lnTo>
                      <a:pt x="16315" y="7431"/>
                    </a:lnTo>
                    <a:cubicBezTo>
                      <a:pt x="16290" y="7391"/>
                      <a:pt x="16262" y="7353"/>
                      <a:pt x="16227" y="7319"/>
                    </a:cubicBezTo>
                    <a:lnTo>
                      <a:pt x="13643" y="3222"/>
                    </a:lnTo>
                    <a:close/>
                    <a:moveTo>
                      <a:pt x="10066" y="2507"/>
                    </a:moveTo>
                    <a:lnTo>
                      <a:pt x="12128" y="7519"/>
                    </a:lnTo>
                    <a:cubicBezTo>
                      <a:pt x="12198" y="7646"/>
                      <a:pt x="12228" y="7781"/>
                      <a:pt x="12128" y="7921"/>
                    </a:cubicBezTo>
                    <a:lnTo>
                      <a:pt x="9746" y="11212"/>
                    </a:lnTo>
                    <a:cubicBezTo>
                      <a:pt x="9687" y="11268"/>
                      <a:pt x="9611" y="11296"/>
                      <a:pt x="9535" y="11296"/>
                    </a:cubicBezTo>
                    <a:cubicBezTo>
                      <a:pt x="9459" y="11296"/>
                      <a:pt x="9383" y="11268"/>
                      <a:pt x="9324" y="11212"/>
                    </a:cubicBezTo>
                    <a:lnTo>
                      <a:pt x="6943" y="7921"/>
                    </a:lnTo>
                    <a:cubicBezTo>
                      <a:pt x="6874" y="7801"/>
                      <a:pt x="6869" y="7646"/>
                      <a:pt x="6943" y="7519"/>
                    </a:cubicBezTo>
                    <a:lnTo>
                      <a:pt x="9005" y="2507"/>
                    </a:lnTo>
                    <a:lnTo>
                      <a:pt x="9115" y="2632"/>
                    </a:lnTo>
                    <a:cubicBezTo>
                      <a:pt x="9231" y="2743"/>
                      <a:pt x="9384" y="2798"/>
                      <a:pt x="9536" y="2798"/>
                    </a:cubicBezTo>
                    <a:cubicBezTo>
                      <a:pt x="9688" y="2798"/>
                      <a:pt x="9841" y="2743"/>
                      <a:pt x="9957" y="2632"/>
                    </a:cubicBezTo>
                    <a:lnTo>
                      <a:pt x="10066" y="2507"/>
                    </a:lnTo>
                    <a:close/>
                    <a:moveTo>
                      <a:pt x="10609" y="1881"/>
                    </a:moveTo>
                    <a:lnTo>
                      <a:pt x="13497" y="7519"/>
                    </a:lnTo>
                    <a:cubicBezTo>
                      <a:pt x="13580" y="7632"/>
                      <a:pt x="13595" y="7782"/>
                      <a:pt x="13497" y="7921"/>
                    </a:cubicBezTo>
                    <a:lnTo>
                      <a:pt x="9746" y="12518"/>
                    </a:lnTo>
                    <a:cubicBezTo>
                      <a:pt x="9687" y="12573"/>
                      <a:pt x="9611" y="12601"/>
                      <a:pt x="9535" y="12601"/>
                    </a:cubicBezTo>
                    <a:cubicBezTo>
                      <a:pt x="9459" y="12601"/>
                      <a:pt x="9383" y="12573"/>
                      <a:pt x="9324" y="12518"/>
                    </a:cubicBezTo>
                    <a:lnTo>
                      <a:pt x="5573" y="7921"/>
                    </a:lnTo>
                    <a:cubicBezTo>
                      <a:pt x="5483" y="7767"/>
                      <a:pt x="5518" y="7656"/>
                      <a:pt x="5573" y="7519"/>
                    </a:cubicBezTo>
                    <a:lnTo>
                      <a:pt x="8463" y="1881"/>
                    </a:lnTo>
                    <a:lnTo>
                      <a:pt x="8671" y="2123"/>
                    </a:lnTo>
                    <a:lnTo>
                      <a:pt x="6326" y="7319"/>
                    </a:lnTo>
                    <a:cubicBezTo>
                      <a:pt x="6196" y="7521"/>
                      <a:pt x="6131" y="7849"/>
                      <a:pt x="6326" y="8122"/>
                    </a:cubicBezTo>
                    <a:lnTo>
                      <a:pt x="9115" y="11800"/>
                    </a:lnTo>
                    <a:cubicBezTo>
                      <a:pt x="9231" y="11911"/>
                      <a:pt x="9384" y="11966"/>
                      <a:pt x="9536" y="11966"/>
                    </a:cubicBezTo>
                    <a:cubicBezTo>
                      <a:pt x="9688" y="11966"/>
                      <a:pt x="9840" y="11911"/>
                      <a:pt x="9956" y="11800"/>
                    </a:cubicBezTo>
                    <a:lnTo>
                      <a:pt x="12744" y="8122"/>
                    </a:lnTo>
                    <a:cubicBezTo>
                      <a:pt x="12942" y="7829"/>
                      <a:pt x="12865" y="7506"/>
                      <a:pt x="12744" y="7319"/>
                    </a:cubicBezTo>
                    <a:lnTo>
                      <a:pt x="10399" y="2123"/>
                    </a:lnTo>
                    <a:lnTo>
                      <a:pt x="10609" y="1881"/>
                    </a:lnTo>
                    <a:close/>
                    <a:moveTo>
                      <a:pt x="4950" y="1"/>
                    </a:moveTo>
                    <a:lnTo>
                      <a:pt x="5658" y="1163"/>
                    </a:lnTo>
                    <a:cubicBezTo>
                      <a:pt x="5775" y="1273"/>
                      <a:pt x="5775" y="1453"/>
                      <a:pt x="5658" y="1565"/>
                    </a:cubicBezTo>
                    <a:lnTo>
                      <a:pt x="210" y="7777"/>
                    </a:lnTo>
                    <a:cubicBezTo>
                      <a:pt x="153" y="7834"/>
                      <a:pt x="77" y="7861"/>
                      <a:pt x="0" y="7861"/>
                    </a:cubicBezTo>
                    <a:lnTo>
                      <a:pt x="0" y="9155"/>
                    </a:lnTo>
                    <a:cubicBezTo>
                      <a:pt x="153" y="9155"/>
                      <a:pt x="305" y="9100"/>
                      <a:pt x="422" y="8988"/>
                    </a:cubicBezTo>
                    <a:lnTo>
                      <a:pt x="530" y="8863"/>
                    </a:lnTo>
                    <a:lnTo>
                      <a:pt x="2114" y="12714"/>
                    </a:lnTo>
                    <a:lnTo>
                      <a:pt x="2775" y="12714"/>
                    </a:lnTo>
                    <a:lnTo>
                      <a:pt x="863" y="8480"/>
                    </a:lnTo>
                    <a:lnTo>
                      <a:pt x="1073" y="8239"/>
                    </a:lnTo>
                    <a:lnTo>
                      <a:pt x="3366" y="12714"/>
                    </a:lnTo>
                    <a:lnTo>
                      <a:pt x="4334" y="12714"/>
                    </a:lnTo>
                    <a:lnTo>
                      <a:pt x="1541" y="7699"/>
                    </a:lnTo>
                    <a:lnTo>
                      <a:pt x="1747" y="7461"/>
                    </a:lnTo>
                    <a:lnTo>
                      <a:pt x="4950" y="12714"/>
                    </a:lnTo>
                    <a:lnTo>
                      <a:pt x="6085" y="12714"/>
                    </a:lnTo>
                    <a:lnTo>
                      <a:pt x="4108" y="9578"/>
                    </a:lnTo>
                    <a:lnTo>
                      <a:pt x="6831" y="12714"/>
                    </a:lnTo>
                    <a:lnTo>
                      <a:pt x="8080" y="12714"/>
                    </a:lnTo>
                    <a:lnTo>
                      <a:pt x="3876" y="7921"/>
                    </a:lnTo>
                    <a:cubicBezTo>
                      <a:pt x="3761" y="7811"/>
                      <a:pt x="3781" y="7627"/>
                      <a:pt x="3876" y="7519"/>
                    </a:cubicBezTo>
                    <a:lnTo>
                      <a:pt x="7787" y="1103"/>
                    </a:lnTo>
                    <a:lnTo>
                      <a:pt x="7995" y="1343"/>
                    </a:lnTo>
                    <a:lnTo>
                      <a:pt x="4666" y="7319"/>
                    </a:lnTo>
                    <a:cubicBezTo>
                      <a:pt x="4479" y="7584"/>
                      <a:pt x="4432" y="7901"/>
                      <a:pt x="4666" y="8122"/>
                    </a:cubicBezTo>
                    <a:lnTo>
                      <a:pt x="8548" y="12714"/>
                    </a:lnTo>
                    <a:lnTo>
                      <a:pt x="10522" y="12714"/>
                    </a:lnTo>
                    <a:lnTo>
                      <a:pt x="14406" y="8122"/>
                    </a:lnTo>
                    <a:cubicBezTo>
                      <a:pt x="14618" y="7834"/>
                      <a:pt x="14588" y="7546"/>
                      <a:pt x="14406" y="7319"/>
                    </a:cubicBezTo>
                    <a:lnTo>
                      <a:pt x="11077" y="1343"/>
                    </a:lnTo>
                    <a:lnTo>
                      <a:pt x="11283" y="1103"/>
                    </a:lnTo>
                    <a:lnTo>
                      <a:pt x="15194" y="7519"/>
                    </a:lnTo>
                    <a:cubicBezTo>
                      <a:pt x="15311" y="7631"/>
                      <a:pt x="15311" y="7811"/>
                      <a:pt x="15194" y="7921"/>
                    </a:cubicBezTo>
                    <a:lnTo>
                      <a:pt x="10992" y="12714"/>
                    </a:lnTo>
                    <a:lnTo>
                      <a:pt x="12239" y="12714"/>
                    </a:lnTo>
                    <a:lnTo>
                      <a:pt x="14962" y="9578"/>
                    </a:lnTo>
                    <a:lnTo>
                      <a:pt x="14962" y="9578"/>
                    </a:lnTo>
                    <a:lnTo>
                      <a:pt x="12985" y="12714"/>
                    </a:lnTo>
                    <a:lnTo>
                      <a:pt x="14120" y="12714"/>
                    </a:lnTo>
                    <a:lnTo>
                      <a:pt x="17323" y="7461"/>
                    </a:lnTo>
                    <a:lnTo>
                      <a:pt x="17529" y="7699"/>
                    </a:lnTo>
                    <a:lnTo>
                      <a:pt x="14736" y="12714"/>
                    </a:lnTo>
                    <a:lnTo>
                      <a:pt x="15704" y="12714"/>
                    </a:lnTo>
                    <a:lnTo>
                      <a:pt x="17997" y="8239"/>
                    </a:lnTo>
                    <a:lnTo>
                      <a:pt x="18207" y="8480"/>
                    </a:lnTo>
                    <a:lnTo>
                      <a:pt x="16295" y="12714"/>
                    </a:lnTo>
                    <a:lnTo>
                      <a:pt x="16956" y="12714"/>
                    </a:lnTo>
                    <a:lnTo>
                      <a:pt x="18540" y="8863"/>
                    </a:lnTo>
                    <a:lnTo>
                      <a:pt x="18650" y="8988"/>
                    </a:lnTo>
                    <a:cubicBezTo>
                      <a:pt x="18765" y="9100"/>
                      <a:pt x="18918" y="9155"/>
                      <a:pt x="19070" y="9155"/>
                    </a:cubicBezTo>
                    <a:lnTo>
                      <a:pt x="19070" y="7861"/>
                    </a:lnTo>
                    <a:cubicBezTo>
                      <a:pt x="18995" y="7861"/>
                      <a:pt x="18918" y="7834"/>
                      <a:pt x="18860" y="7777"/>
                    </a:cubicBezTo>
                    <a:lnTo>
                      <a:pt x="13412" y="1565"/>
                    </a:lnTo>
                    <a:cubicBezTo>
                      <a:pt x="13295" y="1453"/>
                      <a:pt x="13317" y="1270"/>
                      <a:pt x="13412" y="1163"/>
                    </a:cubicBezTo>
                    <a:lnTo>
                      <a:pt x="14120" y="1"/>
                    </a:lnTo>
                    <a:lnTo>
                      <a:pt x="12985" y="1"/>
                    </a:lnTo>
                    <a:lnTo>
                      <a:pt x="12381" y="962"/>
                    </a:lnTo>
                    <a:cubicBezTo>
                      <a:pt x="12344" y="997"/>
                      <a:pt x="12316" y="1035"/>
                      <a:pt x="12291" y="1073"/>
                    </a:cubicBezTo>
                    <a:lnTo>
                      <a:pt x="11878" y="419"/>
                    </a:lnTo>
                    <a:lnTo>
                      <a:pt x="12241" y="1"/>
                    </a:lnTo>
                    <a:lnTo>
                      <a:pt x="10992" y="1"/>
                    </a:lnTo>
                    <a:lnTo>
                      <a:pt x="9746" y="1421"/>
                    </a:lnTo>
                    <a:cubicBezTo>
                      <a:pt x="9687" y="1476"/>
                      <a:pt x="9611" y="1504"/>
                      <a:pt x="9535" y="1504"/>
                    </a:cubicBezTo>
                    <a:cubicBezTo>
                      <a:pt x="9459" y="1504"/>
                      <a:pt x="9383" y="1476"/>
                      <a:pt x="9324" y="1421"/>
                    </a:cubicBezTo>
                    <a:lnTo>
                      <a:pt x="8080" y="1"/>
                    </a:lnTo>
                    <a:lnTo>
                      <a:pt x="6831" y="1"/>
                    </a:lnTo>
                    <a:lnTo>
                      <a:pt x="7192" y="419"/>
                    </a:lnTo>
                    <a:lnTo>
                      <a:pt x="6779" y="1073"/>
                    </a:lnTo>
                    <a:cubicBezTo>
                      <a:pt x="6756" y="1035"/>
                      <a:pt x="6728" y="997"/>
                      <a:pt x="6691" y="962"/>
                    </a:cubicBezTo>
                    <a:lnTo>
                      <a:pt x="608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5" name="Google Shape;1675;p15"/>
              <p:cNvSpPr/>
              <p:nvPr/>
            </p:nvSpPr>
            <p:spPr>
              <a:xfrm rot="5400000">
                <a:off x="7620606" y="2182832"/>
                <a:ext cx="299691" cy="422517"/>
              </a:xfrm>
              <a:custGeom>
                <a:rect b="b" l="l" r="r" t="t"/>
                <a:pathLst>
                  <a:path extrusionOk="0" h="7193" w="5102">
                    <a:moveTo>
                      <a:pt x="768" y="1"/>
                    </a:moveTo>
                    <a:lnTo>
                      <a:pt x="232" y="962"/>
                    </a:lnTo>
                    <a:cubicBezTo>
                      <a:pt x="47" y="1226"/>
                      <a:pt x="0" y="1543"/>
                      <a:pt x="232" y="1764"/>
                    </a:cubicBezTo>
                    <a:lnTo>
                      <a:pt x="4682" y="7026"/>
                    </a:lnTo>
                    <a:cubicBezTo>
                      <a:pt x="4797" y="7138"/>
                      <a:pt x="4950" y="7193"/>
                      <a:pt x="5102" y="7193"/>
                    </a:cubicBezTo>
                    <a:lnTo>
                      <a:pt x="5102" y="6243"/>
                    </a:lnTo>
                    <a:cubicBezTo>
                      <a:pt x="5027" y="6243"/>
                      <a:pt x="4950" y="6217"/>
                      <a:pt x="4892" y="6160"/>
                    </a:cubicBezTo>
                    <a:lnTo>
                      <a:pt x="1141" y="1563"/>
                    </a:lnTo>
                    <a:lnTo>
                      <a:pt x="1141" y="1565"/>
                    </a:lnTo>
                    <a:cubicBezTo>
                      <a:pt x="1049" y="1410"/>
                      <a:pt x="1086" y="1300"/>
                      <a:pt x="1141" y="1163"/>
                    </a:cubicBezTo>
                    <a:lnTo>
                      <a:pt x="173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6" name="Google Shape;1676;p15"/>
              <p:cNvSpPr/>
              <p:nvPr/>
            </p:nvSpPr>
            <p:spPr>
              <a:xfrm rot="5400000">
                <a:off x="7716969" y="2279194"/>
                <a:ext cx="200010" cy="329473"/>
              </a:xfrm>
              <a:custGeom>
                <a:rect b="b" l="l" r="r" t="t"/>
                <a:pathLst>
                  <a:path extrusionOk="0" h="5609" w="3405">
                    <a:moveTo>
                      <a:pt x="630" y="1"/>
                    </a:moveTo>
                    <a:lnTo>
                      <a:pt x="197" y="962"/>
                    </a:lnTo>
                    <a:cubicBezTo>
                      <a:pt x="67" y="1163"/>
                      <a:pt x="0" y="1491"/>
                      <a:pt x="197" y="1764"/>
                    </a:cubicBezTo>
                    <a:lnTo>
                      <a:pt x="2985" y="5444"/>
                    </a:lnTo>
                    <a:cubicBezTo>
                      <a:pt x="3100" y="5554"/>
                      <a:pt x="3253" y="5609"/>
                      <a:pt x="3405" y="5609"/>
                    </a:cubicBezTo>
                    <a:lnTo>
                      <a:pt x="3405" y="4939"/>
                    </a:lnTo>
                    <a:cubicBezTo>
                      <a:pt x="3330" y="4939"/>
                      <a:pt x="3253" y="4911"/>
                      <a:pt x="3195" y="4856"/>
                    </a:cubicBezTo>
                    <a:lnTo>
                      <a:pt x="813" y="1563"/>
                    </a:lnTo>
                    <a:lnTo>
                      <a:pt x="813" y="1565"/>
                    </a:lnTo>
                    <a:cubicBezTo>
                      <a:pt x="745" y="1445"/>
                      <a:pt x="740" y="1290"/>
                      <a:pt x="813" y="1163"/>
                    </a:cubicBezTo>
                    <a:lnTo>
                      <a:pt x="129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7" name="Google Shape;1677;p15"/>
              <p:cNvSpPr/>
              <p:nvPr/>
            </p:nvSpPr>
            <p:spPr>
              <a:xfrm rot="5400000">
                <a:off x="7793302" y="2355527"/>
                <a:ext cx="122062" cy="254755"/>
              </a:xfrm>
              <a:custGeom>
                <a:rect b="b" l="l" r="r" t="t"/>
                <a:pathLst>
                  <a:path extrusionOk="0" h="4337" w="2078">
                    <a:moveTo>
                      <a:pt x="537" y="1"/>
                    </a:moveTo>
                    <a:lnTo>
                      <a:pt x="206" y="962"/>
                    </a:lnTo>
                    <a:cubicBezTo>
                      <a:pt x="97" y="1160"/>
                      <a:pt x="1" y="1486"/>
                      <a:pt x="206" y="1764"/>
                    </a:cubicBezTo>
                    <a:lnTo>
                      <a:pt x="1658" y="4170"/>
                    </a:lnTo>
                    <a:cubicBezTo>
                      <a:pt x="1773" y="4279"/>
                      <a:pt x="1926" y="4336"/>
                      <a:pt x="2078" y="4336"/>
                    </a:cubicBezTo>
                    <a:lnTo>
                      <a:pt x="2078" y="3888"/>
                    </a:lnTo>
                    <a:cubicBezTo>
                      <a:pt x="2003" y="3888"/>
                      <a:pt x="1926" y="3861"/>
                      <a:pt x="1868" y="3806"/>
                    </a:cubicBezTo>
                    <a:lnTo>
                      <a:pt x="587" y="1565"/>
                    </a:lnTo>
                    <a:cubicBezTo>
                      <a:pt x="517" y="1453"/>
                      <a:pt x="527" y="1285"/>
                      <a:pt x="587" y="1163"/>
                    </a:cubicBezTo>
                    <a:lnTo>
                      <a:pt x="954"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8" name="Google Shape;1678;p15"/>
              <p:cNvSpPr/>
              <p:nvPr/>
            </p:nvSpPr>
            <p:spPr>
              <a:xfrm rot="5400000">
                <a:off x="7460128" y="1755204"/>
                <a:ext cx="242772" cy="455940"/>
              </a:xfrm>
              <a:custGeom>
                <a:rect b="b" l="l" r="r" t="t"/>
                <a:pathLst>
                  <a:path extrusionOk="0" h="7762" w="4133">
                    <a:moveTo>
                      <a:pt x="2078" y="446"/>
                    </a:moveTo>
                    <a:cubicBezTo>
                      <a:pt x="2154" y="446"/>
                      <a:pt x="2230" y="474"/>
                      <a:pt x="2289" y="530"/>
                    </a:cubicBezTo>
                    <a:lnTo>
                      <a:pt x="3570" y="4587"/>
                    </a:lnTo>
                    <a:cubicBezTo>
                      <a:pt x="3621" y="4695"/>
                      <a:pt x="3646" y="4830"/>
                      <a:pt x="3570" y="4989"/>
                    </a:cubicBezTo>
                    <a:lnTo>
                      <a:pt x="2289" y="7230"/>
                    </a:lnTo>
                    <a:cubicBezTo>
                      <a:pt x="2230" y="7286"/>
                      <a:pt x="2154" y="7314"/>
                      <a:pt x="2078" y="7314"/>
                    </a:cubicBezTo>
                    <a:cubicBezTo>
                      <a:pt x="2002" y="7314"/>
                      <a:pt x="1926" y="7286"/>
                      <a:pt x="1867" y="7230"/>
                    </a:cubicBezTo>
                    <a:lnTo>
                      <a:pt x="587" y="4989"/>
                    </a:lnTo>
                    <a:cubicBezTo>
                      <a:pt x="517" y="4879"/>
                      <a:pt x="527" y="4710"/>
                      <a:pt x="587" y="4587"/>
                    </a:cubicBezTo>
                    <a:lnTo>
                      <a:pt x="1867" y="530"/>
                    </a:lnTo>
                    <a:cubicBezTo>
                      <a:pt x="1926" y="474"/>
                      <a:pt x="2002" y="446"/>
                      <a:pt x="2078" y="446"/>
                    </a:cubicBezTo>
                    <a:close/>
                    <a:moveTo>
                      <a:pt x="2079" y="0"/>
                    </a:moveTo>
                    <a:cubicBezTo>
                      <a:pt x="1927" y="0"/>
                      <a:pt x="1774" y="56"/>
                      <a:pt x="1658" y="167"/>
                    </a:cubicBezTo>
                    <a:lnTo>
                      <a:pt x="207" y="4387"/>
                    </a:lnTo>
                    <a:cubicBezTo>
                      <a:pt x="97" y="4584"/>
                      <a:pt x="0" y="4912"/>
                      <a:pt x="207" y="5190"/>
                    </a:cubicBezTo>
                    <a:lnTo>
                      <a:pt x="1658" y="7595"/>
                    </a:lnTo>
                    <a:cubicBezTo>
                      <a:pt x="1774" y="7706"/>
                      <a:pt x="1927" y="7761"/>
                      <a:pt x="2079" y="7761"/>
                    </a:cubicBezTo>
                    <a:cubicBezTo>
                      <a:pt x="2231" y="7761"/>
                      <a:pt x="2384" y="7706"/>
                      <a:pt x="2500" y="7595"/>
                    </a:cubicBezTo>
                    <a:lnTo>
                      <a:pt x="3951" y="5190"/>
                    </a:lnTo>
                    <a:cubicBezTo>
                      <a:pt x="4133" y="4869"/>
                      <a:pt x="4041" y="4632"/>
                      <a:pt x="3951" y="4387"/>
                    </a:cubicBezTo>
                    <a:lnTo>
                      <a:pt x="2500" y="167"/>
                    </a:lnTo>
                    <a:cubicBezTo>
                      <a:pt x="2384" y="56"/>
                      <a:pt x="2231" y="0"/>
                      <a:pt x="207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9" name="Google Shape;1679;p15"/>
              <p:cNvSpPr/>
              <p:nvPr/>
            </p:nvSpPr>
            <p:spPr>
              <a:xfrm rot="5400000">
                <a:off x="7621135" y="1361823"/>
                <a:ext cx="298634" cy="422517"/>
              </a:xfrm>
              <a:custGeom>
                <a:rect b="b" l="l" r="r" t="t"/>
                <a:pathLst>
                  <a:path extrusionOk="0" h="7193" w="5084">
                    <a:moveTo>
                      <a:pt x="3366" y="1"/>
                    </a:moveTo>
                    <a:lnTo>
                      <a:pt x="3963" y="1163"/>
                    </a:lnTo>
                    <a:cubicBezTo>
                      <a:pt x="4044" y="1275"/>
                      <a:pt x="4061" y="1425"/>
                      <a:pt x="3963" y="1565"/>
                    </a:cubicBezTo>
                    <a:lnTo>
                      <a:pt x="212" y="6162"/>
                    </a:lnTo>
                    <a:cubicBezTo>
                      <a:pt x="153" y="6217"/>
                      <a:pt x="77" y="6245"/>
                      <a:pt x="0" y="6245"/>
                    </a:cubicBezTo>
                    <a:lnTo>
                      <a:pt x="0" y="7193"/>
                    </a:lnTo>
                    <a:cubicBezTo>
                      <a:pt x="153" y="7193"/>
                      <a:pt x="305" y="7138"/>
                      <a:pt x="422" y="7028"/>
                    </a:cubicBezTo>
                    <a:lnTo>
                      <a:pt x="4871" y="1766"/>
                    </a:lnTo>
                    <a:lnTo>
                      <a:pt x="4871" y="1764"/>
                    </a:lnTo>
                    <a:cubicBezTo>
                      <a:pt x="5084" y="1478"/>
                      <a:pt x="5052" y="1188"/>
                      <a:pt x="4871" y="962"/>
                    </a:cubicBezTo>
                    <a:lnTo>
                      <a:pt x="433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0" name="Google Shape;1680;p15"/>
              <p:cNvSpPr/>
              <p:nvPr/>
            </p:nvSpPr>
            <p:spPr>
              <a:xfrm rot="5400000">
                <a:off x="7716851" y="1359032"/>
                <a:ext cx="200127" cy="329590"/>
              </a:xfrm>
              <a:custGeom>
                <a:rect b="b" l="l" r="r" t="t"/>
                <a:pathLst>
                  <a:path extrusionOk="0" h="5611" w="3407">
                    <a:moveTo>
                      <a:pt x="2114" y="1"/>
                    </a:moveTo>
                    <a:lnTo>
                      <a:pt x="2592" y="1163"/>
                    </a:lnTo>
                    <a:cubicBezTo>
                      <a:pt x="2662" y="1290"/>
                      <a:pt x="2692" y="1425"/>
                      <a:pt x="2592" y="1565"/>
                    </a:cubicBezTo>
                    <a:lnTo>
                      <a:pt x="210" y="4856"/>
                    </a:lnTo>
                    <a:cubicBezTo>
                      <a:pt x="152" y="4912"/>
                      <a:pt x="77" y="4939"/>
                      <a:pt x="0" y="4939"/>
                    </a:cubicBezTo>
                    <a:lnTo>
                      <a:pt x="0" y="5610"/>
                    </a:lnTo>
                    <a:cubicBezTo>
                      <a:pt x="152" y="5610"/>
                      <a:pt x="305" y="5555"/>
                      <a:pt x="422" y="5444"/>
                    </a:cubicBezTo>
                    <a:lnTo>
                      <a:pt x="3208" y="1766"/>
                    </a:lnTo>
                    <a:lnTo>
                      <a:pt x="3208" y="1764"/>
                    </a:lnTo>
                    <a:cubicBezTo>
                      <a:pt x="3406" y="1473"/>
                      <a:pt x="3330" y="1150"/>
                      <a:pt x="3208" y="962"/>
                    </a:cubicBezTo>
                    <a:lnTo>
                      <a:pt x="277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1" name="Google Shape;1681;p15"/>
              <p:cNvSpPr/>
              <p:nvPr/>
            </p:nvSpPr>
            <p:spPr>
              <a:xfrm rot="5400000">
                <a:off x="7794006" y="1356712"/>
                <a:ext cx="120652" cy="254755"/>
              </a:xfrm>
              <a:custGeom>
                <a:rect b="b" l="l" r="r" t="t"/>
                <a:pathLst>
                  <a:path extrusionOk="0" h="4337" w="2054">
                    <a:moveTo>
                      <a:pt x="1125" y="1"/>
                    </a:moveTo>
                    <a:lnTo>
                      <a:pt x="1491" y="1163"/>
                    </a:lnTo>
                    <a:cubicBezTo>
                      <a:pt x="1543" y="1271"/>
                      <a:pt x="1569" y="1406"/>
                      <a:pt x="1491" y="1565"/>
                    </a:cubicBezTo>
                    <a:lnTo>
                      <a:pt x="210" y="3806"/>
                    </a:lnTo>
                    <a:cubicBezTo>
                      <a:pt x="153" y="3861"/>
                      <a:pt x="77" y="3890"/>
                      <a:pt x="0" y="3890"/>
                    </a:cubicBezTo>
                    <a:lnTo>
                      <a:pt x="0" y="4336"/>
                    </a:lnTo>
                    <a:cubicBezTo>
                      <a:pt x="153" y="4336"/>
                      <a:pt x="305" y="4281"/>
                      <a:pt x="422" y="4170"/>
                    </a:cubicBezTo>
                    <a:lnTo>
                      <a:pt x="1872" y="1766"/>
                    </a:lnTo>
                    <a:lnTo>
                      <a:pt x="1872" y="1764"/>
                    </a:lnTo>
                    <a:cubicBezTo>
                      <a:pt x="2054" y="1445"/>
                      <a:pt x="1964" y="1208"/>
                      <a:pt x="1872" y="962"/>
                    </a:cubicBezTo>
                    <a:lnTo>
                      <a:pt x="1543"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2" name="Google Shape;1682;p15"/>
              <p:cNvSpPr/>
              <p:nvPr/>
            </p:nvSpPr>
            <p:spPr>
              <a:xfrm rot="5400000">
                <a:off x="7899151" y="1959267"/>
                <a:ext cx="115953" cy="49165"/>
              </a:xfrm>
              <a:custGeom>
                <a:rect b="b" l="l" r="r" t="t"/>
                <a:pathLst>
                  <a:path extrusionOk="0" h="837" w="1974">
                    <a:moveTo>
                      <a:pt x="0" y="1"/>
                    </a:moveTo>
                    <a:lnTo>
                      <a:pt x="567" y="670"/>
                    </a:lnTo>
                    <a:cubicBezTo>
                      <a:pt x="683" y="781"/>
                      <a:pt x="836" y="836"/>
                      <a:pt x="988" y="836"/>
                    </a:cubicBezTo>
                    <a:cubicBezTo>
                      <a:pt x="1140" y="836"/>
                      <a:pt x="1293" y="781"/>
                      <a:pt x="1409" y="670"/>
                    </a:cubicBezTo>
                    <a:lnTo>
                      <a:pt x="1974"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3" name="Google Shape;1683;p15"/>
              <p:cNvSpPr/>
              <p:nvPr/>
            </p:nvSpPr>
            <p:spPr>
              <a:xfrm rot="5400000">
                <a:off x="6480862" y="1043257"/>
                <a:ext cx="2252446" cy="746879"/>
              </a:xfrm>
              <a:custGeom>
                <a:rect b="b" l="l" r="r" t="t"/>
                <a:pathLst>
                  <a:path extrusionOk="0" fill="none" h="12715" w="76283">
                    <a:moveTo>
                      <a:pt x="0" y="1"/>
                    </a:moveTo>
                    <a:lnTo>
                      <a:pt x="76282" y="1"/>
                    </a:lnTo>
                    <a:lnTo>
                      <a:pt x="76282" y="12714"/>
                    </a:lnTo>
                    <a:lnTo>
                      <a:pt x="0" y="12714"/>
                    </a:lnTo>
                    <a:close/>
                  </a:path>
                </a:pathLst>
              </a:custGeom>
              <a:noFill/>
              <a:ln cap="flat" cmpd="sng" w="19050">
                <a:solidFill>
                  <a:schemeClr val="accent2"/>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1684" name="Google Shape;1684;p15"/>
          <p:cNvGrpSpPr/>
          <p:nvPr/>
        </p:nvGrpSpPr>
        <p:grpSpPr>
          <a:xfrm>
            <a:off x="1321361" y="-304804"/>
            <a:ext cx="971090" cy="2503705"/>
            <a:chOff x="7122161" y="157521"/>
            <a:chExt cx="971090" cy="2503705"/>
          </a:xfrm>
        </p:grpSpPr>
        <p:sp>
          <p:nvSpPr>
            <p:cNvPr id="1685" name="Google Shape;1685;p15"/>
            <p:cNvSpPr/>
            <p:nvPr/>
          </p:nvSpPr>
          <p:spPr>
            <a:xfrm rot="5400000">
              <a:off x="6355853" y="923828"/>
              <a:ext cx="2503705" cy="971090"/>
            </a:xfrm>
            <a:custGeom>
              <a:rect b="b" l="l" r="r" t="t"/>
              <a:pathLst>
                <a:path extrusionOk="0" h="16532" w="80292">
                  <a:moveTo>
                    <a:pt x="1" y="1"/>
                  </a:moveTo>
                  <a:lnTo>
                    <a:pt x="1" y="16532"/>
                  </a:lnTo>
                  <a:lnTo>
                    <a:pt x="80292" y="16532"/>
                  </a:lnTo>
                  <a:lnTo>
                    <a:pt x="80292" y="1"/>
                  </a:lnTo>
                  <a:close/>
                </a:path>
              </a:pathLst>
            </a:custGeom>
            <a:solidFill>
              <a:schemeClr val="accent2"/>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686" name="Google Shape;1686;p15"/>
            <p:cNvGrpSpPr/>
            <p:nvPr/>
          </p:nvGrpSpPr>
          <p:grpSpPr>
            <a:xfrm>
              <a:off x="7233645" y="282642"/>
              <a:ext cx="748065" cy="2253463"/>
              <a:chOff x="7233646" y="290474"/>
              <a:chExt cx="748065" cy="2253463"/>
            </a:xfrm>
          </p:grpSpPr>
          <p:sp>
            <p:nvSpPr>
              <p:cNvPr id="1687" name="Google Shape;1687;p15"/>
              <p:cNvSpPr/>
              <p:nvPr/>
            </p:nvSpPr>
            <p:spPr>
              <a:xfrm rot="5400000">
                <a:off x="7290135" y="1282817"/>
                <a:ext cx="90695" cy="201302"/>
              </a:xfrm>
              <a:custGeom>
                <a:rect b="b" l="l" r="r" t="t"/>
                <a:pathLst>
                  <a:path extrusionOk="0" h="3427" w="1544">
                    <a:moveTo>
                      <a:pt x="1543" y="0"/>
                    </a:moveTo>
                    <a:cubicBezTo>
                      <a:pt x="1390" y="0"/>
                      <a:pt x="1238" y="57"/>
                      <a:pt x="1122" y="167"/>
                    </a:cubicBezTo>
                    <a:lnTo>
                      <a:pt x="1" y="3426"/>
                    </a:lnTo>
                    <a:lnTo>
                      <a:pt x="419" y="3426"/>
                    </a:lnTo>
                    <a:lnTo>
                      <a:pt x="1332" y="530"/>
                    </a:lnTo>
                    <a:cubicBezTo>
                      <a:pt x="1390" y="475"/>
                      <a:pt x="1467" y="446"/>
                      <a:pt x="1543" y="446"/>
                    </a:cubicBezTo>
                    <a:lnTo>
                      <a:pt x="1543"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8" name="Google Shape;1688;p15"/>
              <p:cNvSpPr/>
              <p:nvPr/>
            </p:nvSpPr>
            <p:spPr>
              <a:xfrm rot="5400000">
                <a:off x="7290193" y="253223"/>
                <a:ext cx="90577" cy="201302"/>
              </a:xfrm>
              <a:custGeom>
                <a:rect b="b" l="l" r="r" t="t"/>
                <a:pathLst>
                  <a:path extrusionOk="0" h="3427" w="1542">
                    <a:moveTo>
                      <a:pt x="1" y="0"/>
                    </a:moveTo>
                    <a:lnTo>
                      <a:pt x="1" y="446"/>
                    </a:lnTo>
                    <a:cubicBezTo>
                      <a:pt x="75" y="446"/>
                      <a:pt x="152" y="475"/>
                      <a:pt x="210" y="530"/>
                    </a:cubicBezTo>
                    <a:lnTo>
                      <a:pt x="1125" y="3426"/>
                    </a:lnTo>
                    <a:lnTo>
                      <a:pt x="1541" y="3426"/>
                    </a:lnTo>
                    <a:lnTo>
                      <a:pt x="420" y="167"/>
                    </a:lnTo>
                    <a:cubicBezTo>
                      <a:pt x="305" y="57"/>
                      <a:pt x="152"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9" name="Google Shape;1689;p15"/>
              <p:cNvSpPr/>
              <p:nvPr/>
            </p:nvSpPr>
            <p:spPr>
              <a:xfrm rot="5400000">
                <a:off x="7048155" y="495261"/>
                <a:ext cx="1120231" cy="746879"/>
              </a:xfrm>
              <a:custGeom>
                <a:rect b="b" l="l" r="r" t="t"/>
                <a:pathLst>
                  <a:path extrusionOk="0" h="12715" w="19071">
                    <a:moveTo>
                      <a:pt x="5427" y="3222"/>
                    </a:moveTo>
                    <a:lnTo>
                      <a:pt x="2844" y="7319"/>
                    </a:lnTo>
                    <a:cubicBezTo>
                      <a:pt x="2809" y="7353"/>
                      <a:pt x="2780" y="7391"/>
                      <a:pt x="2755" y="7431"/>
                    </a:cubicBezTo>
                    <a:lnTo>
                      <a:pt x="2342" y="6776"/>
                    </a:lnTo>
                    <a:lnTo>
                      <a:pt x="5427" y="3222"/>
                    </a:lnTo>
                    <a:close/>
                    <a:moveTo>
                      <a:pt x="13644" y="3222"/>
                    </a:moveTo>
                    <a:lnTo>
                      <a:pt x="16728" y="6776"/>
                    </a:lnTo>
                    <a:lnTo>
                      <a:pt x="16315" y="7431"/>
                    </a:lnTo>
                    <a:cubicBezTo>
                      <a:pt x="16290" y="7391"/>
                      <a:pt x="16262" y="7353"/>
                      <a:pt x="16225" y="7319"/>
                    </a:cubicBezTo>
                    <a:lnTo>
                      <a:pt x="13644" y="3222"/>
                    </a:lnTo>
                    <a:close/>
                    <a:moveTo>
                      <a:pt x="10064" y="2507"/>
                    </a:moveTo>
                    <a:lnTo>
                      <a:pt x="12128" y="7519"/>
                    </a:lnTo>
                    <a:cubicBezTo>
                      <a:pt x="12198" y="7646"/>
                      <a:pt x="12228" y="7781"/>
                      <a:pt x="12128" y="7921"/>
                    </a:cubicBezTo>
                    <a:lnTo>
                      <a:pt x="9746" y="11212"/>
                    </a:lnTo>
                    <a:cubicBezTo>
                      <a:pt x="9688" y="11268"/>
                      <a:pt x="9612" y="11296"/>
                      <a:pt x="9535" y="11296"/>
                    </a:cubicBezTo>
                    <a:cubicBezTo>
                      <a:pt x="9459" y="11296"/>
                      <a:pt x="9383" y="11268"/>
                      <a:pt x="9325" y="11212"/>
                    </a:cubicBezTo>
                    <a:lnTo>
                      <a:pt x="6943" y="7921"/>
                    </a:lnTo>
                    <a:cubicBezTo>
                      <a:pt x="6875" y="7801"/>
                      <a:pt x="6870" y="7646"/>
                      <a:pt x="6943" y="7519"/>
                    </a:cubicBezTo>
                    <a:lnTo>
                      <a:pt x="9005" y="2507"/>
                    </a:lnTo>
                    <a:lnTo>
                      <a:pt x="9113" y="2632"/>
                    </a:lnTo>
                    <a:cubicBezTo>
                      <a:pt x="9230" y="2743"/>
                      <a:pt x="9382" y="2798"/>
                      <a:pt x="9535" y="2798"/>
                    </a:cubicBezTo>
                    <a:cubicBezTo>
                      <a:pt x="9687" y="2798"/>
                      <a:pt x="9839" y="2743"/>
                      <a:pt x="9956" y="2632"/>
                    </a:cubicBezTo>
                    <a:lnTo>
                      <a:pt x="10064" y="2507"/>
                    </a:lnTo>
                    <a:close/>
                    <a:moveTo>
                      <a:pt x="10607" y="1881"/>
                    </a:moveTo>
                    <a:lnTo>
                      <a:pt x="13497" y="7519"/>
                    </a:lnTo>
                    <a:cubicBezTo>
                      <a:pt x="13580" y="7632"/>
                      <a:pt x="13595" y="7782"/>
                      <a:pt x="13497" y="7921"/>
                    </a:cubicBezTo>
                    <a:lnTo>
                      <a:pt x="9746" y="12518"/>
                    </a:lnTo>
                    <a:cubicBezTo>
                      <a:pt x="9688" y="12573"/>
                      <a:pt x="9612" y="12601"/>
                      <a:pt x="9535" y="12601"/>
                    </a:cubicBezTo>
                    <a:cubicBezTo>
                      <a:pt x="9459" y="12601"/>
                      <a:pt x="9383" y="12573"/>
                      <a:pt x="9325" y="12518"/>
                    </a:cubicBezTo>
                    <a:lnTo>
                      <a:pt x="5574" y="7921"/>
                    </a:lnTo>
                    <a:cubicBezTo>
                      <a:pt x="5482" y="7767"/>
                      <a:pt x="5517" y="7656"/>
                      <a:pt x="5574" y="7519"/>
                    </a:cubicBezTo>
                    <a:lnTo>
                      <a:pt x="8462" y="1881"/>
                    </a:lnTo>
                    <a:lnTo>
                      <a:pt x="8672" y="2123"/>
                    </a:lnTo>
                    <a:lnTo>
                      <a:pt x="6327" y="7319"/>
                    </a:lnTo>
                    <a:cubicBezTo>
                      <a:pt x="6197" y="7521"/>
                      <a:pt x="6130" y="7849"/>
                      <a:pt x="6327" y="8122"/>
                    </a:cubicBezTo>
                    <a:lnTo>
                      <a:pt x="9113" y="11800"/>
                    </a:lnTo>
                    <a:cubicBezTo>
                      <a:pt x="9230" y="11911"/>
                      <a:pt x="9382" y="11966"/>
                      <a:pt x="9535" y="11966"/>
                    </a:cubicBezTo>
                    <a:cubicBezTo>
                      <a:pt x="9687" y="11966"/>
                      <a:pt x="9839" y="11911"/>
                      <a:pt x="9956" y="11800"/>
                    </a:cubicBezTo>
                    <a:lnTo>
                      <a:pt x="12744" y="8122"/>
                    </a:lnTo>
                    <a:cubicBezTo>
                      <a:pt x="12941" y="7829"/>
                      <a:pt x="12866" y="7506"/>
                      <a:pt x="12744" y="7319"/>
                    </a:cubicBezTo>
                    <a:lnTo>
                      <a:pt x="10397" y="2123"/>
                    </a:lnTo>
                    <a:lnTo>
                      <a:pt x="10607" y="1881"/>
                    </a:lnTo>
                    <a:close/>
                    <a:moveTo>
                      <a:pt x="4951" y="1"/>
                    </a:moveTo>
                    <a:lnTo>
                      <a:pt x="5659" y="1163"/>
                    </a:lnTo>
                    <a:cubicBezTo>
                      <a:pt x="5775" y="1273"/>
                      <a:pt x="5775" y="1453"/>
                      <a:pt x="5659" y="1565"/>
                    </a:cubicBezTo>
                    <a:lnTo>
                      <a:pt x="210" y="7777"/>
                    </a:lnTo>
                    <a:cubicBezTo>
                      <a:pt x="152" y="7834"/>
                      <a:pt x="75" y="7861"/>
                      <a:pt x="1" y="7861"/>
                    </a:cubicBezTo>
                    <a:lnTo>
                      <a:pt x="1" y="9155"/>
                    </a:lnTo>
                    <a:cubicBezTo>
                      <a:pt x="152" y="9155"/>
                      <a:pt x="305" y="9100"/>
                      <a:pt x="420" y="8988"/>
                    </a:cubicBezTo>
                    <a:lnTo>
                      <a:pt x="530" y="8863"/>
                    </a:lnTo>
                    <a:lnTo>
                      <a:pt x="2114" y="12714"/>
                    </a:lnTo>
                    <a:lnTo>
                      <a:pt x="2775" y="12714"/>
                    </a:lnTo>
                    <a:lnTo>
                      <a:pt x="863" y="8480"/>
                    </a:lnTo>
                    <a:lnTo>
                      <a:pt x="1073" y="8239"/>
                    </a:lnTo>
                    <a:lnTo>
                      <a:pt x="3367" y="12714"/>
                    </a:lnTo>
                    <a:lnTo>
                      <a:pt x="4334" y="12714"/>
                    </a:lnTo>
                    <a:lnTo>
                      <a:pt x="1540" y="7699"/>
                    </a:lnTo>
                    <a:lnTo>
                      <a:pt x="1748" y="7461"/>
                    </a:lnTo>
                    <a:lnTo>
                      <a:pt x="4951" y="12714"/>
                    </a:lnTo>
                    <a:lnTo>
                      <a:pt x="6085" y="12714"/>
                    </a:lnTo>
                    <a:lnTo>
                      <a:pt x="4108" y="9578"/>
                    </a:lnTo>
                    <a:lnTo>
                      <a:pt x="6830" y="12714"/>
                    </a:lnTo>
                    <a:lnTo>
                      <a:pt x="8079" y="12714"/>
                    </a:lnTo>
                    <a:lnTo>
                      <a:pt x="3876" y="7921"/>
                    </a:lnTo>
                    <a:cubicBezTo>
                      <a:pt x="3760" y="7811"/>
                      <a:pt x="3781" y="7627"/>
                      <a:pt x="3876" y="7519"/>
                    </a:cubicBezTo>
                    <a:lnTo>
                      <a:pt x="7787" y="1103"/>
                    </a:lnTo>
                    <a:lnTo>
                      <a:pt x="7994" y="1343"/>
                    </a:lnTo>
                    <a:lnTo>
                      <a:pt x="4664" y="7319"/>
                    </a:lnTo>
                    <a:cubicBezTo>
                      <a:pt x="4479" y="7584"/>
                      <a:pt x="4433" y="7901"/>
                      <a:pt x="4664" y="8122"/>
                    </a:cubicBezTo>
                    <a:lnTo>
                      <a:pt x="8548" y="12714"/>
                    </a:lnTo>
                    <a:lnTo>
                      <a:pt x="10522" y="12714"/>
                    </a:lnTo>
                    <a:lnTo>
                      <a:pt x="14405" y="8122"/>
                    </a:lnTo>
                    <a:cubicBezTo>
                      <a:pt x="14618" y="7834"/>
                      <a:pt x="14588" y="7546"/>
                      <a:pt x="14405" y="7319"/>
                    </a:cubicBezTo>
                    <a:lnTo>
                      <a:pt x="11075" y="1343"/>
                    </a:lnTo>
                    <a:lnTo>
                      <a:pt x="11283" y="1103"/>
                    </a:lnTo>
                    <a:lnTo>
                      <a:pt x="15193" y="7519"/>
                    </a:lnTo>
                    <a:cubicBezTo>
                      <a:pt x="15309" y="7631"/>
                      <a:pt x="15309" y="7811"/>
                      <a:pt x="15193" y="7921"/>
                    </a:cubicBezTo>
                    <a:lnTo>
                      <a:pt x="10990" y="12714"/>
                    </a:lnTo>
                    <a:lnTo>
                      <a:pt x="12239" y="12714"/>
                    </a:lnTo>
                    <a:lnTo>
                      <a:pt x="14961" y="9578"/>
                    </a:lnTo>
                    <a:lnTo>
                      <a:pt x="12986" y="12714"/>
                    </a:lnTo>
                    <a:lnTo>
                      <a:pt x="14120" y="12714"/>
                    </a:lnTo>
                    <a:lnTo>
                      <a:pt x="17323" y="7461"/>
                    </a:lnTo>
                    <a:lnTo>
                      <a:pt x="17529" y="7699"/>
                    </a:lnTo>
                    <a:lnTo>
                      <a:pt x="14735" y="12714"/>
                    </a:lnTo>
                    <a:lnTo>
                      <a:pt x="15704" y="12714"/>
                    </a:lnTo>
                    <a:lnTo>
                      <a:pt x="17998" y="8239"/>
                    </a:lnTo>
                    <a:lnTo>
                      <a:pt x="18207" y="8480"/>
                    </a:lnTo>
                    <a:lnTo>
                      <a:pt x="16295" y="12714"/>
                    </a:lnTo>
                    <a:lnTo>
                      <a:pt x="16955" y="12714"/>
                    </a:lnTo>
                    <a:lnTo>
                      <a:pt x="18541" y="8863"/>
                    </a:lnTo>
                    <a:lnTo>
                      <a:pt x="18649" y="8988"/>
                    </a:lnTo>
                    <a:cubicBezTo>
                      <a:pt x="18765" y="9100"/>
                      <a:pt x="18917" y="9155"/>
                      <a:pt x="19070" y="9155"/>
                    </a:cubicBezTo>
                    <a:lnTo>
                      <a:pt x="19070" y="7861"/>
                    </a:lnTo>
                    <a:cubicBezTo>
                      <a:pt x="18994" y="7861"/>
                      <a:pt x="18917" y="7834"/>
                      <a:pt x="18859" y="7777"/>
                    </a:cubicBezTo>
                    <a:lnTo>
                      <a:pt x="13412" y="1565"/>
                    </a:lnTo>
                    <a:cubicBezTo>
                      <a:pt x="13295" y="1453"/>
                      <a:pt x="13315" y="1270"/>
                      <a:pt x="13412" y="1163"/>
                    </a:cubicBezTo>
                    <a:lnTo>
                      <a:pt x="14120" y="1"/>
                    </a:lnTo>
                    <a:lnTo>
                      <a:pt x="12986" y="1"/>
                    </a:lnTo>
                    <a:lnTo>
                      <a:pt x="12379" y="962"/>
                    </a:lnTo>
                    <a:cubicBezTo>
                      <a:pt x="12344" y="997"/>
                      <a:pt x="12314" y="1035"/>
                      <a:pt x="12291" y="1073"/>
                    </a:cubicBezTo>
                    <a:lnTo>
                      <a:pt x="11878" y="419"/>
                    </a:lnTo>
                    <a:lnTo>
                      <a:pt x="12239" y="1"/>
                    </a:lnTo>
                    <a:lnTo>
                      <a:pt x="10990" y="1"/>
                    </a:lnTo>
                    <a:lnTo>
                      <a:pt x="9746" y="1421"/>
                    </a:lnTo>
                    <a:cubicBezTo>
                      <a:pt x="9688" y="1476"/>
                      <a:pt x="9612" y="1504"/>
                      <a:pt x="9535" y="1504"/>
                    </a:cubicBezTo>
                    <a:cubicBezTo>
                      <a:pt x="9459" y="1504"/>
                      <a:pt x="9383" y="1476"/>
                      <a:pt x="9325" y="1421"/>
                    </a:cubicBezTo>
                    <a:lnTo>
                      <a:pt x="8079" y="1"/>
                    </a:lnTo>
                    <a:lnTo>
                      <a:pt x="6830" y="1"/>
                    </a:lnTo>
                    <a:lnTo>
                      <a:pt x="7193" y="419"/>
                    </a:lnTo>
                    <a:lnTo>
                      <a:pt x="6780" y="1073"/>
                    </a:lnTo>
                    <a:cubicBezTo>
                      <a:pt x="6755" y="1035"/>
                      <a:pt x="6726" y="997"/>
                      <a:pt x="6690" y="962"/>
                    </a:cubicBezTo>
                    <a:lnTo>
                      <a:pt x="6085"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0" name="Google Shape;1690;p15"/>
              <p:cNvSpPr/>
              <p:nvPr/>
            </p:nvSpPr>
            <p:spPr>
              <a:xfrm rot="5400000">
                <a:off x="7620518" y="1067623"/>
                <a:ext cx="299868" cy="422517"/>
              </a:xfrm>
              <a:custGeom>
                <a:rect b="b" l="l" r="r" t="t"/>
                <a:pathLst>
                  <a:path extrusionOk="0" h="7193" w="5105">
                    <a:moveTo>
                      <a:pt x="769" y="1"/>
                    </a:moveTo>
                    <a:lnTo>
                      <a:pt x="234" y="962"/>
                    </a:lnTo>
                    <a:cubicBezTo>
                      <a:pt x="49" y="1226"/>
                      <a:pt x="1" y="1543"/>
                      <a:pt x="234" y="1764"/>
                    </a:cubicBezTo>
                    <a:lnTo>
                      <a:pt x="4683" y="7026"/>
                    </a:lnTo>
                    <a:cubicBezTo>
                      <a:pt x="4799" y="7138"/>
                      <a:pt x="4951" y="7193"/>
                      <a:pt x="5104" y="7193"/>
                    </a:cubicBezTo>
                    <a:lnTo>
                      <a:pt x="5104" y="6243"/>
                    </a:lnTo>
                    <a:cubicBezTo>
                      <a:pt x="5028" y="6243"/>
                      <a:pt x="4951" y="6217"/>
                      <a:pt x="4893" y="6160"/>
                    </a:cubicBezTo>
                    <a:lnTo>
                      <a:pt x="1142" y="1563"/>
                    </a:lnTo>
                    <a:lnTo>
                      <a:pt x="1142" y="1565"/>
                    </a:lnTo>
                    <a:cubicBezTo>
                      <a:pt x="1052" y="1410"/>
                      <a:pt x="1087" y="1300"/>
                      <a:pt x="1142" y="1163"/>
                    </a:cubicBezTo>
                    <a:lnTo>
                      <a:pt x="1738"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1" name="Google Shape;1691;p15"/>
              <p:cNvSpPr/>
              <p:nvPr/>
            </p:nvSpPr>
            <p:spPr>
              <a:xfrm rot="5400000">
                <a:off x="7716940" y="1164045"/>
                <a:ext cx="200068" cy="329473"/>
              </a:xfrm>
              <a:custGeom>
                <a:rect b="b" l="l" r="r" t="t"/>
                <a:pathLst>
                  <a:path extrusionOk="0" h="5609" w="3406">
                    <a:moveTo>
                      <a:pt x="630" y="1"/>
                    </a:moveTo>
                    <a:lnTo>
                      <a:pt x="196" y="962"/>
                    </a:lnTo>
                    <a:cubicBezTo>
                      <a:pt x="66" y="1163"/>
                      <a:pt x="1" y="1491"/>
                      <a:pt x="196" y="1764"/>
                    </a:cubicBezTo>
                    <a:lnTo>
                      <a:pt x="2984" y="5444"/>
                    </a:lnTo>
                    <a:cubicBezTo>
                      <a:pt x="3100" y="5554"/>
                      <a:pt x="3252" y="5609"/>
                      <a:pt x="3405" y="5609"/>
                    </a:cubicBezTo>
                    <a:lnTo>
                      <a:pt x="3405" y="4939"/>
                    </a:lnTo>
                    <a:cubicBezTo>
                      <a:pt x="3329" y="4939"/>
                      <a:pt x="3252" y="4911"/>
                      <a:pt x="3194" y="4856"/>
                    </a:cubicBezTo>
                    <a:lnTo>
                      <a:pt x="812" y="1563"/>
                    </a:lnTo>
                    <a:lnTo>
                      <a:pt x="812" y="1565"/>
                    </a:lnTo>
                    <a:cubicBezTo>
                      <a:pt x="745" y="1445"/>
                      <a:pt x="740" y="1290"/>
                      <a:pt x="812" y="1163"/>
                    </a:cubicBezTo>
                    <a:lnTo>
                      <a:pt x="1290"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2" name="Google Shape;1692;p15"/>
              <p:cNvSpPr/>
              <p:nvPr/>
            </p:nvSpPr>
            <p:spPr>
              <a:xfrm rot="5400000">
                <a:off x="7793243" y="1240348"/>
                <a:ext cx="122179" cy="254755"/>
              </a:xfrm>
              <a:custGeom>
                <a:rect b="b" l="l" r="r" t="t"/>
                <a:pathLst>
                  <a:path extrusionOk="0" h="4337" w="2080">
                    <a:moveTo>
                      <a:pt x="537" y="1"/>
                    </a:moveTo>
                    <a:lnTo>
                      <a:pt x="207" y="962"/>
                    </a:lnTo>
                    <a:cubicBezTo>
                      <a:pt x="97" y="1160"/>
                      <a:pt x="0" y="1486"/>
                      <a:pt x="207" y="1764"/>
                    </a:cubicBezTo>
                    <a:lnTo>
                      <a:pt x="1658" y="4170"/>
                    </a:lnTo>
                    <a:cubicBezTo>
                      <a:pt x="1774" y="4279"/>
                      <a:pt x="1926" y="4336"/>
                      <a:pt x="2079" y="4336"/>
                    </a:cubicBezTo>
                    <a:lnTo>
                      <a:pt x="2079" y="3888"/>
                    </a:lnTo>
                    <a:cubicBezTo>
                      <a:pt x="2003" y="3888"/>
                      <a:pt x="1926" y="3861"/>
                      <a:pt x="1868" y="3806"/>
                    </a:cubicBezTo>
                    <a:lnTo>
                      <a:pt x="588" y="1565"/>
                    </a:lnTo>
                    <a:cubicBezTo>
                      <a:pt x="517" y="1453"/>
                      <a:pt x="528" y="1285"/>
                      <a:pt x="588" y="1163"/>
                    </a:cubicBezTo>
                    <a:lnTo>
                      <a:pt x="955"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3" name="Google Shape;1693;p15"/>
              <p:cNvSpPr/>
              <p:nvPr/>
            </p:nvSpPr>
            <p:spPr>
              <a:xfrm rot="5400000">
                <a:off x="7460128" y="640025"/>
                <a:ext cx="242772" cy="455940"/>
              </a:xfrm>
              <a:custGeom>
                <a:rect b="b" l="l" r="r" t="t"/>
                <a:pathLst>
                  <a:path extrusionOk="0" h="7762" w="4133">
                    <a:moveTo>
                      <a:pt x="2078" y="446"/>
                    </a:moveTo>
                    <a:cubicBezTo>
                      <a:pt x="2155" y="446"/>
                      <a:pt x="2231" y="474"/>
                      <a:pt x="2289" y="530"/>
                    </a:cubicBezTo>
                    <a:lnTo>
                      <a:pt x="3570" y="4587"/>
                    </a:lnTo>
                    <a:cubicBezTo>
                      <a:pt x="3622" y="4695"/>
                      <a:pt x="3647" y="4830"/>
                      <a:pt x="3570" y="4989"/>
                    </a:cubicBezTo>
                    <a:lnTo>
                      <a:pt x="2289" y="7230"/>
                    </a:lnTo>
                    <a:cubicBezTo>
                      <a:pt x="2231" y="7286"/>
                      <a:pt x="2155" y="7314"/>
                      <a:pt x="2078" y="7314"/>
                    </a:cubicBezTo>
                    <a:cubicBezTo>
                      <a:pt x="2002" y="7314"/>
                      <a:pt x="1926" y="7286"/>
                      <a:pt x="1868" y="7230"/>
                    </a:cubicBezTo>
                    <a:lnTo>
                      <a:pt x="587" y="4989"/>
                    </a:lnTo>
                    <a:cubicBezTo>
                      <a:pt x="517" y="4879"/>
                      <a:pt x="527" y="4710"/>
                      <a:pt x="587" y="4587"/>
                    </a:cubicBezTo>
                    <a:lnTo>
                      <a:pt x="1868" y="530"/>
                    </a:lnTo>
                    <a:cubicBezTo>
                      <a:pt x="1926" y="474"/>
                      <a:pt x="2002" y="446"/>
                      <a:pt x="2078" y="446"/>
                    </a:cubicBezTo>
                    <a:close/>
                    <a:moveTo>
                      <a:pt x="2078" y="0"/>
                    </a:moveTo>
                    <a:cubicBezTo>
                      <a:pt x="1926" y="0"/>
                      <a:pt x="1773" y="56"/>
                      <a:pt x="1656" y="167"/>
                    </a:cubicBezTo>
                    <a:lnTo>
                      <a:pt x="205" y="4387"/>
                    </a:lnTo>
                    <a:cubicBezTo>
                      <a:pt x="95" y="4584"/>
                      <a:pt x="0" y="4912"/>
                      <a:pt x="205" y="5190"/>
                    </a:cubicBezTo>
                    <a:lnTo>
                      <a:pt x="1656" y="7595"/>
                    </a:lnTo>
                    <a:cubicBezTo>
                      <a:pt x="1773" y="7706"/>
                      <a:pt x="1925" y="7761"/>
                      <a:pt x="2078" y="7761"/>
                    </a:cubicBezTo>
                    <a:cubicBezTo>
                      <a:pt x="2230" y="7761"/>
                      <a:pt x="2382" y="7706"/>
                      <a:pt x="2499" y="7595"/>
                    </a:cubicBezTo>
                    <a:lnTo>
                      <a:pt x="3951" y="5190"/>
                    </a:lnTo>
                    <a:cubicBezTo>
                      <a:pt x="4133" y="4869"/>
                      <a:pt x="4041" y="4632"/>
                      <a:pt x="3951" y="4387"/>
                    </a:cubicBezTo>
                    <a:lnTo>
                      <a:pt x="2499" y="167"/>
                    </a:lnTo>
                    <a:cubicBezTo>
                      <a:pt x="2383" y="56"/>
                      <a:pt x="2231" y="0"/>
                      <a:pt x="2078"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4" name="Google Shape;1694;p15"/>
              <p:cNvSpPr/>
              <p:nvPr/>
            </p:nvSpPr>
            <p:spPr>
              <a:xfrm rot="5400000">
                <a:off x="7621164" y="246614"/>
                <a:ext cx="298575" cy="422517"/>
              </a:xfrm>
              <a:custGeom>
                <a:rect b="b" l="l" r="r" t="t"/>
                <a:pathLst>
                  <a:path extrusionOk="0" h="7193" w="5083">
                    <a:moveTo>
                      <a:pt x="3367" y="1"/>
                    </a:moveTo>
                    <a:lnTo>
                      <a:pt x="3961" y="1163"/>
                    </a:lnTo>
                    <a:cubicBezTo>
                      <a:pt x="4045" y="1275"/>
                      <a:pt x="4060" y="1425"/>
                      <a:pt x="3961" y="1565"/>
                    </a:cubicBezTo>
                    <a:lnTo>
                      <a:pt x="210" y="6162"/>
                    </a:lnTo>
                    <a:cubicBezTo>
                      <a:pt x="152" y="6217"/>
                      <a:pt x="75" y="6245"/>
                      <a:pt x="1" y="6245"/>
                    </a:cubicBezTo>
                    <a:lnTo>
                      <a:pt x="1" y="7193"/>
                    </a:lnTo>
                    <a:cubicBezTo>
                      <a:pt x="152" y="7193"/>
                      <a:pt x="305" y="7138"/>
                      <a:pt x="420" y="7028"/>
                    </a:cubicBezTo>
                    <a:lnTo>
                      <a:pt x="4869" y="1766"/>
                    </a:lnTo>
                    <a:lnTo>
                      <a:pt x="4869" y="1764"/>
                    </a:lnTo>
                    <a:cubicBezTo>
                      <a:pt x="5082" y="1478"/>
                      <a:pt x="5052" y="1188"/>
                      <a:pt x="4869" y="962"/>
                    </a:cubicBezTo>
                    <a:lnTo>
                      <a:pt x="4334"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5" name="Google Shape;1695;p15"/>
              <p:cNvSpPr/>
              <p:nvPr/>
            </p:nvSpPr>
            <p:spPr>
              <a:xfrm rot="5400000">
                <a:off x="7716851" y="243853"/>
                <a:ext cx="200127" cy="329590"/>
              </a:xfrm>
              <a:custGeom>
                <a:rect b="b" l="l" r="r" t="t"/>
                <a:pathLst>
                  <a:path extrusionOk="0" h="5611" w="3407">
                    <a:moveTo>
                      <a:pt x="2114" y="1"/>
                    </a:moveTo>
                    <a:lnTo>
                      <a:pt x="2592" y="1163"/>
                    </a:lnTo>
                    <a:cubicBezTo>
                      <a:pt x="2662" y="1290"/>
                      <a:pt x="2692" y="1425"/>
                      <a:pt x="2592" y="1565"/>
                    </a:cubicBezTo>
                    <a:lnTo>
                      <a:pt x="210" y="4856"/>
                    </a:lnTo>
                    <a:cubicBezTo>
                      <a:pt x="152" y="4912"/>
                      <a:pt x="75" y="4939"/>
                      <a:pt x="1" y="4939"/>
                    </a:cubicBezTo>
                    <a:lnTo>
                      <a:pt x="1" y="5610"/>
                    </a:lnTo>
                    <a:cubicBezTo>
                      <a:pt x="152" y="5610"/>
                      <a:pt x="305" y="5555"/>
                      <a:pt x="420" y="5444"/>
                    </a:cubicBezTo>
                    <a:lnTo>
                      <a:pt x="3208" y="1766"/>
                    </a:lnTo>
                    <a:lnTo>
                      <a:pt x="3208" y="1764"/>
                    </a:lnTo>
                    <a:cubicBezTo>
                      <a:pt x="3407" y="1473"/>
                      <a:pt x="3330" y="1150"/>
                      <a:pt x="3208" y="962"/>
                    </a:cubicBezTo>
                    <a:lnTo>
                      <a:pt x="2775"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6" name="Google Shape;1696;p15"/>
              <p:cNvSpPr/>
              <p:nvPr/>
            </p:nvSpPr>
            <p:spPr>
              <a:xfrm rot="5400000">
                <a:off x="7793977" y="241563"/>
                <a:ext cx="120711" cy="254755"/>
              </a:xfrm>
              <a:custGeom>
                <a:rect b="b" l="l" r="r" t="t"/>
                <a:pathLst>
                  <a:path extrusionOk="0" h="4337" w="2055">
                    <a:moveTo>
                      <a:pt x="1125" y="1"/>
                    </a:moveTo>
                    <a:lnTo>
                      <a:pt x="1491" y="1163"/>
                    </a:lnTo>
                    <a:cubicBezTo>
                      <a:pt x="1543" y="1271"/>
                      <a:pt x="1568" y="1406"/>
                      <a:pt x="1491" y="1565"/>
                    </a:cubicBezTo>
                    <a:lnTo>
                      <a:pt x="210" y="3806"/>
                    </a:lnTo>
                    <a:cubicBezTo>
                      <a:pt x="152" y="3861"/>
                      <a:pt x="75" y="3890"/>
                      <a:pt x="1" y="3890"/>
                    </a:cubicBezTo>
                    <a:lnTo>
                      <a:pt x="1" y="4336"/>
                    </a:lnTo>
                    <a:cubicBezTo>
                      <a:pt x="152" y="4336"/>
                      <a:pt x="305" y="4281"/>
                      <a:pt x="420" y="4170"/>
                    </a:cubicBezTo>
                    <a:lnTo>
                      <a:pt x="1873" y="1766"/>
                    </a:lnTo>
                    <a:lnTo>
                      <a:pt x="1873" y="1764"/>
                    </a:lnTo>
                    <a:cubicBezTo>
                      <a:pt x="2054" y="1445"/>
                      <a:pt x="1963" y="1208"/>
                      <a:pt x="1873" y="962"/>
                    </a:cubicBezTo>
                    <a:lnTo>
                      <a:pt x="1541"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7" name="Google Shape;1697;p15"/>
              <p:cNvSpPr/>
              <p:nvPr/>
            </p:nvSpPr>
            <p:spPr>
              <a:xfrm rot="5400000">
                <a:off x="7899122" y="844118"/>
                <a:ext cx="116011" cy="49165"/>
              </a:xfrm>
              <a:custGeom>
                <a:rect b="b" l="l" r="r" t="t"/>
                <a:pathLst>
                  <a:path extrusionOk="0" h="837" w="1975">
                    <a:moveTo>
                      <a:pt x="0" y="1"/>
                    </a:moveTo>
                    <a:lnTo>
                      <a:pt x="565" y="670"/>
                    </a:lnTo>
                    <a:cubicBezTo>
                      <a:pt x="682" y="781"/>
                      <a:pt x="834" y="836"/>
                      <a:pt x="987" y="836"/>
                    </a:cubicBezTo>
                    <a:cubicBezTo>
                      <a:pt x="1139" y="836"/>
                      <a:pt x="1291" y="781"/>
                      <a:pt x="1408" y="670"/>
                    </a:cubicBezTo>
                    <a:lnTo>
                      <a:pt x="1974"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8" name="Google Shape;1698;p15"/>
              <p:cNvSpPr/>
              <p:nvPr/>
            </p:nvSpPr>
            <p:spPr>
              <a:xfrm rot="5400000">
                <a:off x="7290164" y="2397967"/>
                <a:ext cx="90636" cy="201302"/>
              </a:xfrm>
              <a:custGeom>
                <a:rect b="b" l="l" r="r" t="t"/>
                <a:pathLst>
                  <a:path extrusionOk="0" h="3427" w="1543">
                    <a:moveTo>
                      <a:pt x="1543" y="0"/>
                    </a:moveTo>
                    <a:cubicBezTo>
                      <a:pt x="1391" y="0"/>
                      <a:pt x="1238" y="57"/>
                      <a:pt x="1123" y="167"/>
                    </a:cubicBezTo>
                    <a:lnTo>
                      <a:pt x="1" y="3426"/>
                    </a:lnTo>
                    <a:lnTo>
                      <a:pt x="419" y="3426"/>
                    </a:lnTo>
                    <a:lnTo>
                      <a:pt x="1333" y="530"/>
                    </a:lnTo>
                    <a:cubicBezTo>
                      <a:pt x="1391" y="475"/>
                      <a:pt x="1468" y="446"/>
                      <a:pt x="1543" y="446"/>
                    </a:cubicBezTo>
                    <a:lnTo>
                      <a:pt x="1543"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9" name="Google Shape;1699;p15"/>
              <p:cNvSpPr/>
              <p:nvPr/>
            </p:nvSpPr>
            <p:spPr>
              <a:xfrm rot="5400000">
                <a:off x="7290164" y="1368431"/>
                <a:ext cx="90636" cy="201302"/>
              </a:xfrm>
              <a:custGeom>
                <a:rect b="b" l="l" r="r" t="t"/>
                <a:pathLst>
                  <a:path extrusionOk="0" h="3427" w="1543">
                    <a:moveTo>
                      <a:pt x="0" y="0"/>
                    </a:moveTo>
                    <a:lnTo>
                      <a:pt x="0" y="446"/>
                    </a:lnTo>
                    <a:cubicBezTo>
                      <a:pt x="77" y="446"/>
                      <a:pt x="153" y="475"/>
                      <a:pt x="210" y="530"/>
                    </a:cubicBezTo>
                    <a:lnTo>
                      <a:pt x="1125" y="3426"/>
                    </a:lnTo>
                    <a:lnTo>
                      <a:pt x="1543" y="3426"/>
                    </a:lnTo>
                    <a:lnTo>
                      <a:pt x="422" y="167"/>
                    </a:lnTo>
                    <a:cubicBezTo>
                      <a:pt x="305" y="57"/>
                      <a:pt x="153"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0" name="Google Shape;1700;p15"/>
              <p:cNvSpPr/>
              <p:nvPr/>
            </p:nvSpPr>
            <p:spPr>
              <a:xfrm rot="5400000">
                <a:off x="7048185" y="1610410"/>
                <a:ext cx="1120172" cy="746879"/>
              </a:xfrm>
              <a:custGeom>
                <a:rect b="b" l="l" r="r" t="t"/>
                <a:pathLst>
                  <a:path extrusionOk="0" h="12715" w="19070">
                    <a:moveTo>
                      <a:pt x="5427" y="3222"/>
                    </a:moveTo>
                    <a:lnTo>
                      <a:pt x="2845" y="7319"/>
                    </a:lnTo>
                    <a:cubicBezTo>
                      <a:pt x="2808" y="7353"/>
                      <a:pt x="2780" y="7391"/>
                      <a:pt x="2755" y="7431"/>
                    </a:cubicBezTo>
                    <a:lnTo>
                      <a:pt x="2342" y="6776"/>
                    </a:lnTo>
                    <a:lnTo>
                      <a:pt x="5427" y="3222"/>
                    </a:lnTo>
                    <a:close/>
                    <a:moveTo>
                      <a:pt x="13643" y="3222"/>
                    </a:moveTo>
                    <a:lnTo>
                      <a:pt x="16728" y="6776"/>
                    </a:lnTo>
                    <a:lnTo>
                      <a:pt x="16315" y="7431"/>
                    </a:lnTo>
                    <a:cubicBezTo>
                      <a:pt x="16290" y="7391"/>
                      <a:pt x="16262" y="7353"/>
                      <a:pt x="16227" y="7319"/>
                    </a:cubicBezTo>
                    <a:lnTo>
                      <a:pt x="13643" y="3222"/>
                    </a:lnTo>
                    <a:close/>
                    <a:moveTo>
                      <a:pt x="10066" y="2507"/>
                    </a:moveTo>
                    <a:lnTo>
                      <a:pt x="12128" y="7519"/>
                    </a:lnTo>
                    <a:cubicBezTo>
                      <a:pt x="12198" y="7646"/>
                      <a:pt x="12228" y="7781"/>
                      <a:pt x="12128" y="7921"/>
                    </a:cubicBezTo>
                    <a:lnTo>
                      <a:pt x="9746" y="11212"/>
                    </a:lnTo>
                    <a:cubicBezTo>
                      <a:pt x="9687" y="11268"/>
                      <a:pt x="9611" y="11296"/>
                      <a:pt x="9535" y="11296"/>
                    </a:cubicBezTo>
                    <a:cubicBezTo>
                      <a:pt x="9459" y="11296"/>
                      <a:pt x="9383" y="11268"/>
                      <a:pt x="9324" y="11212"/>
                    </a:cubicBezTo>
                    <a:lnTo>
                      <a:pt x="6943" y="7921"/>
                    </a:lnTo>
                    <a:cubicBezTo>
                      <a:pt x="6874" y="7801"/>
                      <a:pt x="6869" y="7646"/>
                      <a:pt x="6943" y="7519"/>
                    </a:cubicBezTo>
                    <a:lnTo>
                      <a:pt x="9005" y="2507"/>
                    </a:lnTo>
                    <a:lnTo>
                      <a:pt x="9115" y="2632"/>
                    </a:lnTo>
                    <a:cubicBezTo>
                      <a:pt x="9231" y="2743"/>
                      <a:pt x="9384" y="2798"/>
                      <a:pt x="9536" y="2798"/>
                    </a:cubicBezTo>
                    <a:cubicBezTo>
                      <a:pt x="9688" y="2798"/>
                      <a:pt x="9841" y="2743"/>
                      <a:pt x="9957" y="2632"/>
                    </a:cubicBezTo>
                    <a:lnTo>
                      <a:pt x="10066" y="2507"/>
                    </a:lnTo>
                    <a:close/>
                    <a:moveTo>
                      <a:pt x="10609" y="1881"/>
                    </a:moveTo>
                    <a:lnTo>
                      <a:pt x="13497" y="7519"/>
                    </a:lnTo>
                    <a:cubicBezTo>
                      <a:pt x="13580" y="7632"/>
                      <a:pt x="13595" y="7782"/>
                      <a:pt x="13497" y="7921"/>
                    </a:cubicBezTo>
                    <a:lnTo>
                      <a:pt x="9746" y="12518"/>
                    </a:lnTo>
                    <a:cubicBezTo>
                      <a:pt x="9687" y="12573"/>
                      <a:pt x="9611" y="12601"/>
                      <a:pt x="9535" y="12601"/>
                    </a:cubicBezTo>
                    <a:cubicBezTo>
                      <a:pt x="9459" y="12601"/>
                      <a:pt x="9383" y="12573"/>
                      <a:pt x="9324" y="12518"/>
                    </a:cubicBezTo>
                    <a:lnTo>
                      <a:pt x="5573" y="7921"/>
                    </a:lnTo>
                    <a:cubicBezTo>
                      <a:pt x="5483" y="7767"/>
                      <a:pt x="5518" y="7656"/>
                      <a:pt x="5573" y="7519"/>
                    </a:cubicBezTo>
                    <a:lnTo>
                      <a:pt x="8463" y="1881"/>
                    </a:lnTo>
                    <a:lnTo>
                      <a:pt x="8671" y="2123"/>
                    </a:lnTo>
                    <a:lnTo>
                      <a:pt x="6326" y="7319"/>
                    </a:lnTo>
                    <a:cubicBezTo>
                      <a:pt x="6196" y="7521"/>
                      <a:pt x="6131" y="7849"/>
                      <a:pt x="6326" y="8122"/>
                    </a:cubicBezTo>
                    <a:lnTo>
                      <a:pt x="9115" y="11800"/>
                    </a:lnTo>
                    <a:cubicBezTo>
                      <a:pt x="9231" y="11911"/>
                      <a:pt x="9384" y="11966"/>
                      <a:pt x="9536" y="11966"/>
                    </a:cubicBezTo>
                    <a:cubicBezTo>
                      <a:pt x="9688" y="11966"/>
                      <a:pt x="9840" y="11911"/>
                      <a:pt x="9956" y="11800"/>
                    </a:cubicBezTo>
                    <a:lnTo>
                      <a:pt x="12744" y="8122"/>
                    </a:lnTo>
                    <a:cubicBezTo>
                      <a:pt x="12942" y="7829"/>
                      <a:pt x="12865" y="7506"/>
                      <a:pt x="12744" y="7319"/>
                    </a:cubicBezTo>
                    <a:lnTo>
                      <a:pt x="10399" y="2123"/>
                    </a:lnTo>
                    <a:lnTo>
                      <a:pt x="10609" y="1881"/>
                    </a:lnTo>
                    <a:close/>
                    <a:moveTo>
                      <a:pt x="4950" y="1"/>
                    </a:moveTo>
                    <a:lnTo>
                      <a:pt x="5658" y="1163"/>
                    </a:lnTo>
                    <a:cubicBezTo>
                      <a:pt x="5775" y="1273"/>
                      <a:pt x="5775" y="1453"/>
                      <a:pt x="5658" y="1565"/>
                    </a:cubicBezTo>
                    <a:lnTo>
                      <a:pt x="210" y="7777"/>
                    </a:lnTo>
                    <a:cubicBezTo>
                      <a:pt x="153" y="7834"/>
                      <a:pt x="77" y="7861"/>
                      <a:pt x="0" y="7861"/>
                    </a:cubicBezTo>
                    <a:lnTo>
                      <a:pt x="0" y="9155"/>
                    </a:lnTo>
                    <a:cubicBezTo>
                      <a:pt x="153" y="9155"/>
                      <a:pt x="305" y="9100"/>
                      <a:pt x="422" y="8988"/>
                    </a:cubicBezTo>
                    <a:lnTo>
                      <a:pt x="530" y="8863"/>
                    </a:lnTo>
                    <a:lnTo>
                      <a:pt x="2114" y="12714"/>
                    </a:lnTo>
                    <a:lnTo>
                      <a:pt x="2775" y="12714"/>
                    </a:lnTo>
                    <a:lnTo>
                      <a:pt x="863" y="8480"/>
                    </a:lnTo>
                    <a:lnTo>
                      <a:pt x="1073" y="8239"/>
                    </a:lnTo>
                    <a:lnTo>
                      <a:pt x="3366" y="12714"/>
                    </a:lnTo>
                    <a:lnTo>
                      <a:pt x="4334" y="12714"/>
                    </a:lnTo>
                    <a:lnTo>
                      <a:pt x="1541" y="7699"/>
                    </a:lnTo>
                    <a:lnTo>
                      <a:pt x="1747" y="7461"/>
                    </a:lnTo>
                    <a:lnTo>
                      <a:pt x="4950" y="12714"/>
                    </a:lnTo>
                    <a:lnTo>
                      <a:pt x="6085" y="12714"/>
                    </a:lnTo>
                    <a:lnTo>
                      <a:pt x="4108" y="9578"/>
                    </a:lnTo>
                    <a:lnTo>
                      <a:pt x="6831" y="12714"/>
                    </a:lnTo>
                    <a:lnTo>
                      <a:pt x="8080" y="12714"/>
                    </a:lnTo>
                    <a:lnTo>
                      <a:pt x="3876" y="7921"/>
                    </a:lnTo>
                    <a:cubicBezTo>
                      <a:pt x="3761" y="7811"/>
                      <a:pt x="3781" y="7627"/>
                      <a:pt x="3876" y="7519"/>
                    </a:cubicBezTo>
                    <a:lnTo>
                      <a:pt x="7787" y="1103"/>
                    </a:lnTo>
                    <a:lnTo>
                      <a:pt x="7995" y="1343"/>
                    </a:lnTo>
                    <a:lnTo>
                      <a:pt x="4666" y="7319"/>
                    </a:lnTo>
                    <a:cubicBezTo>
                      <a:pt x="4479" y="7584"/>
                      <a:pt x="4432" y="7901"/>
                      <a:pt x="4666" y="8122"/>
                    </a:cubicBezTo>
                    <a:lnTo>
                      <a:pt x="8548" y="12714"/>
                    </a:lnTo>
                    <a:lnTo>
                      <a:pt x="10522" y="12714"/>
                    </a:lnTo>
                    <a:lnTo>
                      <a:pt x="14406" y="8122"/>
                    </a:lnTo>
                    <a:cubicBezTo>
                      <a:pt x="14618" y="7834"/>
                      <a:pt x="14588" y="7546"/>
                      <a:pt x="14406" y="7319"/>
                    </a:cubicBezTo>
                    <a:lnTo>
                      <a:pt x="11077" y="1343"/>
                    </a:lnTo>
                    <a:lnTo>
                      <a:pt x="11283" y="1103"/>
                    </a:lnTo>
                    <a:lnTo>
                      <a:pt x="15194" y="7519"/>
                    </a:lnTo>
                    <a:cubicBezTo>
                      <a:pt x="15311" y="7631"/>
                      <a:pt x="15311" y="7811"/>
                      <a:pt x="15194" y="7921"/>
                    </a:cubicBezTo>
                    <a:lnTo>
                      <a:pt x="10992" y="12714"/>
                    </a:lnTo>
                    <a:lnTo>
                      <a:pt x="12239" y="12714"/>
                    </a:lnTo>
                    <a:lnTo>
                      <a:pt x="14962" y="9578"/>
                    </a:lnTo>
                    <a:lnTo>
                      <a:pt x="14962" y="9578"/>
                    </a:lnTo>
                    <a:lnTo>
                      <a:pt x="12985" y="12714"/>
                    </a:lnTo>
                    <a:lnTo>
                      <a:pt x="14120" y="12714"/>
                    </a:lnTo>
                    <a:lnTo>
                      <a:pt x="17323" y="7461"/>
                    </a:lnTo>
                    <a:lnTo>
                      <a:pt x="17529" y="7699"/>
                    </a:lnTo>
                    <a:lnTo>
                      <a:pt x="14736" y="12714"/>
                    </a:lnTo>
                    <a:lnTo>
                      <a:pt x="15704" y="12714"/>
                    </a:lnTo>
                    <a:lnTo>
                      <a:pt x="17997" y="8239"/>
                    </a:lnTo>
                    <a:lnTo>
                      <a:pt x="18207" y="8480"/>
                    </a:lnTo>
                    <a:lnTo>
                      <a:pt x="16295" y="12714"/>
                    </a:lnTo>
                    <a:lnTo>
                      <a:pt x="16956" y="12714"/>
                    </a:lnTo>
                    <a:lnTo>
                      <a:pt x="18540" y="8863"/>
                    </a:lnTo>
                    <a:lnTo>
                      <a:pt x="18650" y="8988"/>
                    </a:lnTo>
                    <a:cubicBezTo>
                      <a:pt x="18765" y="9100"/>
                      <a:pt x="18918" y="9155"/>
                      <a:pt x="19070" y="9155"/>
                    </a:cubicBezTo>
                    <a:lnTo>
                      <a:pt x="19070" y="7861"/>
                    </a:lnTo>
                    <a:cubicBezTo>
                      <a:pt x="18995" y="7861"/>
                      <a:pt x="18918" y="7834"/>
                      <a:pt x="18860" y="7777"/>
                    </a:cubicBezTo>
                    <a:lnTo>
                      <a:pt x="13412" y="1565"/>
                    </a:lnTo>
                    <a:cubicBezTo>
                      <a:pt x="13295" y="1453"/>
                      <a:pt x="13317" y="1270"/>
                      <a:pt x="13412" y="1163"/>
                    </a:cubicBezTo>
                    <a:lnTo>
                      <a:pt x="14120" y="1"/>
                    </a:lnTo>
                    <a:lnTo>
                      <a:pt x="12985" y="1"/>
                    </a:lnTo>
                    <a:lnTo>
                      <a:pt x="12381" y="962"/>
                    </a:lnTo>
                    <a:cubicBezTo>
                      <a:pt x="12344" y="997"/>
                      <a:pt x="12316" y="1035"/>
                      <a:pt x="12291" y="1073"/>
                    </a:cubicBezTo>
                    <a:lnTo>
                      <a:pt x="11878" y="419"/>
                    </a:lnTo>
                    <a:lnTo>
                      <a:pt x="12241" y="1"/>
                    </a:lnTo>
                    <a:lnTo>
                      <a:pt x="10992" y="1"/>
                    </a:lnTo>
                    <a:lnTo>
                      <a:pt x="9746" y="1421"/>
                    </a:lnTo>
                    <a:cubicBezTo>
                      <a:pt x="9687" y="1476"/>
                      <a:pt x="9611" y="1504"/>
                      <a:pt x="9535" y="1504"/>
                    </a:cubicBezTo>
                    <a:cubicBezTo>
                      <a:pt x="9459" y="1504"/>
                      <a:pt x="9383" y="1476"/>
                      <a:pt x="9324" y="1421"/>
                    </a:cubicBezTo>
                    <a:lnTo>
                      <a:pt x="8080" y="1"/>
                    </a:lnTo>
                    <a:lnTo>
                      <a:pt x="6831" y="1"/>
                    </a:lnTo>
                    <a:lnTo>
                      <a:pt x="7192" y="419"/>
                    </a:lnTo>
                    <a:lnTo>
                      <a:pt x="6779" y="1073"/>
                    </a:lnTo>
                    <a:cubicBezTo>
                      <a:pt x="6756" y="1035"/>
                      <a:pt x="6728" y="997"/>
                      <a:pt x="6691" y="962"/>
                    </a:cubicBezTo>
                    <a:lnTo>
                      <a:pt x="6085"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1" name="Google Shape;1701;p15"/>
              <p:cNvSpPr/>
              <p:nvPr/>
            </p:nvSpPr>
            <p:spPr>
              <a:xfrm rot="5400000">
                <a:off x="7620606" y="2182832"/>
                <a:ext cx="299691" cy="422517"/>
              </a:xfrm>
              <a:custGeom>
                <a:rect b="b" l="l" r="r" t="t"/>
                <a:pathLst>
                  <a:path extrusionOk="0" h="7193" w="5102">
                    <a:moveTo>
                      <a:pt x="768" y="1"/>
                    </a:moveTo>
                    <a:lnTo>
                      <a:pt x="232" y="962"/>
                    </a:lnTo>
                    <a:cubicBezTo>
                      <a:pt x="47" y="1226"/>
                      <a:pt x="0" y="1543"/>
                      <a:pt x="232" y="1764"/>
                    </a:cubicBezTo>
                    <a:lnTo>
                      <a:pt x="4682" y="7026"/>
                    </a:lnTo>
                    <a:cubicBezTo>
                      <a:pt x="4797" y="7138"/>
                      <a:pt x="4950" y="7193"/>
                      <a:pt x="5102" y="7193"/>
                    </a:cubicBezTo>
                    <a:lnTo>
                      <a:pt x="5102" y="6243"/>
                    </a:lnTo>
                    <a:cubicBezTo>
                      <a:pt x="5027" y="6243"/>
                      <a:pt x="4950" y="6217"/>
                      <a:pt x="4892" y="6160"/>
                    </a:cubicBezTo>
                    <a:lnTo>
                      <a:pt x="1141" y="1563"/>
                    </a:lnTo>
                    <a:lnTo>
                      <a:pt x="1141" y="1565"/>
                    </a:lnTo>
                    <a:cubicBezTo>
                      <a:pt x="1049" y="1410"/>
                      <a:pt x="1086" y="1300"/>
                      <a:pt x="1141" y="1163"/>
                    </a:cubicBezTo>
                    <a:lnTo>
                      <a:pt x="1736"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2" name="Google Shape;1702;p15"/>
              <p:cNvSpPr/>
              <p:nvPr/>
            </p:nvSpPr>
            <p:spPr>
              <a:xfrm rot="5400000">
                <a:off x="7716969" y="2279194"/>
                <a:ext cx="200010" cy="329473"/>
              </a:xfrm>
              <a:custGeom>
                <a:rect b="b" l="l" r="r" t="t"/>
                <a:pathLst>
                  <a:path extrusionOk="0" h="5609" w="3405">
                    <a:moveTo>
                      <a:pt x="630" y="1"/>
                    </a:moveTo>
                    <a:lnTo>
                      <a:pt x="197" y="962"/>
                    </a:lnTo>
                    <a:cubicBezTo>
                      <a:pt x="67" y="1163"/>
                      <a:pt x="0" y="1491"/>
                      <a:pt x="197" y="1764"/>
                    </a:cubicBezTo>
                    <a:lnTo>
                      <a:pt x="2985" y="5444"/>
                    </a:lnTo>
                    <a:cubicBezTo>
                      <a:pt x="3100" y="5554"/>
                      <a:pt x="3253" y="5609"/>
                      <a:pt x="3405" y="5609"/>
                    </a:cubicBezTo>
                    <a:lnTo>
                      <a:pt x="3405" y="4939"/>
                    </a:lnTo>
                    <a:cubicBezTo>
                      <a:pt x="3330" y="4939"/>
                      <a:pt x="3253" y="4911"/>
                      <a:pt x="3195" y="4856"/>
                    </a:cubicBezTo>
                    <a:lnTo>
                      <a:pt x="813" y="1563"/>
                    </a:lnTo>
                    <a:lnTo>
                      <a:pt x="813" y="1565"/>
                    </a:lnTo>
                    <a:cubicBezTo>
                      <a:pt x="745" y="1445"/>
                      <a:pt x="740" y="1290"/>
                      <a:pt x="813" y="1163"/>
                    </a:cubicBezTo>
                    <a:lnTo>
                      <a:pt x="1291"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3" name="Google Shape;1703;p15"/>
              <p:cNvSpPr/>
              <p:nvPr/>
            </p:nvSpPr>
            <p:spPr>
              <a:xfrm rot="5400000">
                <a:off x="7793302" y="2355527"/>
                <a:ext cx="122062" cy="254755"/>
              </a:xfrm>
              <a:custGeom>
                <a:rect b="b" l="l" r="r" t="t"/>
                <a:pathLst>
                  <a:path extrusionOk="0" h="4337" w="2078">
                    <a:moveTo>
                      <a:pt x="537" y="1"/>
                    </a:moveTo>
                    <a:lnTo>
                      <a:pt x="206" y="962"/>
                    </a:lnTo>
                    <a:cubicBezTo>
                      <a:pt x="97" y="1160"/>
                      <a:pt x="1" y="1486"/>
                      <a:pt x="206" y="1764"/>
                    </a:cubicBezTo>
                    <a:lnTo>
                      <a:pt x="1658" y="4170"/>
                    </a:lnTo>
                    <a:cubicBezTo>
                      <a:pt x="1773" y="4279"/>
                      <a:pt x="1926" y="4336"/>
                      <a:pt x="2078" y="4336"/>
                    </a:cubicBezTo>
                    <a:lnTo>
                      <a:pt x="2078" y="3888"/>
                    </a:lnTo>
                    <a:cubicBezTo>
                      <a:pt x="2003" y="3888"/>
                      <a:pt x="1926" y="3861"/>
                      <a:pt x="1868" y="3806"/>
                    </a:cubicBezTo>
                    <a:lnTo>
                      <a:pt x="587" y="1565"/>
                    </a:lnTo>
                    <a:cubicBezTo>
                      <a:pt x="517" y="1453"/>
                      <a:pt x="527" y="1285"/>
                      <a:pt x="587" y="1163"/>
                    </a:cubicBezTo>
                    <a:lnTo>
                      <a:pt x="954"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4" name="Google Shape;1704;p15"/>
              <p:cNvSpPr/>
              <p:nvPr/>
            </p:nvSpPr>
            <p:spPr>
              <a:xfrm rot="5400000">
                <a:off x="7460128" y="1755204"/>
                <a:ext cx="242772" cy="455940"/>
              </a:xfrm>
              <a:custGeom>
                <a:rect b="b" l="l" r="r" t="t"/>
                <a:pathLst>
                  <a:path extrusionOk="0" h="7762" w="4133">
                    <a:moveTo>
                      <a:pt x="2078" y="446"/>
                    </a:moveTo>
                    <a:cubicBezTo>
                      <a:pt x="2154" y="446"/>
                      <a:pt x="2230" y="474"/>
                      <a:pt x="2289" y="530"/>
                    </a:cubicBezTo>
                    <a:lnTo>
                      <a:pt x="3570" y="4587"/>
                    </a:lnTo>
                    <a:cubicBezTo>
                      <a:pt x="3621" y="4695"/>
                      <a:pt x="3646" y="4830"/>
                      <a:pt x="3570" y="4989"/>
                    </a:cubicBezTo>
                    <a:lnTo>
                      <a:pt x="2289" y="7230"/>
                    </a:lnTo>
                    <a:cubicBezTo>
                      <a:pt x="2230" y="7286"/>
                      <a:pt x="2154" y="7314"/>
                      <a:pt x="2078" y="7314"/>
                    </a:cubicBezTo>
                    <a:cubicBezTo>
                      <a:pt x="2002" y="7314"/>
                      <a:pt x="1926" y="7286"/>
                      <a:pt x="1867" y="7230"/>
                    </a:cubicBezTo>
                    <a:lnTo>
                      <a:pt x="587" y="4989"/>
                    </a:lnTo>
                    <a:cubicBezTo>
                      <a:pt x="517" y="4879"/>
                      <a:pt x="527" y="4710"/>
                      <a:pt x="587" y="4587"/>
                    </a:cubicBezTo>
                    <a:lnTo>
                      <a:pt x="1867" y="530"/>
                    </a:lnTo>
                    <a:cubicBezTo>
                      <a:pt x="1926" y="474"/>
                      <a:pt x="2002" y="446"/>
                      <a:pt x="2078" y="446"/>
                    </a:cubicBezTo>
                    <a:close/>
                    <a:moveTo>
                      <a:pt x="2079" y="0"/>
                    </a:moveTo>
                    <a:cubicBezTo>
                      <a:pt x="1927" y="0"/>
                      <a:pt x="1774" y="56"/>
                      <a:pt x="1658" y="167"/>
                    </a:cubicBezTo>
                    <a:lnTo>
                      <a:pt x="207" y="4387"/>
                    </a:lnTo>
                    <a:cubicBezTo>
                      <a:pt x="97" y="4584"/>
                      <a:pt x="0" y="4912"/>
                      <a:pt x="207" y="5190"/>
                    </a:cubicBezTo>
                    <a:lnTo>
                      <a:pt x="1658" y="7595"/>
                    </a:lnTo>
                    <a:cubicBezTo>
                      <a:pt x="1774" y="7706"/>
                      <a:pt x="1927" y="7761"/>
                      <a:pt x="2079" y="7761"/>
                    </a:cubicBezTo>
                    <a:cubicBezTo>
                      <a:pt x="2231" y="7761"/>
                      <a:pt x="2384" y="7706"/>
                      <a:pt x="2500" y="7595"/>
                    </a:cubicBezTo>
                    <a:lnTo>
                      <a:pt x="3951" y="5190"/>
                    </a:lnTo>
                    <a:cubicBezTo>
                      <a:pt x="4133" y="4869"/>
                      <a:pt x="4041" y="4632"/>
                      <a:pt x="3951" y="4387"/>
                    </a:cubicBezTo>
                    <a:lnTo>
                      <a:pt x="2500" y="167"/>
                    </a:lnTo>
                    <a:cubicBezTo>
                      <a:pt x="2384" y="56"/>
                      <a:pt x="2231" y="0"/>
                      <a:pt x="2079"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5" name="Google Shape;1705;p15"/>
              <p:cNvSpPr/>
              <p:nvPr/>
            </p:nvSpPr>
            <p:spPr>
              <a:xfrm rot="5400000">
                <a:off x="7621135" y="1361823"/>
                <a:ext cx="298634" cy="422517"/>
              </a:xfrm>
              <a:custGeom>
                <a:rect b="b" l="l" r="r" t="t"/>
                <a:pathLst>
                  <a:path extrusionOk="0" h="7193" w="5084">
                    <a:moveTo>
                      <a:pt x="3366" y="1"/>
                    </a:moveTo>
                    <a:lnTo>
                      <a:pt x="3963" y="1163"/>
                    </a:lnTo>
                    <a:cubicBezTo>
                      <a:pt x="4044" y="1275"/>
                      <a:pt x="4061" y="1425"/>
                      <a:pt x="3963" y="1565"/>
                    </a:cubicBezTo>
                    <a:lnTo>
                      <a:pt x="212" y="6162"/>
                    </a:lnTo>
                    <a:cubicBezTo>
                      <a:pt x="153" y="6217"/>
                      <a:pt x="77" y="6245"/>
                      <a:pt x="0" y="6245"/>
                    </a:cubicBezTo>
                    <a:lnTo>
                      <a:pt x="0" y="7193"/>
                    </a:lnTo>
                    <a:cubicBezTo>
                      <a:pt x="153" y="7193"/>
                      <a:pt x="305" y="7138"/>
                      <a:pt x="422" y="7028"/>
                    </a:cubicBezTo>
                    <a:lnTo>
                      <a:pt x="4871" y="1766"/>
                    </a:lnTo>
                    <a:lnTo>
                      <a:pt x="4871" y="1764"/>
                    </a:lnTo>
                    <a:cubicBezTo>
                      <a:pt x="5084" y="1478"/>
                      <a:pt x="5052" y="1188"/>
                      <a:pt x="4871" y="962"/>
                    </a:cubicBezTo>
                    <a:lnTo>
                      <a:pt x="4336"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6" name="Google Shape;1706;p15"/>
              <p:cNvSpPr/>
              <p:nvPr/>
            </p:nvSpPr>
            <p:spPr>
              <a:xfrm rot="5400000">
                <a:off x="7716851" y="1359032"/>
                <a:ext cx="200127" cy="329590"/>
              </a:xfrm>
              <a:custGeom>
                <a:rect b="b" l="l" r="r" t="t"/>
                <a:pathLst>
                  <a:path extrusionOk="0" h="5611" w="3407">
                    <a:moveTo>
                      <a:pt x="2114" y="1"/>
                    </a:moveTo>
                    <a:lnTo>
                      <a:pt x="2592" y="1163"/>
                    </a:lnTo>
                    <a:cubicBezTo>
                      <a:pt x="2662" y="1290"/>
                      <a:pt x="2692" y="1425"/>
                      <a:pt x="2592" y="1565"/>
                    </a:cubicBezTo>
                    <a:lnTo>
                      <a:pt x="210" y="4856"/>
                    </a:lnTo>
                    <a:cubicBezTo>
                      <a:pt x="152" y="4912"/>
                      <a:pt x="77" y="4939"/>
                      <a:pt x="0" y="4939"/>
                    </a:cubicBezTo>
                    <a:lnTo>
                      <a:pt x="0" y="5610"/>
                    </a:lnTo>
                    <a:cubicBezTo>
                      <a:pt x="152" y="5610"/>
                      <a:pt x="305" y="5555"/>
                      <a:pt x="422" y="5444"/>
                    </a:cubicBezTo>
                    <a:lnTo>
                      <a:pt x="3208" y="1766"/>
                    </a:lnTo>
                    <a:lnTo>
                      <a:pt x="3208" y="1764"/>
                    </a:lnTo>
                    <a:cubicBezTo>
                      <a:pt x="3406" y="1473"/>
                      <a:pt x="3330" y="1150"/>
                      <a:pt x="3208" y="962"/>
                    </a:cubicBezTo>
                    <a:lnTo>
                      <a:pt x="2775"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7" name="Google Shape;1707;p15"/>
              <p:cNvSpPr/>
              <p:nvPr/>
            </p:nvSpPr>
            <p:spPr>
              <a:xfrm rot="5400000">
                <a:off x="7794006" y="1356712"/>
                <a:ext cx="120652" cy="254755"/>
              </a:xfrm>
              <a:custGeom>
                <a:rect b="b" l="l" r="r" t="t"/>
                <a:pathLst>
                  <a:path extrusionOk="0" h="4337" w="2054">
                    <a:moveTo>
                      <a:pt x="1125" y="1"/>
                    </a:moveTo>
                    <a:lnTo>
                      <a:pt x="1491" y="1163"/>
                    </a:lnTo>
                    <a:cubicBezTo>
                      <a:pt x="1543" y="1271"/>
                      <a:pt x="1569" y="1406"/>
                      <a:pt x="1491" y="1565"/>
                    </a:cubicBezTo>
                    <a:lnTo>
                      <a:pt x="210" y="3806"/>
                    </a:lnTo>
                    <a:cubicBezTo>
                      <a:pt x="153" y="3861"/>
                      <a:pt x="77" y="3890"/>
                      <a:pt x="0" y="3890"/>
                    </a:cubicBezTo>
                    <a:lnTo>
                      <a:pt x="0" y="4336"/>
                    </a:lnTo>
                    <a:cubicBezTo>
                      <a:pt x="153" y="4336"/>
                      <a:pt x="305" y="4281"/>
                      <a:pt x="422" y="4170"/>
                    </a:cubicBezTo>
                    <a:lnTo>
                      <a:pt x="1872" y="1766"/>
                    </a:lnTo>
                    <a:lnTo>
                      <a:pt x="1872" y="1764"/>
                    </a:lnTo>
                    <a:cubicBezTo>
                      <a:pt x="2054" y="1445"/>
                      <a:pt x="1964" y="1208"/>
                      <a:pt x="1872" y="962"/>
                    </a:cubicBezTo>
                    <a:lnTo>
                      <a:pt x="1543"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8" name="Google Shape;1708;p15"/>
              <p:cNvSpPr/>
              <p:nvPr/>
            </p:nvSpPr>
            <p:spPr>
              <a:xfrm rot="5400000">
                <a:off x="7899151" y="1959267"/>
                <a:ext cx="115953" cy="49165"/>
              </a:xfrm>
              <a:custGeom>
                <a:rect b="b" l="l" r="r" t="t"/>
                <a:pathLst>
                  <a:path extrusionOk="0" h="837" w="1974">
                    <a:moveTo>
                      <a:pt x="0" y="1"/>
                    </a:moveTo>
                    <a:lnTo>
                      <a:pt x="567" y="670"/>
                    </a:lnTo>
                    <a:cubicBezTo>
                      <a:pt x="683" y="781"/>
                      <a:pt x="836" y="836"/>
                      <a:pt x="988" y="836"/>
                    </a:cubicBezTo>
                    <a:cubicBezTo>
                      <a:pt x="1140" y="836"/>
                      <a:pt x="1293" y="781"/>
                      <a:pt x="1409" y="670"/>
                    </a:cubicBezTo>
                    <a:lnTo>
                      <a:pt x="1974"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9" name="Google Shape;1709;p15"/>
              <p:cNvSpPr/>
              <p:nvPr/>
            </p:nvSpPr>
            <p:spPr>
              <a:xfrm rot="5400000">
                <a:off x="6480862" y="1043257"/>
                <a:ext cx="2252446" cy="746879"/>
              </a:xfrm>
              <a:custGeom>
                <a:rect b="b" l="l" r="r" t="t"/>
                <a:pathLst>
                  <a:path extrusionOk="0" fill="none" h="12715" w="76283">
                    <a:moveTo>
                      <a:pt x="0" y="1"/>
                    </a:moveTo>
                    <a:lnTo>
                      <a:pt x="76282" y="1"/>
                    </a:lnTo>
                    <a:lnTo>
                      <a:pt x="76282" y="12714"/>
                    </a:lnTo>
                    <a:lnTo>
                      <a:pt x="0" y="12714"/>
                    </a:lnTo>
                    <a:close/>
                  </a:path>
                </a:pathLst>
              </a:custGeom>
              <a:solidFill>
                <a:schemeClr val="accent4"/>
              </a:solidFill>
              <a:ln cap="flat" cmpd="sng" w="19050">
                <a:solidFill>
                  <a:schemeClr val="accent4"/>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1710" name="Google Shape;1710;p15"/>
          <p:cNvGrpSpPr/>
          <p:nvPr/>
        </p:nvGrpSpPr>
        <p:grpSpPr>
          <a:xfrm>
            <a:off x="1109488" y="3391963"/>
            <a:ext cx="741950" cy="728875"/>
            <a:chOff x="1109488" y="3391963"/>
            <a:chExt cx="741950" cy="728875"/>
          </a:xfrm>
        </p:grpSpPr>
        <p:sp>
          <p:nvSpPr>
            <p:cNvPr id="1711" name="Google Shape;1711;p15"/>
            <p:cNvSpPr/>
            <p:nvPr/>
          </p:nvSpPr>
          <p:spPr>
            <a:xfrm>
              <a:off x="1109488" y="378573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2" name="Google Shape;1712;p15"/>
            <p:cNvSpPr/>
            <p:nvPr/>
          </p:nvSpPr>
          <p:spPr>
            <a:xfrm>
              <a:off x="1672038" y="3391963"/>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13" name="Google Shape;1713;p15"/>
          <p:cNvGrpSpPr/>
          <p:nvPr/>
        </p:nvGrpSpPr>
        <p:grpSpPr>
          <a:xfrm>
            <a:off x="7292563" y="3391963"/>
            <a:ext cx="741950" cy="728875"/>
            <a:chOff x="7292563" y="3391963"/>
            <a:chExt cx="741950" cy="728875"/>
          </a:xfrm>
        </p:grpSpPr>
        <p:sp>
          <p:nvSpPr>
            <p:cNvPr id="1714" name="Google Shape;1714;p15"/>
            <p:cNvSpPr/>
            <p:nvPr/>
          </p:nvSpPr>
          <p:spPr>
            <a:xfrm flipH="1">
              <a:off x="7699413" y="378573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5" name="Google Shape;1715;p15"/>
            <p:cNvSpPr/>
            <p:nvPr/>
          </p:nvSpPr>
          <p:spPr>
            <a:xfrm flipH="1">
              <a:off x="7292563" y="3391963"/>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9" name="Shape 1719"/>
        <p:cNvGrpSpPr/>
        <p:nvPr/>
      </p:nvGrpSpPr>
      <p:grpSpPr>
        <a:xfrm>
          <a:off x="0" y="0"/>
          <a:ext cx="0" cy="0"/>
          <a:chOff x="0" y="0"/>
          <a:chExt cx="0" cy="0"/>
        </a:xfrm>
      </p:grpSpPr>
      <p:sp>
        <p:nvSpPr>
          <p:cNvPr id="1720" name="Google Shape;1720;p16"/>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MLR Model Evaluation: Statistical and Practical Value</a:t>
            </a:r>
            <a:endParaRPr sz="2300"/>
          </a:p>
        </p:txBody>
      </p:sp>
      <p:sp>
        <p:nvSpPr>
          <p:cNvPr id="1721" name="Google Shape;1721;p16"/>
          <p:cNvSpPr txBox="1"/>
          <p:nvPr>
            <p:ph idx="1" type="subTitle"/>
          </p:nvPr>
        </p:nvSpPr>
        <p:spPr>
          <a:xfrm>
            <a:off x="937625" y="1283924"/>
            <a:ext cx="7266300" cy="30711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chemeClr val="dk1"/>
              </a:buClr>
              <a:buSzPts val="1600"/>
              <a:buChar char="★"/>
            </a:pPr>
            <a:r>
              <a:rPr lang="en" sz="1600"/>
              <a:t>Built an MLR model to forecast U.S. beverage import prices using:</a:t>
            </a:r>
            <a:endParaRPr sz="1600"/>
          </a:p>
          <a:p>
            <a:pPr indent="-330200" lvl="1" marL="914400" rtl="0" algn="l">
              <a:lnSpc>
                <a:spcPct val="100000"/>
              </a:lnSpc>
              <a:spcBef>
                <a:spcPts val="0"/>
              </a:spcBef>
              <a:spcAft>
                <a:spcPts val="0"/>
              </a:spcAft>
              <a:buClr>
                <a:schemeClr val="dk1"/>
              </a:buClr>
              <a:buSzPts val="1600"/>
              <a:buChar char="○"/>
            </a:pPr>
            <a:r>
              <a:rPr lang="en" sz="1600">
                <a:solidFill>
                  <a:schemeClr val="dk1"/>
                </a:solidFill>
              </a:rPr>
              <a:t>Year, U.S. Inflation, and Tariff Percent</a:t>
            </a:r>
            <a:endParaRPr b="1" sz="1600"/>
          </a:p>
          <a:p>
            <a:pPr indent="-228600" lvl="0" marL="457200" rtl="0" algn="l">
              <a:lnSpc>
                <a:spcPct val="100000"/>
              </a:lnSpc>
              <a:spcBef>
                <a:spcPts val="0"/>
              </a:spcBef>
              <a:spcAft>
                <a:spcPts val="0"/>
              </a:spcAft>
              <a:buSzPts val="1600"/>
              <a:buNone/>
            </a:pPr>
            <a:r>
              <a:t/>
            </a:r>
            <a:endParaRPr sz="1600"/>
          </a:p>
          <a:p>
            <a:pPr indent="-330200" lvl="0" marL="457200" rtl="0" algn="l">
              <a:lnSpc>
                <a:spcPct val="100000"/>
              </a:lnSpc>
              <a:spcBef>
                <a:spcPts val="0"/>
              </a:spcBef>
              <a:spcAft>
                <a:spcPts val="0"/>
              </a:spcAft>
              <a:buClr>
                <a:schemeClr val="dk1"/>
              </a:buClr>
              <a:buSzPts val="1600"/>
              <a:buChar char="★"/>
            </a:pPr>
            <a:r>
              <a:rPr lang="en" sz="1600"/>
              <a:t>Target Variable: Total beverage import price</a:t>
            </a:r>
            <a:endParaRPr sz="1600"/>
          </a:p>
          <a:p>
            <a:pPr indent="0" lvl="0" marL="457200" rtl="0" algn="l">
              <a:lnSpc>
                <a:spcPct val="100000"/>
              </a:lnSpc>
              <a:spcBef>
                <a:spcPts val="0"/>
              </a:spcBef>
              <a:spcAft>
                <a:spcPts val="0"/>
              </a:spcAft>
              <a:buSzPts val="1400"/>
              <a:buNone/>
            </a:pPr>
            <a:r>
              <a:t/>
            </a:r>
            <a:endParaRPr sz="1600"/>
          </a:p>
          <a:p>
            <a:pPr indent="-330200" lvl="0" marL="457200" rtl="0" algn="l">
              <a:lnSpc>
                <a:spcPct val="100000"/>
              </a:lnSpc>
              <a:spcBef>
                <a:spcPts val="0"/>
              </a:spcBef>
              <a:spcAft>
                <a:spcPts val="0"/>
              </a:spcAft>
              <a:buClr>
                <a:schemeClr val="dk1"/>
              </a:buClr>
              <a:buSzPts val="1600"/>
              <a:buChar char="★"/>
            </a:pPr>
            <a:r>
              <a:rPr lang="en" sz="1600"/>
              <a:t>Evaluated both statistical accuracy to see how well the model fits the data</a:t>
            </a:r>
            <a:endParaRPr sz="1600"/>
          </a:p>
          <a:p>
            <a:pPr indent="0" lvl="0" marL="0" rtl="0" algn="l">
              <a:lnSpc>
                <a:spcPct val="100000"/>
              </a:lnSpc>
              <a:spcBef>
                <a:spcPts val="0"/>
              </a:spcBef>
              <a:spcAft>
                <a:spcPts val="0"/>
              </a:spcAft>
              <a:buSzPts val="1400"/>
              <a:buNone/>
            </a:pPr>
            <a:r>
              <a:t/>
            </a:r>
            <a:endParaRPr sz="1600"/>
          </a:p>
          <a:p>
            <a:pPr indent="-330200" lvl="0" marL="457200" rtl="0" algn="l">
              <a:lnSpc>
                <a:spcPct val="100000"/>
              </a:lnSpc>
              <a:spcBef>
                <a:spcPts val="0"/>
              </a:spcBef>
              <a:spcAft>
                <a:spcPts val="0"/>
              </a:spcAft>
              <a:buClr>
                <a:schemeClr val="dk1"/>
              </a:buClr>
              <a:buSzPts val="1600"/>
              <a:buChar char="★"/>
            </a:pPr>
            <a:r>
              <a:rPr lang="en" sz="1600"/>
              <a:t>Evaluated business relevance to see how useful the model is for real world decisions</a:t>
            </a:r>
            <a:endParaRPr sz="1600">
              <a:solidFill>
                <a:schemeClr val="dk1"/>
              </a:solidFill>
            </a:endParaRPr>
          </a:p>
          <a:p>
            <a:pPr indent="-228600" lvl="0" marL="457200" rtl="0" algn="l">
              <a:lnSpc>
                <a:spcPct val="100000"/>
              </a:lnSpc>
              <a:spcBef>
                <a:spcPts val="0"/>
              </a:spcBef>
              <a:spcAft>
                <a:spcPts val="0"/>
              </a:spcAft>
              <a:buSzPts val="1400"/>
              <a:buNone/>
            </a:pPr>
            <a:r>
              <a:t/>
            </a:r>
            <a:endParaRPr sz="1400"/>
          </a:p>
        </p:txBody>
      </p:sp>
      <p:sp>
        <p:nvSpPr>
          <p:cNvPr id="1722" name="Google Shape;1722;p16"/>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6" name="Shape 1726"/>
        <p:cNvGrpSpPr/>
        <p:nvPr/>
      </p:nvGrpSpPr>
      <p:grpSpPr>
        <a:xfrm>
          <a:off x="0" y="0"/>
          <a:ext cx="0" cy="0"/>
          <a:chOff x="0" y="0"/>
          <a:chExt cx="0" cy="0"/>
        </a:xfrm>
      </p:grpSpPr>
      <p:sp>
        <p:nvSpPr>
          <p:cNvPr id="1727" name="Google Shape;1727;p17"/>
          <p:cNvSpPr txBox="1"/>
          <p:nvPr>
            <p:ph type="title"/>
          </p:nvPr>
        </p:nvSpPr>
        <p:spPr>
          <a:xfrm>
            <a:off x="627750" y="28527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Key Results</a:t>
            </a:r>
            <a:endParaRPr sz="2300"/>
          </a:p>
        </p:txBody>
      </p:sp>
      <p:sp>
        <p:nvSpPr>
          <p:cNvPr id="1728" name="Google Shape;1728;p17"/>
          <p:cNvSpPr txBox="1"/>
          <p:nvPr>
            <p:ph idx="1" type="subTitle"/>
          </p:nvPr>
        </p:nvSpPr>
        <p:spPr>
          <a:xfrm>
            <a:off x="627750" y="694700"/>
            <a:ext cx="4300200" cy="28569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chemeClr val="dk1"/>
              </a:buClr>
              <a:buSzPts val="1400"/>
              <a:buChar char="★"/>
            </a:pPr>
            <a:r>
              <a:rPr lang="en" sz="1400"/>
              <a:t>R² = 0.98 → Model explains 98% of price variation</a:t>
            </a:r>
            <a:endParaRPr sz="1400"/>
          </a:p>
          <a:p>
            <a:pPr indent="-317500" lvl="0" marL="457200" rtl="0" algn="l">
              <a:lnSpc>
                <a:spcPct val="115000"/>
              </a:lnSpc>
              <a:spcBef>
                <a:spcPts val="0"/>
              </a:spcBef>
              <a:spcAft>
                <a:spcPts val="0"/>
              </a:spcAft>
              <a:buSzPts val="1400"/>
              <a:buChar char="★"/>
            </a:pPr>
            <a:r>
              <a:rPr lang="en" sz="1400"/>
              <a:t>P-Values: Not all predictors significant, but overall model strong</a:t>
            </a:r>
            <a:endParaRPr sz="1400"/>
          </a:p>
          <a:p>
            <a:pPr indent="-228600" lvl="0" marL="457200" rtl="0" algn="l">
              <a:lnSpc>
                <a:spcPct val="100000"/>
              </a:lnSpc>
              <a:spcBef>
                <a:spcPts val="0"/>
              </a:spcBef>
              <a:spcAft>
                <a:spcPts val="0"/>
              </a:spcAft>
              <a:buSzPts val="1400"/>
              <a:buNone/>
            </a:pPr>
            <a:r>
              <a:t/>
            </a:r>
            <a:endParaRPr sz="1400"/>
          </a:p>
          <a:p>
            <a:pPr indent="-317500" lvl="0" marL="457200" rtl="0" algn="l">
              <a:lnSpc>
                <a:spcPct val="115000"/>
              </a:lnSpc>
              <a:spcBef>
                <a:spcPts val="0"/>
              </a:spcBef>
              <a:spcAft>
                <a:spcPts val="0"/>
              </a:spcAft>
              <a:buClr>
                <a:schemeClr val="dk1"/>
              </a:buClr>
              <a:buSzPts val="1400"/>
              <a:buChar char="★"/>
            </a:pPr>
            <a:r>
              <a:rPr b="1" lang="en" sz="1400"/>
              <a:t>Residuals Analysis:</a:t>
            </a:r>
            <a:endParaRPr b="1" sz="1400"/>
          </a:p>
          <a:p>
            <a:pPr indent="-317500" lvl="0" marL="457200" rtl="0" algn="l">
              <a:lnSpc>
                <a:spcPct val="115000"/>
              </a:lnSpc>
              <a:spcBef>
                <a:spcPts val="0"/>
              </a:spcBef>
              <a:spcAft>
                <a:spcPts val="0"/>
              </a:spcAft>
              <a:buClr>
                <a:schemeClr val="dk1"/>
              </a:buClr>
              <a:buSzPts val="1400"/>
              <a:buChar char="★"/>
            </a:pPr>
            <a:r>
              <a:rPr lang="en" sz="1400"/>
              <a:t>Histogram shows roughly normal distribution</a:t>
            </a:r>
            <a:endParaRPr sz="1400"/>
          </a:p>
          <a:p>
            <a:pPr indent="-317500" lvl="0" marL="457200" rtl="0" algn="l">
              <a:lnSpc>
                <a:spcPct val="115000"/>
              </a:lnSpc>
              <a:spcBef>
                <a:spcPts val="0"/>
              </a:spcBef>
              <a:spcAft>
                <a:spcPts val="0"/>
              </a:spcAft>
              <a:buClr>
                <a:schemeClr val="dk1"/>
              </a:buClr>
              <a:buSzPts val="1400"/>
              <a:buChar char="★"/>
            </a:pPr>
            <a:r>
              <a:rPr lang="en" sz="1400"/>
              <a:t>Residual vs. predicted plot indicates mild heteroscedasticity</a:t>
            </a:r>
            <a:endParaRPr sz="1400"/>
          </a:p>
          <a:p>
            <a:pPr indent="-317500" lvl="0" marL="457200" rtl="0" algn="l">
              <a:lnSpc>
                <a:spcPct val="115000"/>
              </a:lnSpc>
              <a:spcBef>
                <a:spcPts val="0"/>
              </a:spcBef>
              <a:spcAft>
                <a:spcPts val="0"/>
              </a:spcAft>
              <a:buClr>
                <a:schemeClr val="dk1"/>
              </a:buClr>
              <a:buSzPts val="1400"/>
              <a:buChar char="★"/>
            </a:pPr>
            <a:r>
              <a:rPr lang="en" sz="1400"/>
              <a:t>Q-Q plot confirms near-normal errors with a few outliers</a:t>
            </a:r>
            <a:endParaRPr sz="1400"/>
          </a:p>
          <a:p>
            <a:pPr indent="-228600" lvl="0" marL="457200" rtl="0" algn="l">
              <a:lnSpc>
                <a:spcPct val="115000"/>
              </a:lnSpc>
              <a:spcBef>
                <a:spcPts val="0"/>
              </a:spcBef>
              <a:spcAft>
                <a:spcPts val="0"/>
              </a:spcAft>
              <a:buSzPts val="1400"/>
              <a:buNone/>
            </a:pPr>
            <a:r>
              <a:t/>
            </a:r>
            <a:endParaRPr sz="1400"/>
          </a:p>
          <a:p>
            <a:pPr indent="-317500" lvl="0" marL="457200" rtl="0" algn="l">
              <a:lnSpc>
                <a:spcPct val="115000"/>
              </a:lnSpc>
              <a:spcBef>
                <a:spcPts val="0"/>
              </a:spcBef>
              <a:spcAft>
                <a:spcPts val="0"/>
              </a:spcAft>
              <a:buClr>
                <a:schemeClr val="dk1"/>
              </a:buClr>
              <a:buSzPts val="1400"/>
              <a:buChar char="★"/>
            </a:pPr>
            <a:r>
              <a:rPr b="1" lang="en" sz="1400"/>
              <a:t>Conclusion:</a:t>
            </a:r>
            <a:r>
              <a:rPr lang="en" sz="1400"/>
              <a:t> Model is statistically valid with some limitations</a:t>
            </a:r>
            <a:endParaRPr sz="1400"/>
          </a:p>
          <a:p>
            <a:pPr indent="-228600" lvl="0" marL="457200" rtl="0" algn="l">
              <a:lnSpc>
                <a:spcPct val="100000"/>
              </a:lnSpc>
              <a:spcBef>
                <a:spcPts val="0"/>
              </a:spcBef>
              <a:spcAft>
                <a:spcPts val="0"/>
              </a:spcAft>
              <a:buSzPts val="1400"/>
              <a:buNone/>
            </a:pPr>
            <a:r>
              <a:t/>
            </a:r>
            <a:endParaRPr sz="1400"/>
          </a:p>
        </p:txBody>
      </p:sp>
      <p:sp>
        <p:nvSpPr>
          <p:cNvPr id="1729" name="Google Shape;1729;p17"/>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30" name="Google Shape;1730;p17" title="Screenshot 2025-05-02 at 2.22.07 PM.png"/>
          <p:cNvPicPr preferRelativeResize="0"/>
          <p:nvPr/>
        </p:nvPicPr>
        <p:blipFill rotWithShape="1">
          <a:blip r:embed="rId3">
            <a:alphaModFix/>
          </a:blip>
          <a:srcRect b="0" l="0" r="0" t="0"/>
          <a:stretch/>
        </p:blipFill>
        <p:spPr>
          <a:xfrm>
            <a:off x="4927975" y="1499475"/>
            <a:ext cx="3655400" cy="2450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4" name="Shape 1734"/>
        <p:cNvGrpSpPr/>
        <p:nvPr/>
      </p:nvGrpSpPr>
      <p:grpSpPr>
        <a:xfrm>
          <a:off x="0" y="0"/>
          <a:ext cx="0" cy="0"/>
          <a:chOff x="0" y="0"/>
          <a:chExt cx="0" cy="0"/>
        </a:xfrm>
      </p:grpSpPr>
      <p:sp>
        <p:nvSpPr>
          <p:cNvPr id="1735" name="Google Shape;1735;p18"/>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ARIMA Model Evaluation</a:t>
            </a:r>
            <a:endParaRPr sz="2300"/>
          </a:p>
        </p:txBody>
      </p:sp>
      <p:sp>
        <p:nvSpPr>
          <p:cNvPr id="1736" name="Google Shape;1736;p18"/>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37" name="Google Shape;1737;p18" title="Screenshot 2025-05-05 at 11.46.25 AM.png"/>
          <p:cNvPicPr preferRelativeResize="0"/>
          <p:nvPr/>
        </p:nvPicPr>
        <p:blipFill rotWithShape="1">
          <a:blip r:embed="rId3">
            <a:alphaModFix/>
          </a:blip>
          <a:srcRect b="0" l="0" r="0" t="0"/>
          <a:stretch/>
        </p:blipFill>
        <p:spPr>
          <a:xfrm>
            <a:off x="417551" y="2103178"/>
            <a:ext cx="6014024" cy="2663426"/>
          </a:xfrm>
          <a:prstGeom prst="rect">
            <a:avLst/>
          </a:prstGeom>
          <a:noFill/>
          <a:ln>
            <a:noFill/>
          </a:ln>
        </p:spPr>
      </p:pic>
      <p:pic>
        <p:nvPicPr>
          <p:cNvPr id="1738" name="Google Shape;1738;p18" title="Screenshot 2025-05-05 at 11.46.40 AM.png"/>
          <p:cNvPicPr preferRelativeResize="0"/>
          <p:nvPr/>
        </p:nvPicPr>
        <p:blipFill rotWithShape="1">
          <a:blip r:embed="rId4">
            <a:alphaModFix/>
          </a:blip>
          <a:srcRect b="0" l="0" r="0" t="0"/>
          <a:stretch/>
        </p:blipFill>
        <p:spPr>
          <a:xfrm>
            <a:off x="5085800" y="227151"/>
            <a:ext cx="3612300" cy="2000725"/>
          </a:xfrm>
          <a:prstGeom prst="rect">
            <a:avLst/>
          </a:prstGeom>
          <a:noFill/>
          <a:ln>
            <a:noFill/>
          </a:ln>
        </p:spPr>
      </p:pic>
      <p:sp>
        <p:nvSpPr>
          <p:cNvPr id="1739" name="Google Shape;1739;p18"/>
          <p:cNvSpPr txBox="1"/>
          <p:nvPr/>
        </p:nvSpPr>
        <p:spPr>
          <a:xfrm>
            <a:off x="0" y="892975"/>
            <a:ext cx="4799400" cy="1210200"/>
          </a:xfrm>
          <a:prstGeom prst="rect">
            <a:avLst/>
          </a:prstGeom>
          <a:noFill/>
          <a:ln>
            <a:noFill/>
          </a:ln>
        </p:spPr>
        <p:txBody>
          <a:bodyPr anchorCtr="0" anchor="t" bIns="91425" lIns="91425" spcFirstLastPara="1" rIns="91425" wrap="square" tIns="91425">
            <a:noAutofit/>
          </a:bodyPr>
          <a:lstStyle/>
          <a:p>
            <a:pPr indent="-317500" lvl="0" marL="457200" marR="0" rtl="0" algn="ctr">
              <a:lnSpc>
                <a:spcPct val="200000"/>
              </a:lnSpc>
              <a:spcBef>
                <a:spcPts val="0"/>
              </a:spcBef>
              <a:spcAft>
                <a:spcPts val="0"/>
              </a:spcAft>
              <a:buClr>
                <a:schemeClr val="dk1"/>
              </a:buClr>
              <a:buSzPts val="1400"/>
              <a:buFont typeface="Golos Text"/>
              <a:buChar char="★"/>
            </a:pPr>
            <a:r>
              <a:rPr b="0" i="0" lang="en" sz="1400" u="none" cap="none" strike="noStrike">
                <a:solidFill>
                  <a:schemeClr val="dk1"/>
                </a:solidFill>
                <a:latin typeface="Golos Text"/>
                <a:ea typeface="Golos Text"/>
                <a:cs typeface="Golos Text"/>
                <a:sym typeface="Golos Text"/>
              </a:rPr>
              <a:t>The Akaike Information Criterion (AIC) </a:t>
            </a:r>
            <a:endParaRPr b="0" i="0" sz="1400" u="none" cap="none" strike="noStrike">
              <a:solidFill>
                <a:schemeClr val="dk1"/>
              </a:solidFill>
              <a:latin typeface="Golos Text"/>
              <a:ea typeface="Golos Text"/>
              <a:cs typeface="Golos Text"/>
              <a:sym typeface="Golos Text"/>
            </a:endParaRPr>
          </a:p>
          <a:p>
            <a:pPr indent="-317500" lvl="0" marL="914400" marR="0" rtl="0" algn="ctr">
              <a:lnSpc>
                <a:spcPct val="200000"/>
              </a:lnSpc>
              <a:spcBef>
                <a:spcPts val="0"/>
              </a:spcBef>
              <a:spcAft>
                <a:spcPts val="0"/>
              </a:spcAft>
              <a:buClr>
                <a:schemeClr val="dk1"/>
              </a:buClr>
              <a:buSzPts val="1400"/>
              <a:buFont typeface="Golos Text"/>
              <a:buChar char="★"/>
            </a:pPr>
            <a:r>
              <a:rPr b="0" i="0" lang="en" sz="1400" u="none" cap="none" strike="noStrike">
                <a:solidFill>
                  <a:schemeClr val="dk1"/>
                </a:solidFill>
                <a:latin typeface="Golos Text"/>
                <a:ea typeface="Golos Text"/>
                <a:cs typeface="Golos Text"/>
                <a:sym typeface="Golos Text"/>
              </a:rPr>
              <a:t>The Bayesian Information Criterion (BIC)</a:t>
            </a:r>
            <a:endParaRPr b="0" i="0" sz="1400" u="none" cap="none" strike="noStrike">
              <a:solidFill>
                <a:schemeClr val="dk1"/>
              </a:solidFill>
              <a:latin typeface="Golos Text"/>
              <a:ea typeface="Golos Text"/>
              <a:cs typeface="Golos Text"/>
              <a:sym typeface="Golos Text"/>
            </a:endParaRPr>
          </a:p>
          <a:p>
            <a:pPr indent="-317500" lvl="0" marL="914400" marR="0" rtl="0" algn="ctr">
              <a:lnSpc>
                <a:spcPct val="200000"/>
              </a:lnSpc>
              <a:spcBef>
                <a:spcPts val="0"/>
              </a:spcBef>
              <a:spcAft>
                <a:spcPts val="0"/>
              </a:spcAft>
              <a:buClr>
                <a:schemeClr val="dk1"/>
              </a:buClr>
              <a:buSzPts val="1400"/>
              <a:buFont typeface="Golos Text"/>
              <a:buChar char="★"/>
            </a:pPr>
            <a:r>
              <a:rPr b="0" i="0" lang="en" sz="1400" u="none" cap="none" strike="noStrike">
                <a:solidFill>
                  <a:schemeClr val="dk1"/>
                </a:solidFill>
                <a:latin typeface="Golos Text"/>
                <a:ea typeface="Golos Text"/>
                <a:cs typeface="Golos Text"/>
                <a:sym typeface="Golos Text"/>
              </a:rPr>
              <a:t>P - Values</a:t>
            </a:r>
            <a:endParaRPr b="0" i="0" sz="1400" u="none" cap="none" strike="noStrike">
              <a:solidFill>
                <a:schemeClr val="dk1"/>
              </a:solidFill>
              <a:latin typeface="Golos Text"/>
              <a:ea typeface="Golos Text"/>
              <a:cs typeface="Golos Text"/>
              <a:sym typeface="Golos Tex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3" name="Shape 1743"/>
        <p:cNvGrpSpPr/>
        <p:nvPr/>
      </p:nvGrpSpPr>
      <p:grpSpPr>
        <a:xfrm>
          <a:off x="0" y="0"/>
          <a:ext cx="0" cy="0"/>
          <a:chOff x="0" y="0"/>
          <a:chExt cx="0" cy="0"/>
        </a:xfrm>
      </p:grpSpPr>
      <p:sp>
        <p:nvSpPr>
          <p:cNvPr id="1744" name="Google Shape;1744;p19"/>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Business Case- Why the Model Matters?</a:t>
            </a:r>
            <a:endParaRPr sz="2300"/>
          </a:p>
        </p:txBody>
      </p:sp>
      <p:sp>
        <p:nvSpPr>
          <p:cNvPr id="1745" name="Google Shape;1745;p19"/>
          <p:cNvSpPr txBox="1"/>
          <p:nvPr>
            <p:ph idx="1" type="subTitle"/>
          </p:nvPr>
        </p:nvSpPr>
        <p:spPr>
          <a:xfrm>
            <a:off x="766600" y="1036200"/>
            <a:ext cx="4417200" cy="30711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15000"/>
              </a:lnSpc>
              <a:spcBef>
                <a:spcPts val="1200"/>
              </a:spcBef>
              <a:spcAft>
                <a:spcPts val="0"/>
              </a:spcAft>
              <a:buClr>
                <a:schemeClr val="dk1"/>
              </a:buClr>
              <a:buSzPts val="1400"/>
              <a:buChar char="★"/>
            </a:pPr>
            <a:r>
              <a:rPr b="1" lang="en" sz="1400"/>
              <a:t>Supports strategic planning, including:</a:t>
            </a:r>
            <a:endParaRPr b="1" sz="1400"/>
          </a:p>
          <a:p>
            <a:pPr indent="-228600" lvl="0" marL="457200" marR="0" rtl="0" algn="l">
              <a:lnSpc>
                <a:spcPct val="115000"/>
              </a:lnSpc>
              <a:spcBef>
                <a:spcPts val="0"/>
              </a:spcBef>
              <a:spcAft>
                <a:spcPts val="0"/>
              </a:spcAft>
              <a:buSzPts val="1400"/>
              <a:buNone/>
            </a:pPr>
            <a:r>
              <a:t/>
            </a:r>
            <a:endParaRPr sz="1400"/>
          </a:p>
          <a:p>
            <a:pPr indent="-317500" lvl="0" marL="457200" marR="0" rtl="0" algn="l">
              <a:lnSpc>
                <a:spcPct val="115000"/>
              </a:lnSpc>
              <a:spcBef>
                <a:spcPts val="0"/>
              </a:spcBef>
              <a:spcAft>
                <a:spcPts val="0"/>
              </a:spcAft>
              <a:buClr>
                <a:schemeClr val="dk1"/>
              </a:buClr>
              <a:buSzPts val="1400"/>
              <a:buChar char="★"/>
            </a:pPr>
            <a:r>
              <a:rPr lang="en" sz="1400"/>
              <a:t>Anticipating future price trends</a:t>
            </a:r>
            <a:endParaRPr sz="1400"/>
          </a:p>
          <a:p>
            <a:pPr indent="-228600" lvl="0" marL="457200" marR="0" rtl="0" algn="l">
              <a:lnSpc>
                <a:spcPct val="115000"/>
              </a:lnSpc>
              <a:spcBef>
                <a:spcPts val="0"/>
              </a:spcBef>
              <a:spcAft>
                <a:spcPts val="0"/>
              </a:spcAft>
              <a:buSzPts val="1400"/>
              <a:buNone/>
            </a:pPr>
            <a:r>
              <a:t/>
            </a:r>
            <a:endParaRPr sz="1400"/>
          </a:p>
          <a:p>
            <a:pPr indent="-317500" lvl="0" marL="457200" marR="0" rtl="0" algn="l">
              <a:lnSpc>
                <a:spcPct val="115000"/>
              </a:lnSpc>
              <a:spcBef>
                <a:spcPts val="0"/>
              </a:spcBef>
              <a:spcAft>
                <a:spcPts val="0"/>
              </a:spcAft>
              <a:buClr>
                <a:schemeClr val="dk1"/>
              </a:buClr>
              <a:buSzPts val="1400"/>
              <a:buChar char="★"/>
            </a:pPr>
            <a:r>
              <a:rPr lang="en" sz="1400"/>
              <a:t>Budgeting and forecasting</a:t>
            </a:r>
            <a:endParaRPr sz="1400"/>
          </a:p>
          <a:p>
            <a:pPr indent="-228600" lvl="0" marL="457200" marR="0" rtl="0" algn="l">
              <a:lnSpc>
                <a:spcPct val="115000"/>
              </a:lnSpc>
              <a:spcBef>
                <a:spcPts val="0"/>
              </a:spcBef>
              <a:spcAft>
                <a:spcPts val="0"/>
              </a:spcAft>
              <a:buSzPts val="1400"/>
              <a:buNone/>
            </a:pPr>
            <a:r>
              <a:t/>
            </a:r>
            <a:endParaRPr sz="1400"/>
          </a:p>
          <a:p>
            <a:pPr indent="-317500" lvl="0" marL="457200" marR="0" rtl="0" algn="l">
              <a:lnSpc>
                <a:spcPct val="115000"/>
              </a:lnSpc>
              <a:spcBef>
                <a:spcPts val="0"/>
              </a:spcBef>
              <a:spcAft>
                <a:spcPts val="0"/>
              </a:spcAft>
              <a:buClr>
                <a:schemeClr val="dk1"/>
              </a:buClr>
              <a:buSzPts val="1400"/>
              <a:buChar char="★"/>
            </a:pPr>
            <a:r>
              <a:rPr lang="en" sz="1400"/>
              <a:t>Supplier contract negotiation</a:t>
            </a:r>
            <a:endParaRPr sz="1400"/>
          </a:p>
          <a:p>
            <a:pPr indent="-228600" lvl="0" marL="457200" marR="0" rtl="0" algn="l">
              <a:lnSpc>
                <a:spcPct val="115000"/>
              </a:lnSpc>
              <a:spcBef>
                <a:spcPts val="0"/>
              </a:spcBef>
              <a:spcAft>
                <a:spcPts val="0"/>
              </a:spcAft>
              <a:buSzPts val="1400"/>
              <a:buNone/>
            </a:pPr>
            <a:r>
              <a:t/>
            </a:r>
            <a:endParaRPr sz="1400"/>
          </a:p>
          <a:p>
            <a:pPr indent="-317500" lvl="0" marL="457200" marR="0" rtl="0" algn="l">
              <a:lnSpc>
                <a:spcPct val="115000"/>
              </a:lnSpc>
              <a:spcBef>
                <a:spcPts val="0"/>
              </a:spcBef>
              <a:spcAft>
                <a:spcPts val="0"/>
              </a:spcAft>
              <a:buClr>
                <a:schemeClr val="dk1"/>
              </a:buClr>
              <a:buSzPts val="1400"/>
              <a:buChar char="★"/>
            </a:pPr>
            <a:r>
              <a:rPr lang="en" sz="1400"/>
              <a:t>Mitigating tariff-related risks</a:t>
            </a:r>
            <a:endParaRPr sz="1400"/>
          </a:p>
          <a:p>
            <a:pPr indent="-228600" lvl="0" marL="457200" marR="0" rtl="0" algn="l">
              <a:lnSpc>
                <a:spcPct val="115000"/>
              </a:lnSpc>
              <a:spcBef>
                <a:spcPts val="0"/>
              </a:spcBef>
              <a:spcAft>
                <a:spcPts val="0"/>
              </a:spcAft>
              <a:buSzPts val="1400"/>
              <a:buNone/>
            </a:pPr>
            <a:r>
              <a:t/>
            </a:r>
            <a:endParaRPr sz="1400"/>
          </a:p>
          <a:p>
            <a:pPr indent="-317500" lvl="0" marL="457200" marR="0" rtl="0" algn="l">
              <a:lnSpc>
                <a:spcPct val="115000"/>
              </a:lnSpc>
              <a:spcBef>
                <a:spcPts val="0"/>
              </a:spcBef>
              <a:spcAft>
                <a:spcPts val="0"/>
              </a:spcAft>
              <a:buClr>
                <a:schemeClr val="dk1"/>
              </a:buClr>
              <a:buSzPts val="1400"/>
              <a:buChar char="★"/>
            </a:pPr>
            <a:r>
              <a:rPr lang="en" sz="1400"/>
              <a:t>Adds value through cost avoidance, risk reduction, and supply chain resilience</a:t>
            </a:r>
            <a:endParaRPr sz="1100">
              <a:solidFill>
                <a:srgbClr val="000000"/>
              </a:solidFill>
              <a:latin typeface="Arial"/>
              <a:ea typeface="Arial"/>
              <a:cs typeface="Arial"/>
              <a:sym typeface="Arial"/>
            </a:endParaRPr>
          </a:p>
          <a:p>
            <a:pPr indent="-228600" lvl="0" marL="457200" rtl="0" algn="l">
              <a:lnSpc>
                <a:spcPct val="100000"/>
              </a:lnSpc>
              <a:spcBef>
                <a:spcPts val="0"/>
              </a:spcBef>
              <a:spcAft>
                <a:spcPts val="0"/>
              </a:spcAft>
              <a:buSzPts val="1400"/>
              <a:buNone/>
            </a:pPr>
            <a:r>
              <a:t/>
            </a:r>
            <a:endParaRPr sz="1400"/>
          </a:p>
          <a:p>
            <a:pPr indent="-228600" lvl="0" marL="457200" rtl="0" algn="l">
              <a:lnSpc>
                <a:spcPct val="100000"/>
              </a:lnSpc>
              <a:spcBef>
                <a:spcPts val="0"/>
              </a:spcBef>
              <a:spcAft>
                <a:spcPts val="0"/>
              </a:spcAft>
              <a:buSzPts val="1400"/>
              <a:buNone/>
            </a:pPr>
            <a:r>
              <a:t/>
            </a:r>
            <a:endParaRPr sz="1400"/>
          </a:p>
          <a:p>
            <a:pPr indent="-228600" lvl="0" marL="457200" rtl="0" algn="l">
              <a:lnSpc>
                <a:spcPct val="100000"/>
              </a:lnSpc>
              <a:spcBef>
                <a:spcPts val="0"/>
              </a:spcBef>
              <a:spcAft>
                <a:spcPts val="0"/>
              </a:spcAft>
              <a:buSzPts val="1400"/>
              <a:buNone/>
            </a:pPr>
            <a:r>
              <a:t/>
            </a:r>
            <a:endParaRPr sz="1400"/>
          </a:p>
        </p:txBody>
      </p:sp>
      <p:sp>
        <p:nvSpPr>
          <p:cNvPr id="1746" name="Google Shape;1746;p19"/>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47" name="Google Shape;1747;p19" title="Screenshot 2025-05-04 at 10.11.57 AM.png"/>
          <p:cNvPicPr preferRelativeResize="0"/>
          <p:nvPr/>
        </p:nvPicPr>
        <p:blipFill rotWithShape="1">
          <a:blip r:embed="rId3">
            <a:alphaModFix/>
          </a:blip>
          <a:srcRect b="0" l="0" r="0" t="0"/>
          <a:stretch/>
        </p:blipFill>
        <p:spPr>
          <a:xfrm>
            <a:off x="5336200" y="1587446"/>
            <a:ext cx="3163950" cy="269135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51" name="Shape 1751"/>
        <p:cNvGrpSpPr/>
        <p:nvPr/>
      </p:nvGrpSpPr>
      <p:grpSpPr>
        <a:xfrm>
          <a:off x="0" y="0"/>
          <a:ext cx="0" cy="0"/>
          <a:chOff x="0" y="0"/>
          <a:chExt cx="0" cy="0"/>
        </a:xfrm>
      </p:grpSpPr>
      <p:grpSp>
        <p:nvGrpSpPr>
          <p:cNvPr id="1752" name="Google Shape;1752;p20"/>
          <p:cNvGrpSpPr/>
          <p:nvPr/>
        </p:nvGrpSpPr>
        <p:grpSpPr>
          <a:xfrm>
            <a:off x="2557376" y="797504"/>
            <a:ext cx="6358016" cy="3548493"/>
            <a:chOff x="2649251" y="797504"/>
            <a:chExt cx="6358016" cy="3548493"/>
          </a:xfrm>
        </p:grpSpPr>
        <p:sp>
          <p:nvSpPr>
            <p:cNvPr id="1753" name="Google Shape;1753;p20"/>
            <p:cNvSpPr/>
            <p:nvPr/>
          </p:nvSpPr>
          <p:spPr>
            <a:xfrm flipH="1">
              <a:off x="2649251" y="797504"/>
              <a:ext cx="6358016" cy="3548493"/>
            </a:xfrm>
            <a:custGeom>
              <a:rect b="b" l="l" r="r" t="t"/>
              <a:pathLst>
                <a:path extrusionOk="0" h="68106" w="122029">
                  <a:moveTo>
                    <a:pt x="0" y="0"/>
                  </a:moveTo>
                  <a:lnTo>
                    <a:pt x="0" y="68106"/>
                  </a:lnTo>
                  <a:lnTo>
                    <a:pt x="4920" y="68106"/>
                  </a:lnTo>
                  <a:cubicBezTo>
                    <a:pt x="4917" y="68093"/>
                    <a:pt x="4907" y="68086"/>
                    <a:pt x="4891" y="68086"/>
                  </a:cubicBezTo>
                  <a:lnTo>
                    <a:pt x="4891" y="67734"/>
                  </a:lnTo>
                  <a:cubicBezTo>
                    <a:pt x="4911" y="67731"/>
                    <a:pt x="4924" y="67718"/>
                    <a:pt x="4924" y="67698"/>
                  </a:cubicBezTo>
                  <a:cubicBezTo>
                    <a:pt x="4927" y="67649"/>
                    <a:pt x="4933" y="67600"/>
                    <a:pt x="4937" y="67555"/>
                  </a:cubicBezTo>
                  <a:cubicBezTo>
                    <a:pt x="4989" y="67108"/>
                    <a:pt x="5139" y="66700"/>
                    <a:pt x="5377" y="66325"/>
                  </a:cubicBezTo>
                  <a:cubicBezTo>
                    <a:pt x="5497" y="66133"/>
                    <a:pt x="5641" y="65960"/>
                    <a:pt x="5801" y="65804"/>
                  </a:cubicBezTo>
                  <a:cubicBezTo>
                    <a:pt x="5996" y="65611"/>
                    <a:pt x="6218" y="65448"/>
                    <a:pt x="6459" y="65318"/>
                  </a:cubicBezTo>
                  <a:cubicBezTo>
                    <a:pt x="6727" y="65171"/>
                    <a:pt x="7007" y="65073"/>
                    <a:pt x="7304" y="65015"/>
                  </a:cubicBezTo>
                  <a:cubicBezTo>
                    <a:pt x="7408" y="64995"/>
                    <a:pt x="7519" y="64982"/>
                    <a:pt x="7627" y="64972"/>
                  </a:cubicBezTo>
                  <a:cubicBezTo>
                    <a:pt x="7724" y="64962"/>
                    <a:pt x="7819" y="64962"/>
                    <a:pt x="7917" y="64962"/>
                  </a:cubicBezTo>
                  <a:cubicBezTo>
                    <a:pt x="8083" y="64962"/>
                    <a:pt x="8253" y="64979"/>
                    <a:pt x="8416" y="65015"/>
                  </a:cubicBezTo>
                  <a:cubicBezTo>
                    <a:pt x="8523" y="65034"/>
                    <a:pt x="8631" y="65060"/>
                    <a:pt x="8732" y="65093"/>
                  </a:cubicBezTo>
                  <a:cubicBezTo>
                    <a:pt x="8846" y="65129"/>
                    <a:pt x="8960" y="65171"/>
                    <a:pt x="9068" y="65217"/>
                  </a:cubicBezTo>
                  <a:cubicBezTo>
                    <a:pt x="9329" y="65331"/>
                    <a:pt x="9567" y="65481"/>
                    <a:pt x="9782" y="65667"/>
                  </a:cubicBezTo>
                  <a:cubicBezTo>
                    <a:pt x="9994" y="65846"/>
                    <a:pt x="10176" y="66055"/>
                    <a:pt x="10330" y="66286"/>
                  </a:cubicBezTo>
                  <a:cubicBezTo>
                    <a:pt x="10545" y="66609"/>
                    <a:pt x="10688" y="66964"/>
                    <a:pt x="10763" y="67346"/>
                  </a:cubicBezTo>
                  <a:cubicBezTo>
                    <a:pt x="10786" y="67476"/>
                    <a:pt x="10806" y="67607"/>
                    <a:pt x="10809" y="67737"/>
                  </a:cubicBezTo>
                  <a:cubicBezTo>
                    <a:pt x="10812" y="67809"/>
                    <a:pt x="10822" y="67881"/>
                    <a:pt x="10819" y="67952"/>
                  </a:cubicBezTo>
                  <a:cubicBezTo>
                    <a:pt x="10819" y="68001"/>
                    <a:pt x="10815" y="68053"/>
                    <a:pt x="10812" y="68106"/>
                  </a:cubicBezTo>
                  <a:lnTo>
                    <a:pt x="14686" y="68106"/>
                  </a:lnTo>
                  <a:cubicBezTo>
                    <a:pt x="14633" y="67284"/>
                    <a:pt x="14885" y="66554"/>
                    <a:pt x="15436" y="65941"/>
                  </a:cubicBezTo>
                  <a:cubicBezTo>
                    <a:pt x="15957" y="65360"/>
                    <a:pt x="16616" y="65034"/>
                    <a:pt x="17395" y="64972"/>
                  </a:cubicBezTo>
                  <a:cubicBezTo>
                    <a:pt x="17479" y="64966"/>
                    <a:pt x="17562" y="64963"/>
                    <a:pt x="17644" y="64963"/>
                  </a:cubicBezTo>
                  <a:cubicBezTo>
                    <a:pt x="18374" y="64963"/>
                    <a:pt x="19026" y="65211"/>
                    <a:pt x="19586" y="65706"/>
                  </a:cubicBezTo>
                  <a:cubicBezTo>
                    <a:pt x="20206" y="66257"/>
                    <a:pt x="20535" y="66955"/>
                    <a:pt x="20577" y="67780"/>
                  </a:cubicBezTo>
                  <a:cubicBezTo>
                    <a:pt x="20584" y="67890"/>
                    <a:pt x="20581" y="67998"/>
                    <a:pt x="20577" y="68106"/>
                  </a:cubicBezTo>
                  <a:lnTo>
                    <a:pt x="24444" y="68106"/>
                  </a:lnTo>
                  <a:cubicBezTo>
                    <a:pt x="24438" y="68040"/>
                    <a:pt x="24438" y="67978"/>
                    <a:pt x="24438" y="67916"/>
                  </a:cubicBezTo>
                  <a:cubicBezTo>
                    <a:pt x="24438" y="67672"/>
                    <a:pt x="24467" y="67431"/>
                    <a:pt x="24526" y="67193"/>
                  </a:cubicBezTo>
                  <a:cubicBezTo>
                    <a:pt x="24598" y="66925"/>
                    <a:pt x="24699" y="66671"/>
                    <a:pt x="24836" y="66433"/>
                  </a:cubicBezTo>
                  <a:cubicBezTo>
                    <a:pt x="24960" y="66218"/>
                    <a:pt x="25110" y="66022"/>
                    <a:pt x="25286" y="65846"/>
                  </a:cubicBezTo>
                  <a:cubicBezTo>
                    <a:pt x="25472" y="65657"/>
                    <a:pt x="25680" y="65494"/>
                    <a:pt x="25908" y="65360"/>
                  </a:cubicBezTo>
                  <a:cubicBezTo>
                    <a:pt x="26120" y="65236"/>
                    <a:pt x="26349" y="65139"/>
                    <a:pt x="26587" y="65073"/>
                  </a:cubicBezTo>
                  <a:cubicBezTo>
                    <a:pt x="26828" y="65005"/>
                    <a:pt x="27079" y="64966"/>
                    <a:pt x="27330" y="64962"/>
                  </a:cubicBezTo>
                  <a:cubicBezTo>
                    <a:pt x="27344" y="64962"/>
                    <a:pt x="27359" y="64962"/>
                    <a:pt x="27373" y="64962"/>
                  </a:cubicBezTo>
                  <a:cubicBezTo>
                    <a:pt x="28164" y="64962"/>
                    <a:pt x="28857" y="65230"/>
                    <a:pt x="29433" y="65781"/>
                  </a:cubicBezTo>
                  <a:cubicBezTo>
                    <a:pt x="30004" y="66329"/>
                    <a:pt x="30310" y="67007"/>
                    <a:pt x="30339" y="67799"/>
                  </a:cubicBezTo>
                  <a:cubicBezTo>
                    <a:pt x="30343" y="67903"/>
                    <a:pt x="30343" y="68005"/>
                    <a:pt x="30336" y="68102"/>
                  </a:cubicBezTo>
                  <a:lnTo>
                    <a:pt x="34210" y="68102"/>
                  </a:lnTo>
                  <a:cubicBezTo>
                    <a:pt x="34206" y="68040"/>
                    <a:pt x="34206" y="67978"/>
                    <a:pt x="34206" y="67913"/>
                  </a:cubicBezTo>
                  <a:cubicBezTo>
                    <a:pt x="34194" y="66343"/>
                    <a:pt x="35469" y="64961"/>
                    <a:pt x="37161" y="64961"/>
                  </a:cubicBezTo>
                  <a:cubicBezTo>
                    <a:pt x="37190" y="64961"/>
                    <a:pt x="37219" y="64962"/>
                    <a:pt x="37249" y="64962"/>
                  </a:cubicBezTo>
                  <a:cubicBezTo>
                    <a:pt x="38820" y="65008"/>
                    <a:pt x="40105" y="66296"/>
                    <a:pt x="40108" y="67907"/>
                  </a:cubicBezTo>
                  <a:cubicBezTo>
                    <a:pt x="40108" y="67975"/>
                    <a:pt x="40105" y="68040"/>
                    <a:pt x="40102" y="68102"/>
                  </a:cubicBezTo>
                  <a:lnTo>
                    <a:pt x="43972" y="68102"/>
                  </a:lnTo>
                  <a:cubicBezTo>
                    <a:pt x="43969" y="68044"/>
                    <a:pt x="43965" y="67982"/>
                    <a:pt x="43965" y="67920"/>
                  </a:cubicBezTo>
                  <a:cubicBezTo>
                    <a:pt x="43962" y="66326"/>
                    <a:pt x="45244" y="64961"/>
                    <a:pt x="46926" y="64961"/>
                  </a:cubicBezTo>
                  <a:cubicBezTo>
                    <a:pt x="46957" y="64961"/>
                    <a:pt x="46989" y="64961"/>
                    <a:pt x="47020" y="64962"/>
                  </a:cubicBezTo>
                  <a:cubicBezTo>
                    <a:pt x="48592" y="65011"/>
                    <a:pt x="49873" y="66309"/>
                    <a:pt x="49870" y="67916"/>
                  </a:cubicBezTo>
                  <a:cubicBezTo>
                    <a:pt x="49870" y="67978"/>
                    <a:pt x="49867" y="68040"/>
                    <a:pt x="49864" y="68102"/>
                  </a:cubicBezTo>
                  <a:lnTo>
                    <a:pt x="53737" y="68102"/>
                  </a:lnTo>
                  <a:cubicBezTo>
                    <a:pt x="53731" y="68037"/>
                    <a:pt x="53727" y="67972"/>
                    <a:pt x="53727" y="67903"/>
                  </a:cubicBezTo>
                  <a:cubicBezTo>
                    <a:pt x="53730" y="66300"/>
                    <a:pt x="55021" y="64961"/>
                    <a:pt x="56687" y="64961"/>
                  </a:cubicBezTo>
                  <a:cubicBezTo>
                    <a:pt x="56719" y="64961"/>
                    <a:pt x="56751" y="64961"/>
                    <a:pt x="56782" y="64962"/>
                  </a:cubicBezTo>
                  <a:cubicBezTo>
                    <a:pt x="58383" y="65011"/>
                    <a:pt x="59642" y="66335"/>
                    <a:pt x="59629" y="67913"/>
                  </a:cubicBezTo>
                  <a:cubicBezTo>
                    <a:pt x="59629" y="67978"/>
                    <a:pt x="59629" y="68040"/>
                    <a:pt x="59626" y="68102"/>
                  </a:cubicBezTo>
                  <a:lnTo>
                    <a:pt x="63499" y="68102"/>
                  </a:lnTo>
                  <a:cubicBezTo>
                    <a:pt x="63447" y="67264"/>
                    <a:pt x="63708" y="66524"/>
                    <a:pt x="64285" y="65901"/>
                  </a:cubicBezTo>
                  <a:cubicBezTo>
                    <a:pt x="64833" y="65311"/>
                    <a:pt x="65517" y="64995"/>
                    <a:pt x="66323" y="64962"/>
                  </a:cubicBezTo>
                  <a:cubicBezTo>
                    <a:pt x="66364" y="64961"/>
                    <a:pt x="66405" y="64960"/>
                    <a:pt x="66445" y="64960"/>
                  </a:cubicBezTo>
                  <a:cubicBezTo>
                    <a:pt x="68028" y="64960"/>
                    <a:pt x="69289" y="66185"/>
                    <a:pt x="69388" y="67708"/>
                  </a:cubicBezTo>
                  <a:cubicBezTo>
                    <a:pt x="69397" y="67841"/>
                    <a:pt x="69397" y="67975"/>
                    <a:pt x="69391" y="68102"/>
                  </a:cubicBezTo>
                  <a:lnTo>
                    <a:pt x="73261" y="68102"/>
                  </a:lnTo>
                  <a:cubicBezTo>
                    <a:pt x="73258" y="68060"/>
                    <a:pt x="73255" y="68021"/>
                    <a:pt x="73255" y="67978"/>
                  </a:cubicBezTo>
                  <a:cubicBezTo>
                    <a:pt x="73232" y="66283"/>
                    <a:pt x="74569" y="64985"/>
                    <a:pt x="76153" y="64962"/>
                  </a:cubicBezTo>
                  <a:cubicBezTo>
                    <a:pt x="76171" y="64962"/>
                    <a:pt x="76189" y="64962"/>
                    <a:pt x="76207" y="64962"/>
                  </a:cubicBezTo>
                  <a:cubicBezTo>
                    <a:pt x="77012" y="64962"/>
                    <a:pt x="77708" y="65249"/>
                    <a:pt x="78286" y="65817"/>
                  </a:cubicBezTo>
                  <a:cubicBezTo>
                    <a:pt x="78850" y="66374"/>
                    <a:pt x="79146" y="67062"/>
                    <a:pt x="79159" y="67858"/>
                  </a:cubicBezTo>
                  <a:cubicBezTo>
                    <a:pt x="79159" y="67943"/>
                    <a:pt x="79156" y="68024"/>
                    <a:pt x="79153" y="68102"/>
                  </a:cubicBezTo>
                  <a:lnTo>
                    <a:pt x="83026" y="68102"/>
                  </a:lnTo>
                  <a:cubicBezTo>
                    <a:pt x="82991" y="67564"/>
                    <a:pt x="83095" y="67049"/>
                    <a:pt x="83343" y="66567"/>
                  </a:cubicBezTo>
                  <a:cubicBezTo>
                    <a:pt x="83584" y="66097"/>
                    <a:pt x="83930" y="65716"/>
                    <a:pt x="84373" y="65429"/>
                  </a:cubicBezTo>
                  <a:cubicBezTo>
                    <a:pt x="84794" y="65161"/>
                    <a:pt x="85250" y="65005"/>
                    <a:pt x="85746" y="64969"/>
                  </a:cubicBezTo>
                  <a:cubicBezTo>
                    <a:pt x="85823" y="64964"/>
                    <a:pt x="85899" y="64961"/>
                    <a:pt x="85975" y="64961"/>
                  </a:cubicBezTo>
                  <a:cubicBezTo>
                    <a:pt x="86709" y="64961"/>
                    <a:pt x="87362" y="65206"/>
                    <a:pt x="87924" y="65703"/>
                  </a:cubicBezTo>
                  <a:cubicBezTo>
                    <a:pt x="88543" y="66247"/>
                    <a:pt x="88873" y="66942"/>
                    <a:pt x="88918" y="67766"/>
                  </a:cubicBezTo>
                  <a:cubicBezTo>
                    <a:pt x="88925" y="67877"/>
                    <a:pt x="88925" y="67991"/>
                    <a:pt x="88918" y="68102"/>
                  </a:cubicBezTo>
                  <a:lnTo>
                    <a:pt x="92792" y="68102"/>
                  </a:lnTo>
                  <a:cubicBezTo>
                    <a:pt x="92789" y="68063"/>
                    <a:pt x="92785" y="68021"/>
                    <a:pt x="92785" y="67982"/>
                  </a:cubicBezTo>
                  <a:cubicBezTo>
                    <a:pt x="92772" y="67163"/>
                    <a:pt x="93043" y="66456"/>
                    <a:pt x="93610" y="65866"/>
                  </a:cubicBezTo>
                  <a:cubicBezTo>
                    <a:pt x="94171" y="65282"/>
                    <a:pt x="94865" y="64979"/>
                    <a:pt x="95674" y="64962"/>
                  </a:cubicBezTo>
                  <a:cubicBezTo>
                    <a:pt x="95696" y="64962"/>
                    <a:pt x="95718" y="64962"/>
                    <a:pt x="95740" y="64962"/>
                  </a:cubicBezTo>
                  <a:cubicBezTo>
                    <a:pt x="97391" y="64962"/>
                    <a:pt x="98690" y="66298"/>
                    <a:pt x="98687" y="67913"/>
                  </a:cubicBezTo>
                  <a:cubicBezTo>
                    <a:pt x="98687" y="67978"/>
                    <a:pt x="98684" y="68040"/>
                    <a:pt x="98680" y="68102"/>
                  </a:cubicBezTo>
                  <a:lnTo>
                    <a:pt x="102554" y="68102"/>
                  </a:lnTo>
                  <a:cubicBezTo>
                    <a:pt x="102551" y="68053"/>
                    <a:pt x="102547" y="68005"/>
                    <a:pt x="102547" y="67956"/>
                  </a:cubicBezTo>
                  <a:cubicBezTo>
                    <a:pt x="102541" y="67137"/>
                    <a:pt x="102821" y="66430"/>
                    <a:pt x="103389" y="65849"/>
                  </a:cubicBezTo>
                  <a:cubicBezTo>
                    <a:pt x="103946" y="65275"/>
                    <a:pt x="104634" y="64982"/>
                    <a:pt x="105433" y="64962"/>
                  </a:cubicBezTo>
                  <a:cubicBezTo>
                    <a:pt x="105455" y="64962"/>
                    <a:pt x="105477" y="64962"/>
                    <a:pt x="105499" y="64962"/>
                  </a:cubicBezTo>
                  <a:cubicBezTo>
                    <a:pt x="107140" y="64962"/>
                    <a:pt x="108433" y="66285"/>
                    <a:pt x="108449" y="67881"/>
                  </a:cubicBezTo>
                  <a:cubicBezTo>
                    <a:pt x="108452" y="67956"/>
                    <a:pt x="108449" y="68031"/>
                    <a:pt x="108442" y="68102"/>
                  </a:cubicBezTo>
                  <a:lnTo>
                    <a:pt x="112313" y="68102"/>
                  </a:lnTo>
                  <a:cubicBezTo>
                    <a:pt x="112306" y="68008"/>
                    <a:pt x="112306" y="67913"/>
                    <a:pt x="112309" y="67819"/>
                  </a:cubicBezTo>
                  <a:cubicBezTo>
                    <a:pt x="112319" y="67528"/>
                    <a:pt x="112368" y="67248"/>
                    <a:pt x="112459" y="66974"/>
                  </a:cubicBezTo>
                  <a:cubicBezTo>
                    <a:pt x="112590" y="66589"/>
                    <a:pt x="112792" y="66244"/>
                    <a:pt x="113063" y="65941"/>
                  </a:cubicBezTo>
                  <a:cubicBezTo>
                    <a:pt x="113398" y="65569"/>
                    <a:pt x="113799" y="65298"/>
                    <a:pt x="114272" y="65132"/>
                  </a:cubicBezTo>
                  <a:cubicBezTo>
                    <a:pt x="114504" y="65047"/>
                    <a:pt x="114745" y="64995"/>
                    <a:pt x="114989" y="64972"/>
                  </a:cubicBezTo>
                  <a:cubicBezTo>
                    <a:pt x="115081" y="64964"/>
                    <a:pt x="115171" y="64959"/>
                    <a:pt x="115260" y="64959"/>
                  </a:cubicBezTo>
                  <a:cubicBezTo>
                    <a:pt x="115305" y="64959"/>
                    <a:pt x="115349" y="64960"/>
                    <a:pt x="115394" y="64962"/>
                  </a:cubicBezTo>
                  <a:cubicBezTo>
                    <a:pt x="115762" y="64982"/>
                    <a:pt x="116118" y="65060"/>
                    <a:pt x="116457" y="65210"/>
                  </a:cubicBezTo>
                  <a:cubicBezTo>
                    <a:pt x="116724" y="65331"/>
                    <a:pt x="116969" y="65487"/>
                    <a:pt x="117194" y="65680"/>
                  </a:cubicBezTo>
                  <a:cubicBezTo>
                    <a:pt x="117393" y="65853"/>
                    <a:pt x="117565" y="66048"/>
                    <a:pt x="117712" y="66267"/>
                  </a:cubicBezTo>
                  <a:cubicBezTo>
                    <a:pt x="117908" y="66554"/>
                    <a:pt x="118048" y="66870"/>
                    <a:pt x="118129" y="67209"/>
                  </a:cubicBezTo>
                  <a:cubicBezTo>
                    <a:pt x="118185" y="67440"/>
                    <a:pt x="118214" y="67678"/>
                    <a:pt x="118208" y="67897"/>
                  </a:cubicBezTo>
                  <a:cubicBezTo>
                    <a:pt x="118208" y="67969"/>
                    <a:pt x="118208" y="68021"/>
                    <a:pt x="118208" y="68070"/>
                  </a:cubicBezTo>
                  <a:cubicBezTo>
                    <a:pt x="118208" y="68083"/>
                    <a:pt x="118204" y="68093"/>
                    <a:pt x="118204" y="68102"/>
                  </a:cubicBezTo>
                  <a:lnTo>
                    <a:pt x="122029" y="68102"/>
                  </a:lnTo>
                  <a:lnTo>
                    <a:pt x="122029" y="0"/>
                  </a:lnTo>
                  <a:close/>
                </a:path>
              </a:pathLst>
            </a:custGeom>
            <a:solidFill>
              <a:schemeClr val="lt1"/>
            </a:solidFill>
            <a:ln>
              <a:noFill/>
            </a:ln>
            <a:effectLst>
              <a:outerShdw rotWithShape="0" algn="bl" dir="2100000" dist="7620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54" name="Google Shape;1754;p20"/>
            <p:cNvCxnSpPr/>
            <p:nvPr/>
          </p:nvCxnSpPr>
          <p:spPr>
            <a:xfrm>
              <a:off x="8893638" y="870579"/>
              <a:ext cx="0" cy="3267600"/>
            </a:xfrm>
            <a:prstGeom prst="straightConnector1">
              <a:avLst/>
            </a:prstGeom>
            <a:noFill/>
            <a:ln cap="flat" cmpd="sng" w="38100">
              <a:solidFill>
                <a:schemeClr val="dk1"/>
              </a:solidFill>
              <a:prstDash val="solid"/>
              <a:round/>
              <a:headEnd len="sm" w="sm" type="none"/>
              <a:tailEnd len="sm" w="sm" type="none"/>
            </a:ln>
          </p:spPr>
        </p:cxnSp>
      </p:grpSp>
      <p:sp>
        <p:nvSpPr>
          <p:cNvPr id="1755" name="Google Shape;1755;p20"/>
          <p:cNvSpPr txBox="1"/>
          <p:nvPr>
            <p:ph type="title"/>
          </p:nvPr>
        </p:nvSpPr>
        <p:spPr>
          <a:xfrm>
            <a:off x="4636975" y="1924825"/>
            <a:ext cx="4188900" cy="99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600"/>
              <a:buNone/>
            </a:pPr>
            <a:r>
              <a:rPr b="1" lang="en" sz="7200">
                <a:solidFill>
                  <a:schemeClr val="dk1"/>
                </a:solidFill>
                <a:latin typeface="Tangerine"/>
                <a:ea typeface="Tangerine"/>
                <a:cs typeface="Tangerine"/>
                <a:sym typeface="Tangerine"/>
              </a:rPr>
              <a:t>Business Implications</a:t>
            </a:r>
            <a:endParaRPr b="1" sz="7200">
              <a:solidFill>
                <a:schemeClr val="dk1"/>
              </a:solidFill>
              <a:latin typeface="Tangerine"/>
              <a:ea typeface="Tangerine"/>
              <a:cs typeface="Tangerine"/>
              <a:sym typeface="Tangerine"/>
            </a:endParaRPr>
          </a:p>
        </p:txBody>
      </p:sp>
      <p:sp>
        <p:nvSpPr>
          <p:cNvPr id="1756" name="Google Shape;1756;p20"/>
          <p:cNvSpPr txBox="1"/>
          <p:nvPr>
            <p:ph idx="2" type="title"/>
          </p:nvPr>
        </p:nvSpPr>
        <p:spPr>
          <a:xfrm>
            <a:off x="3359401" y="1987650"/>
            <a:ext cx="1212600" cy="11682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6000"/>
              <a:buNone/>
            </a:pPr>
            <a:r>
              <a:rPr lang="en"/>
              <a:t>05</a:t>
            </a:r>
            <a:endParaRPr/>
          </a:p>
        </p:txBody>
      </p:sp>
      <p:pic>
        <p:nvPicPr>
          <p:cNvPr id="1757" name="Google Shape;1757;p20"/>
          <p:cNvPicPr preferRelativeResize="0"/>
          <p:nvPr>
            <p:ph idx="3" type="pic"/>
          </p:nvPr>
        </p:nvPicPr>
        <p:blipFill rotWithShape="1">
          <a:blip r:embed="rId3">
            <a:alphaModFix/>
          </a:blip>
          <a:srcRect b="1586" l="0" r="0" t="1596"/>
          <a:stretch/>
        </p:blipFill>
        <p:spPr>
          <a:xfrm>
            <a:off x="384500" y="539550"/>
            <a:ext cx="2798100" cy="4064399"/>
          </a:xfrm>
          <a:prstGeom prst="rect">
            <a:avLst/>
          </a:prstGeom>
          <a:noFill/>
          <a:ln>
            <a:noFill/>
          </a:ln>
          <a:effectLst>
            <a:outerShdw rotWithShape="0" algn="bl" dir="2100000" dist="57150">
              <a:schemeClr val="dk2">
                <a:alpha val="34901"/>
              </a:schemeClr>
            </a:outerShdw>
          </a:effectLst>
        </p:spPr>
      </p:pic>
      <p:grpSp>
        <p:nvGrpSpPr>
          <p:cNvPr id="1758" name="Google Shape;1758;p20"/>
          <p:cNvGrpSpPr/>
          <p:nvPr/>
        </p:nvGrpSpPr>
        <p:grpSpPr>
          <a:xfrm>
            <a:off x="1767947" y="3979957"/>
            <a:ext cx="3645558" cy="882027"/>
            <a:chOff x="4767325" y="4001050"/>
            <a:chExt cx="1882550" cy="455475"/>
          </a:xfrm>
        </p:grpSpPr>
        <p:sp>
          <p:nvSpPr>
            <p:cNvPr id="1759" name="Google Shape;1759;p20"/>
            <p:cNvSpPr/>
            <p:nvPr/>
          </p:nvSpPr>
          <p:spPr>
            <a:xfrm>
              <a:off x="4767325" y="4001050"/>
              <a:ext cx="1882550" cy="455475"/>
            </a:xfrm>
            <a:custGeom>
              <a:rect b="b" l="l" r="r" t="t"/>
              <a:pathLst>
                <a:path extrusionOk="0" h="18219" w="75302">
                  <a:moveTo>
                    <a:pt x="0" y="0"/>
                  </a:moveTo>
                  <a:lnTo>
                    <a:pt x="0" y="18219"/>
                  </a:lnTo>
                  <a:lnTo>
                    <a:pt x="75301" y="18219"/>
                  </a:lnTo>
                  <a:lnTo>
                    <a:pt x="75301" y="0"/>
                  </a:lnTo>
                  <a:close/>
                </a:path>
              </a:pathLst>
            </a:custGeom>
            <a:solidFill>
              <a:schemeClr val="accent2"/>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0" name="Google Shape;1760;p20"/>
            <p:cNvSpPr/>
            <p:nvPr/>
          </p:nvSpPr>
          <p:spPr>
            <a:xfrm>
              <a:off x="5074000" y="4235400"/>
              <a:ext cx="47200" cy="60775"/>
            </a:xfrm>
            <a:custGeom>
              <a:rect b="b" l="l" r="r" t="t"/>
              <a:pathLst>
                <a:path extrusionOk="0" h="2431" w="1888">
                  <a:moveTo>
                    <a:pt x="1786" y="0"/>
                  </a:moveTo>
                  <a:cubicBezTo>
                    <a:pt x="1070" y="705"/>
                    <a:pt x="469" y="1521"/>
                    <a:pt x="1" y="2429"/>
                  </a:cubicBezTo>
                  <a:cubicBezTo>
                    <a:pt x="21" y="2429"/>
                    <a:pt x="41" y="2430"/>
                    <a:pt x="61" y="2430"/>
                  </a:cubicBezTo>
                  <a:cubicBezTo>
                    <a:pt x="1068" y="2430"/>
                    <a:pt x="1888" y="1609"/>
                    <a:pt x="1888" y="601"/>
                  </a:cubicBezTo>
                  <a:cubicBezTo>
                    <a:pt x="1888" y="398"/>
                    <a:pt x="1855" y="197"/>
                    <a:pt x="17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1" name="Google Shape;1761;p20"/>
            <p:cNvSpPr/>
            <p:nvPr/>
          </p:nvSpPr>
          <p:spPr>
            <a:xfrm>
              <a:off x="5121725" y="4190375"/>
              <a:ext cx="64400" cy="49050"/>
            </a:xfrm>
            <a:custGeom>
              <a:rect b="b" l="l" r="r" t="t"/>
              <a:pathLst>
                <a:path extrusionOk="0" h="1962" w="2576">
                  <a:moveTo>
                    <a:pt x="2546" y="1"/>
                  </a:moveTo>
                  <a:cubicBezTo>
                    <a:pt x="1616" y="399"/>
                    <a:pt x="760" y="963"/>
                    <a:pt x="1" y="1681"/>
                  </a:cubicBezTo>
                  <a:cubicBezTo>
                    <a:pt x="274" y="1865"/>
                    <a:pt x="590" y="1961"/>
                    <a:pt x="918" y="1961"/>
                  </a:cubicBezTo>
                  <a:cubicBezTo>
                    <a:pt x="1833" y="1961"/>
                    <a:pt x="2574" y="1218"/>
                    <a:pt x="2576" y="305"/>
                  </a:cubicBezTo>
                  <a:cubicBezTo>
                    <a:pt x="2576" y="206"/>
                    <a:pt x="2566" y="104"/>
                    <a:pt x="2546"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2" name="Google Shape;1762;p20"/>
            <p:cNvSpPr/>
            <p:nvPr/>
          </p:nvSpPr>
          <p:spPr>
            <a:xfrm>
              <a:off x="4826775" y="4173975"/>
              <a:ext cx="73875" cy="40425"/>
            </a:xfrm>
            <a:custGeom>
              <a:rect b="b" l="l" r="r" t="t"/>
              <a:pathLst>
                <a:path extrusionOk="0" h="1617" w="2955">
                  <a:moveTo>
                    <a:pt x="4" y="0"/>
                  </a:moveTo>
                  <a:cubicBezTo>
                    <a:pt x="3" y="32"/>
                    <a:pt x="1" y="64"/>
                    <a:pt x="1" y="97"/>
                  </a:cubicBezTo>
                  <a:cubicBezTo>
                    <a:pt x="1" y="935"/>
                    <a:pt x="682" y="1616"/>
                    <a:pt x="1520" y="1616"/>
                  </a:cubicBezTo>
                  <a:cubicBezTo>
                    <a:pt x="2171" y="1616"/>
                    <a:pt x="2739" y="1213"/>
                    <a:pt x="2954" y="605"/>
                  </a:cubicBezTo>
                  <a:cubicBezTo>
                    <a:pt x="2015" y="220"/>
                    <a:pt x="1024" y="19"/>
                    <a:pt x="4"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3" name="Google Shape;1763;p20"/>
            <p:cNvSpPr/>
            <p:nvPr/>
          </p:nvSpPr>
          <p:spPr>
            <a:xfrm>
              <a:off x="4906325" y="4191700"/>
              <a:ext cx="62400" cy="47725"/>
            </a:xfrm>
            <a:custGeom>
              <a:rect b="b" l="l" r="r" t="t"/>
              <a:pathLst>
                <a:path extrusionOk="0" h="1909" w="2496">
                  <a:moveTo>
                    <a:pt x="19" y="1"/>
                  </a:moveTo>
                  <a:cubicBezTo>
                    <a:pt x="5" y="84"/>
                    <a:pt x="0" y="169"/>
                    <a:pt x="0" y="252"/>
                  </a:cubicBezTo>
                  <a:cubicBezTo>
                    <a:pt x="0" y="1165"/>
                    <a:pt x="743" y="1908"/>
                    <a:pt x="1656" y="1908"/>
                  </a:cubicBezTo>
                  <a:cubicBezTo>
                    <a:pt x="1952" y="1908"/>
                    <a:pt x="2241" y="1830"/>
                    <a:pt x="2495" y="1680"/>
                  </a:cubicBezTo>
                  <a:cubicBezTo>
                    <a:pt x="1754" y="969"/>
                    <a:pt x="923" y="406"/>
                    <a:pt x="1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4" name="Google Shape;1764;p20"/>
            <p:cNvSpPr/>
            <p:nvPr/>
          </p:nvSpPr>
          <p:spPr>
            <a:xfrm>
              <a:off x="4971475" y="4238675"/>
              <a:ext cx="45125" cy="59825"/>
            </a:xfrm>
            <a:custGeom>
              <a:rect b="b" l="l" r="r" t="t"/>
              <a:pathLst>
                <a:path extrusionOk="0" h="2393" w="1805">
                  <a:moveTo>
                    <a:pt x="93" y="1"/>
                  </a:moveTo>
                  <a:cubicBezTo>
                    <a:pt x="33" y="184"/>
                    <a:pt x="1" y="374"/>
                    <a:pt x="1" y="564"/>
                  </a:cubicBezTo>
                  <a:cubicBezTo>
                    <a:pt x="1" y="1565"/>
                    <a:pt x="807" y="2379"/>
                    <a:pt x="1805" y="2393"/>
                  </a:cubicBezTo>
                  <a:cubicBezTo>
                    <a:pt x="1357" y="1508"/>
                    <a:pt x="782" y="704"/>
                    <a:pt x="93"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5" name="Google Shape;1765;p20"/>
            <p:cNvSpPr/>
            <p:nvPr/>
          </p:nvSpPr>
          <p:spPr>
            <a:xfrm>
              <a:off x="5049725" y="4147150"/>
              <a:ext cx="217225" cy="247050"/>
            </a:xfrm>
            <a:custGeom>
              <a:rect b="b" l="l" r="r" t="t"/>
              <a:pathLst>
                <a:path extrusionOk="0" h="9882" w="8689">
                  <a:moveTo>
                    <a:pt x="8615" y="74"/>
                  </a:moveTo>
                  <a:lnTo>
                    <a:pt x="8615" y="112"/>
                  </a:lnTo>
                  <a:cubicBezTo>
                    <a:pt x="4511" y="129"/>
                    <a:pt x="938" y="3049"/>
                    <a:pt x="111" y="7073"/>
                  </a:cubicBezTo>
                  <a:lnTo>
                    <a:pt x="124" y="7826"/>
                  </a:lnTo>
                  <a:cubicBezTo>
                    <a:pt x="112" y="7871"/>
                    <a:pt x="101" y="7914"/>
                    <a:pt x="89" y="7959"/>
                  </a:cubicBezTo>
                  <a:lnTo>
                    <a:pt x="74" y="7070"/>
                  </a:lnTo>
                  <a:cubicBezTo>
                    <a:pt x="903" y="3029"/>
                    <a:pt x="4493" y="92"/>
                    <a:pt x="8615" y="74"/>
                  </a:cubicBezTo>
                  <a:close/>
                  <a:moveTo>
                    <a:pt x="112" y="8139"/>
                  </a:moveTo>
                  <a:lnTo>
                    <a:pt x="112" y="9275"/>
                  </a:lnTo>
                  <a:lnTo>
                    <a:pt x="112" y="9806"/>
                  </a:lnTo>
                  <a:lnTo>
                    <a:pt x="74" y="9806"/>
                  </a:lnTo>
                  <a:lnTo>
                    <a:pt x="74" y="8139"/>
                  </a:lnTo>
                  <a:close/>
                  <a:moveTo>
                    <a:pt x="186" y="9593"/>
                  </a:moveTo>
                  <a:lnTo>
                    <a:pt x="365" y="9806"/>
                  </a:lnTo>
                  <a:lnTo>
                    <a:pt x="186" y="9806"/>
                  </a:lnTo>
                  <a:lnTo>
                    <a:pt x="186" y="9593"/>
                  </a:lnTo>
                  <a:close/>
                  <a:moveTo>
                    <a:pt x="832" y="6149"/>
                  </a:moveTo>
                  <a:lnTo>
                    <a:pt x="2944" y="9806"/>
                  </a:lnTo>
                  <a:lnTo>
                    <a:pt x="654" y="9806"/>
                  </a:lnTo>
                  <a:lnTo>
                    <a:pt x="186" y="9248"/>
                  </a:lnTo>
                  <a:lnTo>
                    <a:pt x="186" y="8066"/>
                  </a:lnTo>
                  <a:lnTo>
                    <a:pt x="141" y="8066"/>
                  </a:lnTo>
                  <a:cubicBezTo>
                    <a:pt x="166" y="7962"/>
                    <a:pt x="194" y="7861"/>
                    <a:pt x="222" y="7759"/>
                  </a:cubicBezTo>
                  <a:cubicBezTo>
                    <a:pt x="237" y="7703"/>
                    <a:pt x="250" y="7646"/>
                    <a:pt x="267" y="7591"/>
                  </a:cubicBezTo>
                  <a:cubicBezTo>
                    <a:pt x="310" y="7444"/>
                    <a:pt x="359" y="7300"/>
                    <a:pt x="410" y="7155"/>
                  </a:cubicBezTo>
                  <a:cubicBezTo>
                    <a:pt x="417" y="7136"/>
                    <a:pt x="422" y="7116"/>
                    <a:pt x="430" y="7096"/>
                  </a:cubicBezTo>
                  <a:cubicBezTo>
                    <a:pt x="489" y="6933"/>
                    <a:pt x="552" y="6770"/>
                    <a:pt x="620" y="6608"/>
                  </a:cubicBezTo>
                  <a:cubicBezTo>
                    <a:pt x="642" y="6560"/>
                    <a:pt x="665" y="6513"/>
                    <a:pt x="687" y="6465"/>
                  </a:cubicBezTo>
                  <a:cubicBezTo>
                    <a:pt x="734" y="6358"/>
                    <a:pt x="780" y="6253"/>
                    <a:pt x="832" y="6149"/>
                  </a:cubicBezTo>
                  <a:close/>
                  <a:moveTo>
                    <a:pt x="8652" y="1"/>
                  </a:moveTo>
                  <a:cubicBezTo>
                    <a:pt x="4479" y="1"/>
                    <a:pt x="842" y="2967"/>
                    <a:pt x="1" y="7063"/>
                  </a:cubicBezTo>
                  <a:lnTo>
                    <a:pt x="17" y="8066"/>
                  </a:lnTo>
                  <a:lnTo>
                    <a:pt x="1" y="8066"/>
                  </a:lnTo>
                  <a:lnTo>
                    <a:pt x="1" y="9881"/>
                  </a:lnTo>
                  <a:lnTo>
                    <a:pt x="524" y="9881"/>
                  </a:lnTo>
                  <a:lnTo>
                    <a:pt x="186" y="9478"/>
                  </a:lnTo>
                  <a:lnTo>
                    <a:pt x="186" y="9363"/>
                  </a:lnTo>
                  <a:lnTo>
                    <a:pt x="619" y="9880"/>
                  </a:lnTo>
                  <a:lnTo>
                    <a:pt x="3070" y="9880"/>
                  </a:lnTo>
                  <a:lnTo>
                    <a:pt x="877" y="6079"/>
                  </a:lnTo>
                  <a:lnTo>
                    <a:pt x="870" y="6069"/>
                  </a:lnTo>
                  <a:cubicBezTo>
                    <a:pt x="1350" y="5106"/>
                    <a:pt x="1978" y="4240"/>
                    <a:pt x="2737" y="3495"/>
                  </a:cubicBezTo>
                  <a:cubicBezTo>
                    <a:pt x="2779" y="3454"/>
                    <a:pt x="2822" y="3412"/>
                    <a:pt x="2866" y="3372"/>
                  </a:cubicBezTo>
                  <a:cubicBezTo>
                    <a:pt x="3663" y="2621"/>
                    <a:pt x="4561" y="2038"/>
                    <a:pt x="5536" y="1641"/>
                  </a:cubicBezTo>
                  <a:cubicBezTo>
                    <a:pt x="6525" y="1238"/>
                    <a:pt x="7573" y="1033"/>
                    <a:pt x="8652" y="1033"/>
                  </a:cubicBezTo>
                  <a:lnTo>
                    <a:pt x="8689" y="1033"/>
                  </a:lnTo>
                  <a:lnTo>
                    <a:pt x="8689" y="904"/>
                  </a:lnTo>
                  <a:lnTo>
                    <a:pt x="8652" y="904"/>
                  </a:lnTo>
                  <a:cubicBezTo>
                    <a:pt x="4218" y="904"/>
                    <a:pt x="1192" y="4258"/>
                    <a:pt x="191" y="7458"/>
                  </a:cubicBezTo>
                  <a:lnTo>
                    <a:pt x="184" y="7080"/>
                  </a:lnTo>
                  <a:cubicBezTo>
                    <a:pt x="1005" y="3085"/>
                    <a:pt x="4568" y="186"/>
                    <a:pt x="8652" y="186"/>
                  </a:cubicBezTo>
                  <a:lnTo>
                    <a:pt x="8689" y="186"/>
                  </a:lnTo>
                  <a:lnTo>
                    <a:pt x="8689"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6" name="Google Shape;1766;p20"/>
            <p:cNvSpPr/>
            <p:nvPr/>
          </p:nvSpPr>
          <p:spPr>
            <a:xfrm>
              <a:off x="5122975" y="4197050"/>
              <a:ext cx="101050" cy="197150"/>
            </a:xfrm>
            <a:custGeom>
              <a:rect b="b" l="l" r="r" t="t"/>
              <a:pathLst>
                <a:path extrusionOk="0" h="7886" w="4042">
                  <a:moveTo>
                    <a:pt x="2659" y="465"/>
                  </a:moveTo>
                  <a:lnTo>
                    <a:pt x="3953" y="7810"/>
                  </a:lnTo>
                  <a:lnTo>
                    <a:pt x="2347" y="7810"/>
                  </a:lnTo>
                  <a:lnTo>
                    <a:pt x="132" y="1724"/>
                  </a:lnTo>
                  <a:lnTo>
                    <a:pt x="132" y="1724"/>
                  </a:lnTo>
                  <a:cubicBezTo>
                    <a:pt x="364" y="1826"/>
                    <a:pt x="612" y="1879"/>
                    <a:pt x="868" y="1879"/>
                  </a:cubicBezTo>
                  <a:cubicBezTo>
                    <a:pt x="1729" y="1879"/>
                    <a:pt x="2464" y="1284"/>
                    <a:pt x="2659" y="465"/>
                  </a:cubicBezTo>
                  <a:close/>
                  <a:moveTo>
                    <a:pt x="2650" y="0"/>
                  </a:moveTo>
                  <a:lnTo>
                    <a:pt x="2622" y="248"/>
                  </a:lnTo>
                  <a:cubicBezTo>
                    <a:pt x="2516" y="1136"/>
                    <a:pt x="1763" y="1804"/>
                    <a:pt x="868" y="1804"/>
                  </a:cubicBezTo>
                  <a:cubicBezTo>
                    <a:pt x="593" y="1804"/>
                    <a:pt x="329" y="1742"/>
                    <a:pt x="82" y="1619"/>
                  </a:cubicBezTo>
                  <a:lnTo>
                    <a:pt x="0" y="1578"/>
                  </a:lnTo>
                  <a:lnTo>
                    <a:pt x="2287" y="7860"/>
                  </a:lnTo>
                  <a:lnTo>
                    <a:pt x="2296" y="7885"/>
                  </a:lnTo>
                  <a:lnTo>
                    <a:pt x="4041" y="7885"/>
                  </a:lnTo>
                  <a:lnTo>
                    <a:pt x="265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7" name="Google Shape;1767;p20"/>
            <p:cNvSpPr/>
            <p:nvPr/>
          </p:nvSpPr>
          <p:spPr>
            <a:xfrm>
              <a:off x="5073625" y="4244425"/>
              <a:ext cx="104800" cy="149725"/>
            </a:xfrm>
            <a:custGeom>
              <a:rect b="b" l="l" r="r" t="t"/>
              <a:pathLst>
                <a:path extrusionOk="0" h="5989" w="4192">
                  <a:moveTo>
                    <a:pt x="2081" y="407"/>
                  </a:moveTo>
                  <a:lnTo>
                    <a:pt x="4085" y="5915"/>
                  </a:lnTo>
                  <a:lnTo>
                    <a:pt x="2243" y="5915"/>
                  </a:lnTo>
                  <a:lnTo>
                    <a:pt x="127" y="2253"/>
                  </a:lnTo>
                  <a:cubicBezTo>
                    <a:pt x="1157" y="2226"/>
                    <a:pt x="1996" y="1421"/>
                    <a:pt x="2081" y="407"/>
                  </a:cubicBezTo>
                  <a:close/>
                  <a:moveTo>
                    <a:pt x="2011" y="1"/>
                  </a:moveTo>
                  <a:lnTo>
                    <a:pt x="2013" y="216"/>
                  </a:lnTo>
                  <a:lnTo>
                    <a:pt x="2014" y="240"/>
                  </a:lnTo>
                  <a:cubicBezTo>
                    <a:pt x="2014" y="1310"/>
                    <a:pt x="1145" y="2179"/>
                    <a:pt x="76" y="2179"/>
                  </a:cubicBezTo>
                  <a:lnTo>
                    <a:pt x="1" y="2179"/>
                  </a:lnTo>
                  <a:lnTo>
                    <a:pt x="2189" y="5970"/>
                  </a:lnTo>
                  <a:lnTo>
                    <a:pt x="2201" y="5989"/>
                  </a:lnTo>
                  <a:lnTo>
                    <a:pt x="4191" y="5989"/>
                  </a:lnTo>
                  <a:lnTo>
                    <a:pt x="201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8" name="Google Shape;1768;p20"/>
            <p:cNvSpPr/>
            <p:nvPr/>
          </p:nvSpPr>
          <p:spPr>
            <a:xfrm>
              <a:off x="5190400" y="4189175"/>
              <a:ext cx="76475" cy="205025"/>
            </a:xfrm>
            <a:custGeom>
              <a:rect b="b" l="l" r="r" t="t"/>
              <a:pathLst>
                <a:path extrusionOk="0" h="8201" w="3059">
                  <a:moveTo>
                    <a:pt x="2985" y="327"/>
                  </a:moveTo>
                  <a:lnTo>
                    <a:pt x="2985" y="8125"/>
                  </a:lnTo>
                  <a:lnTo>
                    <a:pt x="1481" y="8125"/>
                  </a:lnTo>
                  <a:lnTo>
                    <a:pt x="138" y="507"/>
                  </a:lnTo>
                  <a:lnTo>
                    <a:pt x="138" y="507"/>
                  </a:lnTo>
                  <a:cubicBezTo>
                    <a:pt x="456" y="933"/>
                    <a:pt x="965" y="1193"/>
                    <a:pt x="1502" y="1193"/>
                  </a:cubicBezTo>
                  <a:cubicBezTo>
                    <a:pt x="2117" y="1193"/>
                    <a:pt x="2683" y="857"/>
                    <a:pt x="2985" y="327"/>
                  </a:cubicBezTo>
                  <a:close/>
                  <a:moveTo>
                    <a:pt x="3058" y="0"/>
                  </a:moveTo>
                  <a:lnTo>
                    <a:pt x="2987" y="157"/>
                  </a:lnTo>
                  <a:cubicBezTo>
                    <a:pt x="2723" y="742"/>
                    <a:pt x="2140" y="1120"/>
                    <a:pt x="1501" y="1120"/>
                  </a:cubicBezTo>
                  <a:cubicBezTo>
                    <a:pt x="931" y="1120"/>
                    <a:pt x="395" y="813"/>
                    <a:pt x="102" y="322"/>
                  </a:cubicBezTo>
                  <a:lnTo>
                    <a:pt x="0" y="149"/>
                  </a:lnTo>
                  <a:lnTo>
                    <a:pt x="1414" y="8169"/>
                  </a:lnTo>
                  <a:lnTo>
                    <a:pt x="1419" y="8200"/>
                  </a:lnTo>
                  <a:lnTo>
                    <a:pt x="3058" y="8200"/>
                  </a:lnTo>
                  <a:lnTo>
                    <a:pt x="305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9" name="Google Shape;1769;p20"/>
            <p:cNvSpPr/>
            <p:nvPr/>
          </p:nvSpPr>
          <p:spPr>
            <a:xfrm>
              <a:off x="5191725" y="4173900"/>
              <a:ext cx="74225" cy="40500"/>
            </a:xfrm>
            <a:custGeom>
              <a:rect b="b" l="l" r="r" t="t"/>
              <a:pathLst>
                <a:path extrusionOk="0" h="1620" w="2969">
                  <a:moveTo>
                    <a:pt x="2965" y="0"/>
                  </a:moveTo>
                  <a:cubicBezTo>
                    <a:pt x="1941" y="2"/>
                    <a:pt x="943" y="188"/>
                    <a:pt x="0" y="555"/>
                  </a:cubicBezTo>
                  <a:cubicBezTo>
                    <a:pt x="197" y="1184"/>
                    <a:pt x="783" y="1619"/>
                    <a:pt x="1448" y="1619"/>
                  </a:cubicBezTo>
                  <a:cubicBezTo>
                    <a:pt x="2287" y="1619"/>
                    <a:pt x="2969" y="938"/>
                    <a:pt x="2969" y="100"/>
                  </a:cubicBezTo>
                  <a:cubicBezTo>
                    <a:pt x="2969" y="67"/>
                    <a:pt x="2967" y="33"/>
                    <a:pt x="296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0" name="Google Shape;1770;p20"/>
            <p:cNvSpPr/>
            <p:nvPr/>
          </p:nvSpPr>
          <p:spPr>
            <a:xfrm>
              <a:off x="5147825" y="4137625"/>
              <a:ext cx="8975" cy="8975"/>
            </a:xfrm>
            <a:custGeom>
              <a:rect b="b" l="l" r="r" t="t"/>
              <a:pathLst>
                <a:path extrusionOk="0" h="359" w="359">
                  <a:moveTo>
                    <a:pt x="181" y="0"/>
                  </a:moveTo>
                  <a:cubicBezTo>
                    <a:pt x="81" y="0"/>
                    <a:pt x="1" y="80"/>
                    <a:pt x="1" y="180"/>
                  </a:cubicBezTo>
                  <a:cubicBezTo>
                    <a:pt x="1" y="278"/>
                    <a:pt x="81" y="358"/>
                    <a:pt x="181" y="358"/>
                  </a:cubicBezTo>
                  <a:cubicBezTo>
                    <a:pt x="279" y="358"/>
                    <a:pt x="359" y="278"/>
                    <a:pt x="359" y="180"/>
                  </a:cubicBezTo>
                  <a:cubicBezTo>
                    <a:pt x="359" y="80"/>
                    <a:pt x="279" y="0"/>
                    <a:pt x="181"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1" name="Google Shape;1771;p20"/>
            <p:cNvSpPr/>
            <p:nvPr/>
          </p:nvSpPr>
          <p:spPr>
            <a:xfrm>
              <a:off x="5114950" y="4156200"/>
              <a:ext cx="8975" cy="9000"/>
            </a:xfrm>
            <a:custGeom>
              <a:rect b="b" l="l" r="r" t="t"/>
              <a:pathLst>
                <a:path extrusionOk="0" h="360" w="359">
                  <a:moveTo>
                    <a:pt x="178" y="0"/>
                  </a:moveTo>
                  <a:cubicBezTo>
                    <a:pt x="80" y="0"/>
                    <a:pt x="0" y="82"/>
                    <a:pt x="0" y="180"/>
                  </a:cubicBezTo>
                  <a:cubicBezTo>
                    <a:pt x="0" y="280"/>
                    <a:pt x="80" y="360"/>
                    <a:pt x="178" y="360"/>
                  </a:cubicBezTo>
                  <a:cubicBezTo>
                    <a:pt x="278" y="360"/>
                    <a:pt x="358" y="280"/>
                    <a:pt x="358" y="180"/>
                  </a:cubicBezTo>
                  <a:cubicBezTo>
                    <a:pt x="358" y="82"/>
                    <a:pt x="278" y="0"/>
                    <a:pt x="178"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2" name="Google Shape;1772;p20"/>
            <p:cNvSpPr/>
            <p:nvPr/>
          </p:nvSpPr>
          <p:spPr>
            <a:xfrm>
              <a:off x="5213675" y="4117225"/>
              <a:ext cx="8975" cy="8975"/>
            </a:xfrm>
            <a:custGeom>
              <a:rect b="b" l="l" r="r" t="t"/>
              <a:pathLst>
                <a:path extrusionOk="0" h="359" w="359">
                  <a:moveTo>
                    <a:pt x="178" y="0"/>
                  </a:moveTo>
                  <a:cubicBezTo>
                    <a:pt x="80" y="0"/>
                    <a:pt x="0" y="80"/>
                    <a:pt x="0" y="178"/>
                  </a:cubicBezTo>
                  <a:cubicBezTo>
                    <a:pt x="0" y="278"/>
                    <a:pt x="80" y="358"/>
                    <a:pt x="178" y="358"/>
                  </a:cubicBezTo>
                  <a:cubicBezTo>
                    <a:pt x="278" y="358"/>
                    <a:pt x="358" y="278"/>
                    <a:pt x="358" y="178"/>
                  </a:cubicBezTo>
                  <a:cubicBezTo>
                    <a:pt x="358" y="80"/>
                    <a:pt x="278" y="0"/>
                    <a:pt x="178"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3" name="Google Shape;1773;p20"/>
            <p:cNvSpPr/>
            <p:nvPr/>
          </p:nvSpPr>
          <p:spPr>
            <a:xfrm>
              <a:off x="5087575" y="4180500"/>
              <a:ext cx="8975" cy="9025"/>
            </a:xfrm>
            <a:custGeom>
              <a:rect b="b" l="l" r="r" t="t"/>
              <a:pathLst>
                <a:path extrusionOk="0" h="361" w="359">
                  <a:moveTo>
                    <a:pt x="181" y="1"/>
                  </a:moveTo>
                  <a:cubicBezTo>
                    <a:pt x="82" y="1"/>
                    <a:pt x="1" y="83"/>
                    <a:pt x="1" y="181"/>
                  </a:cubicBezTo>
                  <a:cubicBezTo>
                    <a:pt x="1" y="279"/>
                    <a:pt x="81" y="361"/>
                    <a:pt x="181" y="361"/>
                  </a:cubicBezTo>
                  <a:cubicBezTo>
                    <a:pt x="279" y="361"/>
                    <a:pt x="359" y="279"/>
                    <a:pt x="359" y="181"/>
                  </a:cubicBezTo>
                  <a:cubicBezTo>
                    <a:pt x="359" y="83"/>
                    <a:pt x="279" y="1"/>
                    <a:pt x="18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4" name="Google Shape;1774;p20"/>
            <p:cNvSpPr/>
            <p:nvPr/>
          </p:nvSpPr>
          <p:spPr>
            <a:xfrm>
              <a:off x="5246725" y="4112375"/>
              <a:ext cx="8975" cy="9000"/>
            </a:xfrm>
            <a:custGeom>
              <a:rect b="b" l="l" r="r" t="t"/>
              <a:pathLst>
                <a:path extrusionOk="0" h="360" w="359">
                  <a:moveTo>
                    <a:pt x="179" y="1"/>
                  </a:moveTo>
                  <a:cubicBezTo>
                    <a:pt x="81" y="1"/>
                    <a:pt x="1" y="81"/>
                    <a:pt x="1" y="181"/>
                  </a:cubicBezTo>
                  <a:cubicBezTo>
                    <a:pt x="1" y="279"/>
                    <a:pt x="81" y="359"/>
                    <a:pt x="179" y="359"/>
                  </a:cubicBezTo>
                  <a:cubicBezTo>
                    <a:pt x="279" y="359"/>
                    <a:pt x="359" y="279"/>
                    <a:pt x="359" y="181"/>
                  </a:cubicBezTo>
                  <a:cubicBezTo>
                    <a:pt x="359" y="81"/>
                    <a:pt x="279" y="1"/>
                    <a:pt x="17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5" name="Google Shape;1775;p20"/>
            <p:cNvSpPr/>
            <p:nvPr/>
          </p:nvSpPr>
          <p:spPr>
            <a:xfrm>
              <a:off x="5180100" y="4125075"/>
              <a:ext cx="8975" cy="9000"/>
            </a:xfrm>
            <a:custGeom>
              <a:rect b="b" l="l" r="r" t="t"/>
              <a:pathLst>
                <a:path extrusionOk="0" h="360" w="359">
                  <a:moveTo>
                    <a:pt x="181" y="1"/>
                  </a:moveTo>
                  <a:cubicBezTo>
                    <a:pt x="81" y="1"/>
                    <a:pt x="1" y="81"/>
                    <a:pt x="1" y="181"/>
                  </a:cubicBezTo>
                  <a:cubicBezTo>
                    <a:pt x="1" y="279"/>
                    <a:pt x="81" y="359"/>
                    <a:pt x="181" y="359"/>
                  </a:cubicBezTo>
                  <a:cubicBezTo>
                    <a:pt x="279" y="359"/>
                    <a:pt x="359" y="279"/>
                    <a:pt x="359" y="181"/>
                  </a:cubicBezTo>
                  <a:cubicBezTo>
                    <a:pt x="359" y="81"/>
                    <a:pt x="279" y="1"/>
                    <a:pt x="18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6" name="Google Shape;1776;p20"/>
            <p:cNvSpPr/>
            <p:nvPr/>
          </p:nvSpPr>
          <p:spPr>
            <a:xfrm>
              <a:off x="5049725" y="4063375"/>
              <a:ext cx="217225" cy="237500"/>
            </a:xfrm>
            <a:custGeom>
              <a:rect b="b" l="l" r="r" t="t"/>
              <a:pathLst>
                <a:path extrusionOk="0" h="9500" w="8689">
                  <a:moveTo>
                    <a:pt x="8610" y="75"/>
                  </a:moveTo>
                  <a:lnTo>
                    <a:pt x="8610" y="2727"/>
                  </a:lnTo>
                  <a:cubicBezTo>
                    <a:pt x="8450" y="2729"/>
                    <a:pt x="8289" y="2732"/>
                    <a:pt x="8127" y="2740"/>
                  </a:cubicBezTo>
                  <a:cubicBezTo>
                    <a:pt x="8119" y="2740"/>
                    <a:pt x="8111" y="2740"/>
                    <a:pt x="8102" y="2742"/>
                  </a:cubicBezTo>
                  <a:cubicBezTo>
                    <a:pt x="7932" y="2750"/>
                    <a:pt x="7764" y="2762"/>
                    <a:pt x="7598" y="2780"/>
                  </a:cubicBezTo>
                  <a:lnTo>
                    <a:pt x="7121" y="75"/>
                  </a:lnTo>
                  <a:close/>
                  <a:moveTo>
                    <a:pt x="6896" y="75"/>
                  </a:moveTo>
                  <a:lnTo>
                    <a:pt x="7378" y="2805"/>
                  </a:lnTo>
                  <a:cubicBezTo>
                    <a:pt x="7221" y="2825"/>
                    <a:pt x="7065" y="2849"/>
                    <a:pt x="6910" y="2875"/>
                  </a:cubicBezTo>
                  <a:cubicBezTo>
                    <a:pt x="6895" y="2879"/>
                    <a:pt x="6881" y="2879"/>
                    <a:pt x="6866" y="2882"/>
                  </a:cubicBezTo>
                  <a:cubicBezTo>
                    <a:pt x="6696" y="2912"/>
                    <a:pt x="6528" y="2945"/>
                    <a:pt x="6363" y="2984"/>
                  </a:cubicBezTo>
                  <a:lnTo>
                    <a:pt x="5304" y="75"/>
                  </a:lnTo>
                  <a:close/>
                  <a:moveTo>
                    <a:pt x="5067" y="75"/>
                  </a:moveTo>
                  <a:lnTo>
                    <a:pt x="6147" y="3037"/>
                  </a:lnTo>
                  <a:cubicBezTo>
                    <a:pt x="6137" y="3039"/>
                    <a:pt x="6127" y="3042"/>
                    <a:pt x="6118" y="3045"/>
                  </a:cubicBezTo>
                  <a:cubicBezTo>
                    <a:pt x="5957" y="3087"/>
                    <a:pt x="5795" y="3132"/>
                    <a:pt x="5637" y="3182"/>
                  </a:cubicBezTo>
                  <a:cubicBezTo>
                    <a:pt x="5634" y="3184"/>
                    <a:pt x="5630" y="3185"/>
                    <a:pt x="5627" y="3185"/>
                  </a:cubicBezTo>
                  <a:cubicBezTo>
                    <a:pt x="5471" y="3237"/>
                    <a:pt x="5316" y="3290"/>
                    <a:pt x="5162" y="3348"/>
                  </a:cubicBezTo>
                  <a:cubicBezTo>
                    <a:pt x="5154" y="3352"/>
                    <a:pt x="5146" y="3355"/>
                    <a:pt x="5137" y="3358"/>
                  </a:cubicBezTo>
                  <a:lnTo>
                    <a:pt x="3240" y="75"/>
                  </a:lnTo>
                  <a:close/>
                  <a:moveTo>
                    <a:pt x="2985" y="75"/>
                  </a:moveTo>
                  <a:lnTo>
                    <a:pt x="4929" y="3442"/>
                  </a:lnTo>
                  <a:cubicBezTo>
                    <a:pt x="4919" y="3447"/>
                    <a:pt x="4909" y="3452"/>
                    <a:pt x="4899" y="3455"/>
                  </a:cubicBezTo>
                  <a:cubicBezTo>
                    <a:pt x="4738" y="3523"/>
                    <a:pt x="4579" y="3593"/>
                    <a:pt x="4425" y="3668"/>
                  </a:cubicBezTo>
                  <a:cubicBezTo>
                    <a:pt x="4423" y="3670"/>
                    <a:pt x="4421" y="3670"/>
                    <a:pt x="4420" y="3672"/>
                  </a:cubicBezTo>
                  <a:cubicBezTo>
                    <a:pt x="4263" y="3748"/>
                    <a:pt x="4111" y="3828"/>
                    <a:pt x="3965" y="3911"/>
                  </a:cubicBezTo>
                  <a:cubicBezTo>
                    <a:pt x="3958" y="3915"/>
                    <a:pt x="3950" y="3918"/>
                    <a:pt x="3943" y="3921"/>
                  </a:cubicBezTo>
                  <a:lnTo>
                    <a:pt x="715" y="75"/>
                  </a:lnTo>
                  <a:close/>
                  <a:moveTo>
                    <a:pt x="427" y="75"/>
                  </a:moveTo>
                  <a:lnTo>
                    <a:pt x="3752" y="4036"/>
                  </a:lnTo>
                  <a:cubicBezTo>
                    <a:pt x="3707" y="4063"/>
                    <a:pt x="3663" y="4091"/>
                    <a:pt x="3620" y="4118"/>
                  </a:cubicBezTo>
                  <a:cubicBezTo>
                    <a:pt x="3585" y="4140"/>
                    <a:pt x="3550" y="4161"/>
                    <a:pt x="3517" y="4183"/>
                  </a:cubicBezTo>
                  <a:cubicBezTo>
                    <a:pt x="3455" y="4223"/>
                    <a:pt x="3395" y="4265"/>
                    <a:pt x="3335" y="4306"/>
                  </a:cubicBezTo>
                  <a:cubicBezTo>
                    <a:pt x="3314" y="4321"/>
                    <a:pt x="3292" y="4334"/>
                    <a:pt x="3272" y="4348"/>
                  </a:cubicBezTo>
                  <a:cubicBezTo>
                    <a:pt x="3192" y="4404"/>
                    <a:pt x="3112" y="4463"/>
                    <a:pt x="3035" y="4519"/>
                  </a:cubicBezTo>
                  <a:cubicBezTo>
                    <a:pt x="3010" y="4539"/>
                    <a:pt x="2985" y="4559"/>
                    <a:pt x="2962" y="4578"/>
                  </a:cubicBezTo>
                  <a:cubicBezTo>
                    <a:pt x="2914" y="4614"/>
                    <a:pt x="2866" y="4651"/>
                    <a:pt x="2817" y="4689"/>
                  </a:cubicBezTo>
                  <a:lnTo>
                    <a:pt x="186" y="2481"/>
                  </a:lnTo>
                  <a:lnTo>
                    <a:pt x="186" y="75"/>
                  </a:lnTo>
                  <a:close/>
                  <a:moveTo>
                    <a:pt x="186" y="2577"/>
                  </a:moveTo>
                  <a:lnTo>
                    <a:pt x="2759" y="4738"/>
                  </a:lnTo>
                  <a:lnTo>
                    <a:pt x="2709" y="4779"/>
                  </a:lnTo>
                  <a:lnTo>
                    <a:pt x="2702" y="4786"/>
                  </a:lnTo>
                  <a:lnTo>
                    <a:pt x="186" y="2674"/>
                  </a:lnTo>
                  <a:lnTo>
                    <a:pt x="186" y="2577"/>
                  </a:lnTo>
                  <a:close/>
                  <a:moveTo>
                    <a:pt x="186" y="2769"/>
                  </a:moveTo>
                  <a:lnTo>
                    <a:pt x="2646" y="4834"/>
                  </a:lnTo>
                  <a:cubicBezTo>
                    <a:pt x="2602" y="4869"/>
                    <a:pt x="2561" y="4907"/>
                    <a:pt x="2519" y="4946"/>
                  </a:cubicBezTo>
                  <a:cubicBezTo>
                    <a:pt x="2491" y="4971"/>
                    <a:pt x="2461" y="4996"/>
                    <a:pt x="2432" y="5021"/>
                  </a:cubicBezTo>
                  <a:cubicBezTo>
                    <a:pt x="2374" y="5076"/>
                    <a:pt x="2318" y="5131"/>
                    <a:pt x="2259" y="5186"/>
                  </a:cubicBezTo>
                  <a:cubicBezTo>
                    <a:pt x="2244" y="5201"/>
                    <a:pt x="2226" y="5216"/>
                    <a:pt x="2211" y="5232"/>
                  </a:cubicBezTo>
                  <a:cubicBezTo>
                    <a:pt x="2138" y="5304"/>
                    <a:pt x="2066" y="5375"/>
                    <a:pt x="1996" y="5450"/>
                  </a:cubicBezTo>
                  <a:cubicBezTo>
                    <a:pt x="1976" y="5470"/>
                    <a:pt x="1958" y="5492"/>
                    <a:pt x="1938" y="5514"/>
                  </a:cubicBezTo>
                  <a:cubicBezTo>
                    <a:pt x="1893" y="5564"/>
                    <a:pt x="1844" y="5614"/>
                    <a:pt x="1800" y="5664"/>
                  </a:cubicBezTo>
                  <a:lnTo>
                    <a:pt x="186" y="4731"/>
                  </a:lnTo>
                  <a:lnTo>
                    <a:pt x="186" y="2769"/>
                  </a:lnTo>
                  <a:close/>
                  <a:moveTo>
                    <a:pt x="186" y="4818"/>
                  </a:moveTo>
                  <a:lnTo>
                    <a:pt x="1751" y="5720"/>
                  </a:lnTo>
                  <a:cubicBezTo>
                    <a:pt x="1735" y="5740"/>
                    <a:pt x="1718" y="5759"/>
                    <a:pt x="1701" y="5777"/>
                  </a:cubicBezTo>
                  <a:lnTo>
                    <a:pt x="186" y="4902"/>
                  </a:lnTo>
                  <a:lnTo>
                    <a:pt x="186" y="4818"/>
                  </a:lnTo>
                  <a:close/>
                  <a:moveTo>
                    <a:pt x="186" y="4987"/>
                  </a:moveTo>
                  <a:lnTo>
                    <a:pt x="1653" y="5835"/>
                  </a:lnTo>
                  <a:cubicBezTo>
                    <a:pt x="1616" y="5880"/>
                    <a:pt x="1580" y="5925"/>
                    <a:pt x="1545" y="5972"/>
                  </a:cubicBezTo>
                  <a:cubicBezTo>
                    <a:pt x="1508" y="6015"/>
                    <a:pt x="1473" y="6058"/>
                    <a:pt x="1438" y="6103"/>
                  </a:cubicBezTo>
                  <a:cubicBezTo>
                    <a:pt x="1400" y="6153"/>
                    <a:pt x="1361" y="6207"/>
                    <a:pt x="1325" y="6258"/>
                  </a:cubicBezTo>
                  <a:cubicBezTo>
                    <a:pt x="1290" y="6305"/>
                    <a:pt x="1255" y="6350"/>
                    <a:pt x="1222" y="6398"/>
                  </a:cubicBezTo>
                  <a:cubicBezTo>
                    <a:pt x="1185" y="6450"/>
                    <a:pt x="1150" y="6503"/>
                    <a:pt x="1115" y="6556"/>
                  </a:cubicBezTo>
                  <a:cubicBezTo>
                    <a:pt x="1082" y="6605"/>
                    <a:pt x="1048" y="6653"/>
                    <a:pt x="1017" y="6701"/>
                  </a:cubicBezTo>
                  <a:cubicBezTo>
                    <a:pt x="983" y="6755"/>
                    <a:pt x="950" y="6810"/>
                    <a:pt x="917" y="6865"/>
                  </a:cubicBezTo>
                  <a:cubicBezTo>
                    <a:pt x="887" y="6915"/>
                    <a:pt x="855" y="6964"/>
                    <a:pt x="825" y="7014"/>
                  </a:cubicBezTo>
                  <a:cubicBezTo>
                    <a:pt x="792" y="7071"/>
                    <a:pt x="762" y="7129"/>
                    <a:pt x="730" y="7186"/>
                  </a:cubicBezTo>
                  <a:cubicBezTo>
                    <a:pt x="702" y="7236"/>
                    <a:pt x="672" y="7286"/>
                    <a:pt x="645" y="7338"/>
                  </a:cubicBezTo>
                  <a:cubicBezTo>
                    <a:pt x="614" y="7398"/>
                    <a:pt x="584" y="7461"/>
                    <a:pt x="552" y="7522"/>
                  </a:cubicBezTo>
                  <a:cubicBezTo>
                    <a:pt x="527" y="7571"/>
                    <a:pt x="502" y="7619"/>
                    <a:pt x="479" y="7667"/>
                  </a:cubicBezTo>
                  <a:cubicBezTo>
                    <a:pt x="445" y="7737"/>
                    <a:pt x="415" y="7807"/>
                    <a:pt x="384" y="7877"/>
                  </a:cubicBezTo>
                  <a:cubicBezTo>
                    <a:pt x="365" y="7921"/>
                    <a:pt x="344" y="7964"/>
                    <a:pt x="325" y="8007"/>
                  </a:cubicBezTo>
                  <a:cubicBezTo>
                    <a:pt x="277" y="8122"/>
                    <a:pt x="229" y="8239"/>
                    <a:pt x="186" y="8355"/>
                  </a:cubicBezTo>
                  <a:lnTo>
                    <a:pt x="186" y="4987"/>
                  </a:lnTo>
                  <a:close/>
                  <a:moveTo>
                    <a:pt x="111" y="75"/>
                  </a:moveTo>
                  <a:lnTo>
                    <a:pt x="111" y="8777"/>
                  </a:lnTo>
                  <a:lnTo>
                    <a:pt x="182" y="8575"/>
                  </a:lnTo>
                  <a:cubicBezTo>
                    <a:pt x="544" y="7559"/>
                    <a:pt x="1067" y="6643"/>
                    <a:pt x="1738" y="5849"/>
                  </a:cubicBezTo>
                  <a:cubicBezTo>
                    <a:pt x="1770" y="5810"/>
                    <a:pt x="1803" y="5774"/>
                    <a:pt x="1836" y="5735"/>
                  </a:cubicBezTo>
                  <a:cubicBezTo>
                    <a:pt x="2109" y="5424"/>
                    <a:pt x="2409" y="5129"/>
                    <a:pt x="2726" y="4862"/>
                  </a:cubicBezTo>
                  <a:lnTo>
                    <a:pt x="2759" y="4834"/>
                  </a:lnTo>
                  <a:cubicBezTo>
                    <a:pt x="2786" y="4811"/>
                    <a:pt x="2812" y="4788"/>
                    <a:pt x="2841" y="4766"/>
                  </a:cubicBezTo>
                  <a:cubicBezTo>
                    <a:pt x="2917" y="4704"/>
                    <a:pt x="2994" y="4643"/>
                    <a:pt x="3074" y="4583"/>
                  </a:cubicBezTo>
                  <a:cubicBezTo>
                    <a:pt x="3312" y="4403"/>
                    <a:pt x="3563" y="4235"/>
                    <a:pt x="3825" y="4078"/>
                  </a:cubicBezTo>
                  <a:lnTo>
                    <a:pt x="3863" y="4055"/>
                  </a:lnTo>
                  <a:lnTo>
                    <a:pt x="3872" y="4050"/>
                  </a:lnTo>
                  <a:cubicBezTo>
                    <a:pt x="3898" y="4033"/>
                    <a:pt x="3925" y="4016"/>
                    <a:pt x="3953" y="4001"/>
                  </a:cubicBezTo>
                  <a:cubicBezTo>
                    <a:pt x="4280" y="3813"/>
                    <a:pt x="4631" y="3643"/>
                    <a:pt x="4996" y="3493"/>
                  </a:cubicBezTo>
                  <a:lnTo>
                    <a:pt x="5036" y="3478"/>
                  </a:lnTo>
                  <a:cubicBezTo>
                    <a:pt x="5067" y="3465"/>
                    <a:pt x="5101" y="3452"/>
                    <a:pt x="5134" y="3438"/>
                  </a:cubicBezTo>
                  <a:cubicBezTo>
                    <a:pt x="5221" y="3405"/>
                    <a:pt x="5307" y="3372"/>
                    <a:pt x="5396" y="3342"/>
                  </a:cubicBezTo>
                  <a:cubicBezTo>
                    <a:pt x="5659" y="3248"/>
                    <a:pt x="5930" y="3167"/>
                    <a:pt x="6203" y="3099"/>
                  </a:cubicBezTo>
                  <a:cubicBezTo>
                    <a:pt x="6240" y="3089"/>
                    <a:pt x="6278" y="3080"/>
                    <a:pt x="6315" y="3072"/>
                  </a:cubicBezTo>
                  <a:lnTo>
                    <a:pt x="6348" y="3064"/>
                  </a:lnTo>
                  <a:cubicBezTo>
                    <a:pt x="6698" y="2982"/>
                    <a:pt x="7060" y="2917"/>
                    <a:pt x="7424" y="2874"/>
                  </a:cubicBezTo>
                  <a:lnTo>
                    <a:pt x="7464" y="2869"/>
                  </a:lnTo>
                  <a:lnTo>
                    <a:pt x="7478" y="2867"/>
                  </a:lnTo>
                  <a:cubicBezTo>
                    <a:pt x="7508" y="2864"/>
                    <a:pt x="7539" y="2860"/>
                    <a:pt x="7571" y="2857"/>
                  </a:cubicBezTo>
                  <a:cubicBezTo>
                    <a:pt x="7744" y="2839"/>
                    <a:pt x="7921" y="2825"/>
                    <a:pt x="8097" y="2815"/>
                  </a:cubicBezTo>
                  <a:cubicBezTo>
                    <a:pt x="8161" y="2812"/>
                    <a:pt x="8224" y="2812"/>
                    <a:pt x="8287" y="2810"/>
                  </a:cubicBezTo>
                  <a:cubicBezTo>
                    <a:pt x="8397" y="2807"/>
                    <a:pt x="8505" y="2802"/>
                    <a:pt x="8615" y="2802"/>
                  </a:cubicBezTo>
                  <a:lnTo>
                    <a:pt x="8615" y="2837"/>
                  </a:lnTo>
                  <a:cubicBezTo>
                    <a:pt x="4546" y="2852"/>
                    <a:pt x="1288" y="5174"/>
                    <a:pt x="111" y="8907"/>
                  </a:cubicBezTo>
                  <a:lnTo>
                    <a:pt x="74" y="9022"/>
                  </a:lnTo>
                  <a:lnTo>
                    <a:pt x="74" y="75"/>
                  </a:lnTo>
                  <a:close/>
                  <a:moveTo>
                    <a:pt x="1" y="1"/>
                  </a:moveTo>
                  <a:lnTo>
                    <a:pt x="1" y="9500"/>
                  </a:lnTo>
                  <a:lnTo>
                    <a:pt x="181" y="8928"/>
                  </a:lnTo>
                  <a:cubicBezTo>
                    <a:pt x="1351" y="5217"/>
                    <a:pt x="4598" y="2912"/>
                    <a:pt x="8652" y="2912"/>
                  </a:cubicBezTo>
                  <a:lnTo>
                    <a:pt x="8689" y="2912"/>
                  </a:lnTo>
                  <a:lnTo>
                    <a:pt x="8689" y="2764"/>
                  </a:lnTo>
                  <a:lnTo>
                    <a:pt x="8684" y="2727"/>
                  </a:lnTo>
                  <a:lnTo>
                    <a:pt x="8685" y="2727"/>
                  </a:lnTo>
                  <a:lnTo>
                    <a:pt x="8685" y="1"/>
                  </a:lnTo>
                  <a:lnTo>
                    <a:pt x="7033" y="1"/>
                  </a:lnTo>
                  <a:lnTo>
                    <a:pt x="7524" y="2789"/>
                  </a:lnTo>
                  <a:cubicBezTo>
                    <a:pt x="7506" y="2790"/>
                    <a:pt x="7488" y="2792"/>
                    <a:pt x="7468" y="2795"/>
                  </a:cubicBezTo>
                  <a:lnTo>
                    <a:pt x="7451" y="2797"/>
                  </a:lnTo>
                  <a:lnTo>
                    <a:pt x="6963" y="32"/>
                  </a:lnTo>
                  <a:lnTo>
                    <a:pt x="6958" y="1"/>
                  </a:lnTo>
                  <a:lnTo>
                    <a:pt x="5199" y="1"/>
                  </a:lnTo>
                  <a:lnTo>
                    <a:pt x="6290" y="3002"/>
                  </a:lnTo>
                  <a:cubicBezTo>
                    <a:pt x="6267" y="3007"/>
                    <a:pt x="6242" y="3012"/>
                    <a:pt x="6218" y="3019"/>
                  </a:cubicBezTo>
                  <a:lnTo>
                    <a:pt x="5119" y="1"/>
                  </a:lnTo>
                  <a:lnTo>
                    <a:pt x="3114" y="1"/>
                  </a:lnTo>
                  <a:lnTo>
                    <a:pt x="5067" y="3385"/>
                  </a:lnTo>
                  <a:cubicBezTo>
                    <a:pt x="5046" y="3393"/>
                    <a:pt x="5024" y="3403"/>
                    <a:pt x="5004" y="3412"/>
                  </a:cubicBezTo>
                  <a:lnTo>
                    <a:pt x="4998" y="3413"/>
                  </a:lnTo>
                  <a:lnTo>
                    <a:pt x="3039" y="19"/>
                  </a:lnTo>
                  <a:lnTo>
                    <a:pt x="3029" y="1"/>
                  </a:lnTo>
                  <a:lnTo>
                    <a:pt x="557" y="1"/>
                  </a:lnTo>
                  <a:lnTo>
                    <a:pt x="3878" y="3960"/>
                  </a:lnTo>
                  <a:lnTo>
                    <a:pt x="3832" y="3986"/>
                  </a:lnTo>
                  <a:lnTo>
                    <a:pt x="3815" y="3998"/>
                  </a:lnTo>
                  <a:lnTo>
                    <a:pt x="472" y="14"/>
                  </a:lnTo>
                  <a:lnTo>
                    <a:pt x="46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7" name="Google Shape;1777;p20"/>
            <p:cNvSpPr/>
            <p:nvPr/>
          </p:nvSpPr>
          <p:spPr>
            <a:xfrm>
              <a:off x="4825825" y="4189100"/>
              <a:ext cx="76450" cy="205100"/>
            </a:xfrm>
            <a:custGeom>
              <a:rect b="b" l="l" r="r" t="t"/>
              <a:pathLst>
                <a:path extrusionOk="0" h="8204" w="3058">
                  <a:moveTo>
                    <a:pt x="76" y="327"/>
                  </a:moveTo>
                  <a:cubicBezTo>
                    <a:pt x="375" y="860"/>
                    <a:pt x="942" y="1196"/>
                    <a:pt x="1558" y="1196"/>
                  </a:cubicBezTo>
                  <a:cubicBezTo>
                    <a:pt x="2103" y="1196"/>
                    <a:pt x="2601" y="946"/>
                    <a:pt x="2919" y="521"/>
                  </a:cubicBezTo>
                  <a:lnTo>
                    <a:pt x="2919" y="521"/>
                  </a:lnTo>
                  <a:lnTo>
                    <a:pt x="1578" y="8128"/>
                  </a:lnTo>
                  <a:lnTo>
                    <a:pt x="76" y="8128"/>
                  </a:lnTo>
                  <a:lnTo>
                    <a:pt x="76" y="327"/>
                  </a:lnTo>
                  <a:close/>
                  <a:moveTo>
                    <a:pt x="1" y="0"/>
                  </a:moveTo>
                  <a:lnTo>
                    <a:pt x="1" y="8203"/>
                  </a:lnTo>
                  <a:lnTo>
                    <a:pt x="1640" y="8203"/>
                  </a:lnTo>
                  <a:lnTo>
                    <a:pt x="3057" y="167"/>
                  </a:lnTo>
                  <a:lnTo>
                    <a:pt x="3057" y="167"/>
                  </a:lnTo>
                  <a:lnTo>
                    <a:pt x="2954" y="336"/>
                  </a:lnTo>
                  <a:cubicBezTo>
                    <a:pt x="2659" y="828"/>
                    <a:pt x="2136" y="1123"/>
                    <a:pt x="1558" y="1123"/>
                  </a:cubicBezTo>
                  <a:cubicBezTo>
                    <a:pt x="918" y="1123"/>
                    <a:pt x="335" y="743"/>
                    <a:pt x="72" y="157"/>
                  </a:cubicBez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8" name="Google Shape;1778;p20"/>
            <p:cNvSpPr/>
            <p:nvPr/>
          </p:nvSpPr>
          <p:spPr>
            <a:xfrm>
              <a:off x="4914275" y="4242800"/>
              <a:ext cx="103450" cy="151350"/>
            </a:xfrm>
            <a:custGeom>
              <a:rect b="b" l="l" r="r" t="t"/>
              <a:pathLst>
                <a:path extrusionOk="0" h="6054" w="4138">
                  <a:moveTo>
                    <a:pt x="2107" y="484"/>
                  </a:moveTo>
                  <a:cubicBezTo>
                    <a:pt x="2151" y="1510"/>
                    <a:pt x="2982" y="2354"/>
                    <a:pt x="4011" y="2408"/>
                  </a:cubicBezTo>
                  <a:lnTo>
                    <a:pt x="1949" y="5980"/>
                  </a:lnTo>
                  <a:lnTo>
                    <a:pt x="105" y="5980"/>
                  </a:lnTo>
                  <a:lnTo>
                    <a:pt x="2107" y="484"/>
                  </a:lnTo>
                  <a:close/>
                  <a:moveTo>
                    <a:pt x="2204" y="1"/>
                  </a:moveTo>
                  <a:lnTo>
                    <a:pt x="0" y="6054"/>
                  </a:lnTo>
                  <a:lnTo>
                    <a:pt x="1991" y="6054"/>
                  </a:lnTo>
                  <a:lnTo>
                    <a:pt x="4106" y="2391"/>
                  </a:lnTo>
                  <a:lnTo>
                    <a:pt x="4138" y="2338"/>
                  </a:lnTo>
                  <a:lnTo>
                    <a:pt x="4074" y="2336"/>
                  </a:lnTo>
                  <a:cubicBezTo>
                    <a:pt x="3030" y="2314"/>
                    <a:pt x="2179" y="1445"/>
                    <a:pt x="2179" y="399"/>
                  </a:cubicBezTo>
                  <a:cubicBezTo>
                    <a:pt x="2179" y="355"/>
                    <a:pt x="2182" y="310"/>
                    <a:pt x="2186" y="264"/>
                  </a:cubicBezTo>
                  <a:lnTo>
                    <a:pt x="2204"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9" name="Google Shape;1779;p20"/>
            <p:cNvSpPr/>
            <p:nvPr/>
          </p:nvSpPr>
          <p:spPr>
            <a:xfrm>
              <a:off x="4868675" y="4198325"/>
              <a:ext cx="101125" cy="195875"/>
            </a:xfrm>
            <a:custGeom>
              <a:rect b="b" l="l" r="r" t="t"/>
              <a:pathLst>
                <a:path extrusionOk="0" h="7835" w="4045">
                  <a:moveTo>
                    <a:pt x="1380" y="439"/>
                  </a:moveTo>
                  <a:cubicBezTo>
                    <a:pt x="1583" y="1242"/>
                    <a:pt x="2317" y="1826"/>
                    <a:pt x="3162" y="1826"/>
                  </a:cubicBezTo>
                  <a:cubicBezTo>
                    <a:pt x="3422" y="1826"/>
                    <a:pt x="3675" y="1773"/>
                    <a:pt x="3913" y="1666"/>
                  </a:cubicBezTo>
                  <a:lnTo>
                    <a:pt x="3913" y="1666"/>
                  </a:lnTo>
                  <a:lnTo>
                    <a:pt x="1694" y="7759"/>
                  </a:lnTo>
                  <a:lnTo>
                    <a:pt x="89" y="7759"/>
                  </a:lnTo>
                  <a:lnTo>
                    <a:pt x="1380" y="439"/>
                  </a:lnTo>
                  <a:close/>
                  <a:moveTo>
                    <a:pt x="1381" y="1"/>
                  </a:moveTo>
                  <a:lnTo>
                    <a:pt x="1" y="7834"/>
                  </a:lnTo>
                  <a:lnTo>
                    <a:pt x="1746" y="7834"/>
                  </a:lnTo>
                  <a:lnTo>
                    <a:pt x="4045" y="1518"/>
                  </a:lnTo>
                  <a:lnTo>
                    <a:pt x="3961" y="1561"/>
                  </a:lnTo>
                  <a:cubicBezTo>
                    <a:pt x="3710" y="1688"/>
                    <a:pt x="3442" y="1753"/>
                    <a:pt x="3162" y="1753"/>
                  </a:cubicBezTo>
                  <a:cubicBezTo>
                    <a:pt x="2286" y="1753"/>
                    <a:pt x="1535" y="1098"/>
                    <a:pt x="1415" y="232"/>
                  </a:cubicBezTo>
                  <a:lnTo>
                    <a:pt x="138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0" name="Google Shape;1780;p20"/>
            <p:cNvSpPr/>
            <p:nvPr/>
          </p:nvSpPr>
          <p:spPr>
            <a:xfrm>
              <a:off x="4822250" y="4147150"/>
              <a:ext cx="217250" cy="247000"/>
            </a:xfrm>
            <a:custGeom>
              <a:rect b="b" l="l" r="r" t="t"/>
              <a:pathLst>
                <a:path extrusionOk="0" h="9880" w="8690">
                  <a:moveTo>
                    <a:pt x="75" y="76"/>
                  </a:moveTo>
                  <a:cubicBezTo>
                    <a:pt x="4196" y="92"/>
                    <a:pt x="7785" y="3024"/>
                    <a:pt x="8615" y="7050"/>
                  </a:cubicBezTo>
                  <a:lnTo>
                    <a:pt x="8615" y="8017"/>
                  </a:lnTo>
                  <a:cubicBezTo>
                    <a:pt x="8603" y="7969"/>
                    <a:pt x="8592" y="7922"/>
                    <a:pt x="8578" y="7874"/>
                  </a:cubicBezTo>
                  <a:lnTo>
                    <a:pt x="8578" y="7055"/>
                  </a:lnTo>
                  <a:cubicBezTo>
                    <a:pt x="7752" y="3044"/>
                    <a:pt x="4179" y="129"/>
                    <a:pt x="75" y="112"/>
                  </a:cubicBezTo>
                  <a:lnTo>
                    <a:pt x="75" y="76"/>
                  </a:lnTo>
                  <a:close/>
                  <a:moveTo>
                    <a:pt x="7919" y="6283"/>
                  </a:moveTo>
                  <a:cubicBezTo>
                    <a:pt x="7960" y="6372"/>
                    <a:pt x="7999" y="6460"/>
                    <a:pt x="8037" y="6548"/>
                  </a:cubicBezTo>
                  <a:cubicBezTo>
                    <a:pt x="8060" y="6600"/>
                    <a:pt x="8084" y="6650"/>
                    <a:pt x="8105" y="6702"/>
                  </a:cubicBezTo>
                  <a:cubicBezTo>
                    <a:pt x="8157" y="6826"/>
                    <a:pt x="8205" y="6953"/>
                    <a:pt x="8250" y="7078"/>
                  </a:cubicBezTo>
                  <a:cubicBezTo>
                    <a:pt x="8260" y="7106"/>
                    <a:pt x="8272" y="7133"/>
                    <a:pt x="8282" y="7161"/>
                  </a:cubicBezTo>
                  <a:cubicBezTo>
                    <a:pt x="8337" y="7314"/>
                    <a:pt x="8387" y="7469"/>
                    <a:pt x="8432" y="7624"/>
                  </a:cubicBezTo>
                  <a:cubicBezTo>
                    <a:pt x="8445" y="7664"/>
                    <a:pt x="8453" y="7706"/>
                    <a:pt x="8465" y="7746"/>
                  </a:cubicBezTo>
                  <a:cubicBezTo>
                    <a:pt x="8495" y="7852"/>
                    <a:pt x="8523" y="7959"/>
                    <a:pt x="8550" y="8066"/>
                  </a:cubicBezTo>
                  <a:lnTo>
                    <a:pt x="8505" y="8066"/>
                  </a:lnTo>
                  <a:lnTo>
                    <a:pt x="8505" y="9413"/>
                  </a:lnTo>
                  <a:lnTo>
                    <a:pt x="8175" y="9806"/>
                  </a:lnTo>
                  <a:lnTo>
                    <a:pt x="5885" y="9806"/>
                  </a:lnTo>
                  <a:lnTo>
                    <a:pt x="7919" y="6283"/>
                  </a:lnTo>
                  <a:close/>
                  <a:moveTo>
                    <a:pt x="8505" y="9758"/>
                  </a:moveTo>
                  <a:lnTo>
                    <a:pt x="8505" y="9806"/>
                  </a:lnTo>
                  <a:lnTo>
                    <a:pt x="8463" y="9806"/>
                  </a:lnTo>
                  <a:lnTo>
                    <a:pt x="8505" y="9758"/>
                  </a:lnTo>
                  <a:close/>
                  <a:moveTo>
                    <a:pt x="8615" y="8139"/>
                  </a:moveTo>
                  <a:lnTo>
                    <a:pt x="8615" y="9806"/>
                  </a:lnTo>
                  <a:lnTo>
                    <a:pt x="8578" y="9806"/>
                  </a:lnTo>
                  <a:lnTo>
                    <a:pt x="8578" y="8139"/>
                  </a:lnTo>
                  <a:close/>
                  <a:moveTo>
                    <a:pt x="0" y="1"/>
                  </a:moveTo>
                  <a:lnTo>
                    <a:pt x="0" y="186"/>
                  </a:lnTo>
                  <a:lnTo>
                    <a:pt x="39" y="186"/>
                  </a:lnTo>
                  <a:cubicBezTo>
                    <a:pt x="4123" y="186"/>
                    <a:pt x="7684" y="3080"/>
                    <a:pt x="8505" y="7061"/>
                  </a:cubicBezTo>
                  <a:lnTo>
                    <a:pt x="8505" y="7419"/>
                  </a:lnTo>
                  <a:cubicBezTo>
                    <a:pt x="7494" y="4236"/>
                    <a:pt x="4464" y="905"/>
                    <a:pt x="39" y="905"/>
                  </a:cubicBezTo>
                  <a:lnTo>
                    <a:pt x="0" y="905"/>
                  </a:lnTo>
                  <a:lnTo>
                    <a:pt x="0" y="1033"/>
                  </a:lnTo>
                  <a:lnTo>
                    <a:pt x="39" y="1033"/>
                  </a:lnTo>
                  <a:cubicBezTo>
                    <a:pt x="64" y="1033"/>
                    <a:pt x="90" y="1035"/>
                    <a:pt x="115" y="1035"/>
                  </a:cubicBezTo>
                  <a:lnTo>
                    <a:pt x="172" y="1037"/>
                  </a:lnTo>
                  <a:cubicBezTo>
                    <a:pt x="1236" y="1053"/>
                    <a:pt x="2269" y="1272"/>
                    <a:pt x="3242" y="1685"/>
                  </a:cubicBezTo>
                  <a:cubicBezTo>
                    <a:pt x="4236" y="2104"/>
                    <a:pt x="5145" y="2716"/>
                    <a:pt x="5947" y="3500"/>
                  </a:cubicBezTo>
                  <a:cubicBezTo>
                    <a:pt x="6741" y="4276"/>
                    <a:pt x="7391" y="5183"/>
                    <a:pt x="7882" y="6202"/>
                  </a:cubicBezTo>
                  <a:lnTo>
                    <a:pt x="5757" y="9880"/>
                  </a:lnTo>
                  <a:lnTo>
                    <a:pt x="8209" y="9880"/>
                  </a:lnTo>
                  <a:lnTo>
                    <a:pt x="8505" y="9528"/>
                  </a:lnTo>
                  <a:lnTo>
                    <a:pt x="8505" y="9643"/>
                  </a:lnTo>
                  <a:lnTo>
                    <a:pt x="8305" y="9880"/>
                  </a:lnTo>
                  <a:lnTo>
                    <a:pt x="8690" y="9880"/>
                  </a:lnTo>
                  <a:lnTo>
                    <a:pt x="8690" y="8102"/>
                  </a:lnTo>
                  <a:lnTo>
                    <a:pt x="8688" y="8066"/>
                  </a:lnTo>
                  <a:lnTo>
                    <a:pt x="8687" y="7043"/>
                  </a:lnTo>
                  <a:cubicBezTo>
                    <a:pt x="7847" y="2962"/>
                    <a:pt x="4209" y="1"/>
                    <a:pt x="3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1" name="Google Shape;1781;p20"/>
            <p:cNvSpPr/>
            <p:nvPr/>
          </p:nvSpPr>
          <p:spPr>
            <a:xfrm>
              <a:off x="4903025" y="4125075"/>
              <a:ext cx="9025" cy="9000"/>
            </a:xfrm>
            <a:custGeom>
              <a:rect b="b" l="l" r="r" t="t"/>
              <a:pathLst>
                <a:path extrusionOk="0" h="360" w="361">
                  <a:moveTo>
                    <a:pt x="181" y="1"/>
                  </a:moveTo>
                  <a:cubicBezTo>
                    <a:pt x="82" y="1"/>
                    <a:pt x="1" y="81"/>
                    <a:pt x="1" y="181"/>
                  </a:cubicBezTo>
                  <a:cubicBezTo>
                    <a:pt x="1" y="279"/>
                    <a:pt x="82" y="359"/>
                    <a:pt x="181" y="359"/>
                  </a:cubicBezTo>
                  <a:cubicBezTo>
                    <a:pt x="280" y="359"/>
                    <a:pt x="360" y="279"/>
                    <a:pt x="360" y="181"/>
                  </a:cubicBezTo>
                  <a:cubicBezTo>
                    <a:pt x="360" y="81"/>
                    <a:pt x="280" y="1"/>
                    <a:pt x="18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2" name="Google Shape;1782;p20"/>
            <p:cNvSpPr/>
            <p:nvPr/>
          </p:nvSpPr>
          <p:spPr>
            <a:xfrm>
              <a:off x="4935350" y="4137625"/>
              <a:ext cx="8975" cy="8975"/>
            </a:xfrm>
            <a:custGeom>
              <a:rect b="b" l="l" r="r" t="t"/>
              <a:pathLst>
                <a:path extrusionOk="0" h="359" w="359">
                  <a:moveTo>
                    <a:pt x="178" y="0"/>
                  </a:moveTo>
                  <a:cubicBezTo>
                    <a:pt x="80" y="0"/>
                    <a:pt x="0" y="80"/>
                    <a:pt x="0" y="180"/>
                  </a:cubicBezTo>
                  <a:cubicBezTo>
                    <a:pt x="0" y="278"/>
                    <a:pt x="80" y="358"/>
                    <a:pt x="178" y="358"/>
                  </a:cubicBezTo>
                  <a:cubicBezTo>
                    <a:pt x="278" y="358"/>
                    <a:pt x="358" y="278"/>
                    <a:pt x="358" y="180"/>
                  </a:cubicBezTo>
                  <a:cubicBezTo>
                    <a:pt x="358" y="80"/>
                    <a:pt x="278" y="0"/>
                    <a:pt x="178"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3" name="Google Shape;1783;p20"/>
            <p:cNvSpPr/>
            <p:nvPr/>
          </p:nvSpPr>
          <p:spPr>
            <a:xfrm>
              <a:off x="4968250" y="4156200"/>
              <a:ext cx="8975" cy="9000"/>
            </a:xfrm>
            <a:custGeom>
              <a:rect b="b" l="l" r="r" t="t"/>
              <a:pathLst>
                <a:path extrusionOk="0" h="360" w="359">
                  <a:moveTo>
                    <a:pt x="180" y="0"/>
                  </a:moveTo>
                  <a:cubicBezTo>
                    <a:pt x="80" y="0"/>
                    <a:pt x="0" y="82"/>
                    <a:pt x="0" y="180"/>
                  </a:cubicBezTo>
                  <a:cubicBezTo>
                    <a:pt x="0" y="278"/>
                    <a:pt x="80" y="360"/>
                    <a:pt x="180" y="360"/>
                  </a:cubicBezTo>
                  <a:cubicBezTo>
                    <a:pt x="278" y="360"/>
                    <a:pt x="358" y="278"/>
                    <a:pt x="358" y="180"/>
                  </a:cubicBezTo>
                  <a:cubicBezTo>
                    <a:pt x="358" y="82"/>
                    <a:pt x="278"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4" name="Google Shape;1784;p20"/>
            <p:cNvSpPr/>
            <p:nvPr/>
          </p:nvSpPr>
          <p:spPr>
            <a:xfrm>
              <a:off x="4836450" y="4112375"/>
              <a:ext cx="8975" cy="9000"/>
            </a:xfrm>
            <a:custGeom>
              <a:rect b="b" l="l" r="r" t="t"/>
              <a:pathLst>
                <a:path extrusionOk="0" h="360" w="359">
                  <a:moveTo>
                    <a:pt x="179" y="1"/>
                  </a:moveTo>
                  <a:cubicBezTo>
                    <a:pt x="80" y="1"/>
                    <a:pt x="0" y="81"/>
                    <a:pt x="0" y="181"/>
                  </a:cubicBezTo>
                  <a:cubicBezTo>
                    <a:pt x="0" y="279"/>
                    <a:pt x="80" y="359"/>
                    <a:pt x="179" y="359"/>
                  </a:cubicBezTo>
                  <a:cubicBezTo>
                    <a:pt x="279" y="359"/>
                    <a:pt x="358" y="279"/>
                    <a:pt x="358" y="181"/>
                  </a:cubicBezTo>
                  <a:cubicBezTo>
                    <a:pt x="358" y="81"/>
                    <a:pt x="279" y="1"/>
                    <a:pt x="17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5" name="Google Shape;1785;p20"/>
            <p:cNvSpPr/>
            <p:nvPr/>
          </p:nvSpPr>
          <p:spPr>
            <a:xfrm>
              <a:off x="4869500" y="4117225"/>
              <a:ext cx="8975" cy="8975"/>
            </a:xfrm>
            <a:custGeom>
              <a:rect b="b" l="l" r="r" t="t"/>
              <a:pathLst>
                <a:path extrusionOk="0" h="359" w="359">
                  <a:moveTo>
                    <a:pt x="181" y="0"/>
                  </a:moveTo>
                  <a:cubicBezTo>
                    <a:pt x="81" y="0"/>
                    <a:pt x="1" y="80"/>
                    <a:pt x="1" y="178"/>
                  </a:cubicBezTo>
                  <a:cubicBezTo>
                    <a:pt x="1" y="278"/>
                    <a:pt x="81" y="358"/>
                    <a:pt x="181" y="358"/>
                  </a:cubicBezTo>
                  <a:cubicBezTo>
                    <a:pt x="279" y="358"/>
                    <a:pt x="359" y="278"/>
                    <a:pt x="359" y="178"/>
                  </a:cubicBezTo>
                  <a:cubicBezTo>
                    <a:pt x="359" y="80"/>
                    <a:pt x="279" y="0"/>
                    <a:pt x="181"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6" name="Google Shape;1786;p20"/>
            <p:cNvSpPr/>
            <p:nvPr/>
          </p:nvSpPr>
          <p:spPr>
            <a:xfrm>
              <a:off x="4995550" y="4180500"/>
              <a:ext cx="9025" cy="9025"/>
            </a:xfrm>
            <a:custGeom>
              <a:rect b="b" l="l" r="r" t="t"/>
              <a:pathLst>
                <a:path extrusionOk="0" h="361" w="361">
                  <a:moveTo>
                    <a:pt x="181" y="1"/>
                  </a:moveTo>
                  <a:cubicBezTo>
                    <a:pt x="82" y="1"/>
                    <a:pt x="1" y="81"/>
                    <a:pt x="1" y="181"/>
                  </a:cubicBezTo>
                  <a:cubicBezTo>
                    <a:pt x="1" y="281"/>
                    <a:pt x="82" y="361"/>
                    <a:pt x="181" y="361"/>
                  </a:cubicBezTo>
                  <a:cubicBezTo>
                    <a:pt x="281" y="361"/>
                    <a:pt x="360" y="281"/>
                    <a:pt x="360" y="181"/>
                  </a:cubicBezTo>
                  <a:cubicBezTo>
                    <a:pt x="360" y="81"/>
                    <a:pt x="281" y="1"/>
                    <a:pt x="18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7" name="Google Shape;1787;p20"/>
            <p:cNvSpPr/>
            <p:nvPr/>
          </p:nvSpPr>
          <p:spPr>
            <a:xfrm>
              <a:off x="4822250" y="4063375"/>
              <a:ext cx="217225" cy="223800"/>
            </a:xfrm>
            <a:custGeom>
              <a:rect b="b" l="l" r="r" t="t"/>
              <a:pathLst>
                <a:path extrusionOk="0" h="8952" w="8689">
                  <a:moveTo>
                    <a:pt x="1708" y="74"/>
                  </a:moveTo>
                  <a:lnTo>
                    <a:pt x="1226" y="2804"/>
                  </a:lnTo>
                  <a:cubicBezTo>
                    <a:pt x="1058" y="2782"/>
                    <a:pt x="890" y="2765"/>
                    <a:pt x="722" y="2754"/>
                  </a:cubicBezTo>
                  <a:lnTo>
                    <a:pt x="708" y="2754"/>
                  </a:lnTo>
                  <a:cubicBezTo>
                    <a:pt x="545" y="2742"/>
                    <a:pt x="380" y="2734"/>
                    <a:pt x="217" y="2730"/>
                  </a:cubicBezTo>
                  <a:lnTo>
                    <a:pt x="217" y="74"/>
                  </a:lnTo>
                  <a:close/>
                  <a:moveTo>
                    <a:pt x="3525" y="74"/>
                  </a:moveTo>
                  <a:lnTo>
                    <a:pt x="2446" y="3039"/>
                  </a:lnTo>
                  <a:cubicBezTo>
                    <a:pt x="2281" y="2995"/>
                    <a:pt x="2114" y="2957"/>
                    <a:pt x="1946" y="2924"/>
                  </a:cubicBezTo>
                  <a:cubicBezTo>
                    <a:pt x="1934" y="2920"/>
                    <a:pt x="1922" y="2919"/>
                    <a:pt x="1911" y="2917"/>
                  </a:cubicBezTo>
                  <a:cubicBezTo>
                    <a:pt x="1756" y="2885"/>
                    <a:pt x="1601" y="2857"/>
                    <a:pt x="1446" y="2834"/>
                  </a:cubicBezTo>
                  <a:lnTo>
                    <a:pt x="1932" y="74"/>
                  </a:lnTo>
                  <a:close/>
                  <a:moveTo>
                    <a:pt x="5587" y="74"/>
                  </a:moveTo>
                  <a:lnTo>
                    <a:pt x="3648" y="3433"/>
                  </a:lnTo>
                  <a:cubicBezTo>
                    <a:pt x="3485" y="3368"/>
                    <a:pt x="3322" y="3307"/>
                    <a:pt x="3155" y="3252"/>
                  </a:cubicBezTo>
                  <a:cubicBezTo>
                    <a:pt x="3135" y="3243"/>
                    <a:pt x="3115" y="3238"/>
                    <a:pt x="3095" y="3232"/>
                  </a:cubicBezTo>
                  <a:cubicBezTo>
                    <a:pt x="2950" y="3184"/>
                    <a:pt x="2805" y="3137"/>
                    <a:pt x="2660" y="3097"/>
                  </a:cubicBezTo>
                  <a:lnTo>
                    <a:pt x="3760" y="74"/>
                  </a:lnTo>
                  <a:close/>
                  <a:moveTo>
                    <a:pt x="8114" y="74"/>
                  </a:moveTo>
                  <a:lnTo>
                    <a:pt x="4824" y="3995"/>
                  </a:lnTo>
                  <a:cubicBezTo>
                    <a:pt x="4816" y="3991"/>
                    <a:pt x="4809" y="3988"/>
                    <a:pt x="4801" y="3983"/>
                  </a:cubicBezTo>
                  <a:cubicBezTo>
                    <a:pt x="4656" y="3903"/>
                    <a:pt x="4508" y="3823"/>
                    <a:pt x="4354" y="3748"/>
                  </a:cubicBezTo>
                  <a:cubicBezTo>
                    <a:pt x="4353" y="3748"/>
                    <a:pt x="4351" y="3747"/>
                    <a:pt x="4349" y="3747"/>
                  </a:cubicBezTo>
                  <a:cubicBezTo>
                    <a:pt x="4198" y="3672"/>
                    <a:pt x="4043" y="3600"/>
                    <a:pt x="3885" y="3533"/>
                  </a:cubicBezTo>
                  <a:cubicBezTo>
                    <a:pt x="3875" y="3528"/>
                    <a:pt x="3865" y="3523"/>
                    <a:pt x="3855" y="3518"/>
                  </a:cubicBezTo>
                  <a:lnTo>
                    <a:pt x="5843" y="75"/>
                  </a:lnTo>
                  <a:lnTo>
                    <a:pt x="5843" y="74"/>
                  </a:lnTo>
                  <a:close/>
                  <a:moveTo>
                    <a:pt x="8402" y="74"/>
                  </a:moveTo>
                  <a:lnTo>
                    <a:pt x="8402" y="75"/>
                  </a:lnTo>
                  <a:lnTo>
                    <a:pt x="8505" y="75"/>
                  </a:lnTo>
                  <a:lnTo>
                    <a:pt x="8505" y="2597"/>
                  </a:lnTo>
                  <a:lnTo>
                    <a:pt x="5950" y="4741"/>
                  </a:lnTo>
                  <a:cubicBezTo>
                    <a:pt x="5897" y="4699"/>
                    <a:pt x="5842" y="4659"/>
                    <a:pt x="5787" y="4619"/>
                  </a:cubicBezTo>
                  <a:cubicBezTo>
                    <a:pt x="5770" y="4606"/>
                    <a:pt x="5752" y="4593"/>
                    <a:pt x="5733" y="4579"/>
                  </a:cubicBezTo>
                  <a:cubicBezTo>
                    <a:pt x="5655" y="4523"/>
                    <a:pt x="5577" y="4468"/>
                    <a:pt x="5495" y="4413"/>
                  </a:cubicBezTo>
                  <a:cubicBezTo>
                    <a:pt x="5480" y="4403"/>
                    <a:pt x="5465" y="4393"/>
                    <a:pt x="5450" y="4383"/>
                  </a:cubicBezTo>
                  <a:cubicBezTo>
                    <a:pt x="5384" y="4338"/>
                    <a:pt x="5317" y="4295"/>
                    <a:pt x="5250" y="4251"/>
                  </a:cubicBezTo>
                  <a:cubicBezTo>
                    <a:pt x="5220" y="4233"/>
                    <a:pt x="5190" y="4216"/>
                    <a:pt x="5160" y="4196"/>
                  </a:cubicBezTo>
                  <a:cubicBezTo>
                    <a:pt x="5112" y="4168"/>
                    <a:pt x="5066" y="4138"/>
                    <a:pt x="5017" y="4108"/>
                  </a:cubicBezTo>
                  <a:lnTo>
                    <a:pt x="8402" y="74"/>
                  </a:lnTo>
                  <a:close/>
                  <a:moveTo>
                    <a:pt x="8505" y="2694"/>
                  </a:moveTo>
                  <a:lnTo>
                    <a:pt x="8505" y="2789"/>
                  </a:lnTo>
                  <a:lnTo>
                    <a:pt x="6068" y="4834"/>
                  </a:lnTo>
                  <a:lnTo>
                    <a:pt x="6063" y="4831"/>
                  </a:lnTo>
                  <a:cubicBezTo>
                    <a:pt x="6045" y="4816"/>
                    <a:pt x="6027" y="4801"/>
                    <a:pt x="6010" y="4788"/>
                  </a:cubicBezTo>
                  <a:lnTo>
                    <a:pt x="8505" y="2694"/>
                  </a:lnTo>
                  <a:close/>
                  <a:moveTo>
                    <a:pt x="8505" y="2885"/>
                  </a:moveTo>
                  <a:lnTo>
                    <a:pt x="8505" y="4813"/>
                  </a:lnTo>
                  <a:lnTo>
                    <a:pt x="6991" y="5685"/>
                  </a:lnTo>
                  <a:cubicBezTo>
                    <a:pt x="6944" y="5635"/>
                    <a:pt x="6894" y="5585"/>
                    <a:pt x="6846" y="5535"/>
                  </a:cubicBezTo>
                  <a:cubicBezTo>
                    <a:pt x="6829" y="5519"/>
                    <a:pt x="6813" y="5500"/>
                    <a:pt x="6794" y="5482"/>
                  </a:cubicBezTo>
                  <a:cubicBezTo>
                    <a:pt x="6724" y="5410"/>
                    <a:pt x="6651" y="5341"/>
                    <a:pt x="6576" y="5271"/>
                  </a:cubicBezTo>
                  <a:cubicBezTo>
                    <a:pt x="6565" y="5261"/>
                    <a:pt x="6551" y="5249"/>
                    <a:pt x="6540" y="5239"/>
                  </a:cubicBezTo>
                  <a:cubicBezTo>
                    <a:pt x="6476" y="5181"/>
                    <a:pt x="6411" y="5122"/>
                    <a:pt x="6346" y="5066"/>
                  </a:cubicBezTo>
                  <a:cubicBezTo>
                    <a:pt x="6321" y="5044"/>
                    <a:pt x="6296" y="5024"/>
                    <a:pt x="6271" y="5002"/>
                  </a:cubicBezTo>
                  <a:cubicBezTo>
                    <a:pt x="6223" y="4962"/>
                    <a:pt x="6176" y="4921"/>
                    <a:pt x="6127" y="4881"/>
                  </a:cubicBezTo>
                  <a:lnTo>
                    <a:pt x="8505" y="2885"/>
                  </a:lnTo>
                  <a:close/>
                  <a:moveTo>
                    <a:pt x="8505" y="4897"/>
                  </a:moveTo>
                  <a:lnTo>
                    <a:pt x="8505" y="4982"/>
                  </a:lnTo>
                  <a:lnTo>
                    <a:pt x="7092" y="5796"/>
                  </a:lnTo>
                  <a:lnTo>
                    <a:pt x="7083" y="5787"/>
                  </a:lnTo>
                  <a:cubicBezTo>
                    <a:pt x="7069" y="5772"/>
                    <a:pt x="7056" y="5757"/>
                    <a:pt x="7041" y="5742"/>
                  </a:cubicBezTo>
                  <a:lnTo>
                    <a:pt x="8505" y="4897"/>
                  </a:lnTo>
                  <a:close/>
                  <a:moveTo>
                    <a:pt x="8505" y="5067"/>
                  </a:moveTo>
                  <a:lnTo>
                    <a:pt x="8505" y="8177"/>
                  </a:lnTo>
                  <a:cubicBezTo>
                    <a:pt x="8470" y="8074"/>
                    <a:pt x="8433" y="7971"/>
                    <a:pt x="8393" y="7869"/>
                  </a:cubicBezTo>
                  <a:cubicBezTo>
                    <a:pt x="8380" y="7832"/>
                    <a:pt x="8363" y="7797"/>
                    <a:pt x="8348" y="7761"/>
                  </a:cubicBezTo>
                  <a:cubicBezTo>
                    <a:pt x="8322" y="7696"/>
                    <a:pt x="8295" y="7631"/>
                    <a:pt x="8265" y="7566"/>
                  </a:cubicBezTo>
                  <a:cubicBezTo>
                    <a:pt x="8247" y="7524"/>
                    <a:pt x="8225" y="7482"/>
                    <a:pt x="8205" y="7441"/>
                  </a:cubicBezTo>
                  <a:cubicBezTo>
                    <a:pt x="8177" y="7383"/>
                    <a:pt x="8150" y="7324"/>
                    <a:pt x="8119" y="7266"/>
                  </a:cubicBezTo>
                  <a:cubicBezTo>
                    <a:pt x="8097" y="7223"/>
                    <a:pt x="8072" y="7179"/>
                    <a:pt x="8049" y="7136"/>
                  </a:cubicBezTo>
                  <a:cubicBezTo>
                    <a:pt x="8017" y="7081"/>
                    <a:pt x="7989" y="7026"/>
                    <a:pt x="7955" y="6971"/>
                  </a:cubicBezTo>
                  <a:cubicBezTo>
                    <a:pt x="7930" y="6926"/>
                    <a:pt x="7902" y="6883"/>
                    <a:pt x="7874" y="6840"/>
                  </a:cubicBezTo>
                  <a:cubicBezTo>
                    <a:pt x="7840" y="6786"/>
                    <a:pt x="7809" y="6733"/>
                    <a:pt x="7774" y="6680"/>
                  </a:cubicBezTo>
                  <a:cubicBezTo>
                    <a:pt x="7746" y="6636"/>
                    <a:pt x="7714" y="6593"/>
                    <a:pt x="7686" y="6550"/>
                  </a:cubicBezTo>
                  <a:cubicBezTo>
                    <a:pt x="7649" y="6498"/>
                    <a:pt x="7614" y="6445"/>
                    <a:pt x="7576" y="6393"/>
                  </a:cubicBezTo>
                  <a:cubicBezTo>
                    <a:pt x="7544" y="6352"/>
                    <a:pt x="7511" y="6310"/>
                    <a:pt x="7479" y="6268"/>
                  </a:cubicBezTo>
                  <a:cubicBezTo>
                    <a:pt x="7439" y="6217"/>
                    <a:pt x="7401" y="6163"/>
                    <a:pt x="7359" y="6112"/>
                  </a:cubicBezTo>
                  <a:cubicBezTo>
                    <a:pt x="7326" y="6072"/>
                    <a:pt x="7291" y="6032"/>
                    <a:pt x="7257" y="5990"/>
                  </a:cubicBezTo>
                  <a:cubicBezTo>
                    <a:pt x="7217" y="5945"/>
                    <a:pt x="7181" y="5898"/>
                    <a:pt x="7141" y="5854"/>
                  </a:cubicBezTo>
                  <a:lnTo>
                    <a:pt x="8505" y="5067"/>
                  </a:lnTo>
                  <a:close/>
                  <a:moveTo>
                    <a:pt x="8615" y="75"/>
                  </a:moveTo>
                  <a:lnTo>
                    <a:pt x="8615" y="8868"/>
                  </a:lnTo>
                  <a:lnTo>
                    <a:pt x="8572" y="8872"/>
                  </a:lnTo>
                  <a:cubicBezTo>
                    <a:pt x="7922" y="5550"/>
                    <a:pt x="4124" y="2854"/>
                    <a:pt x="75" y="2837"/>
                  </a:cubicBezTo>
                  <a:lnTo>
                    <a:pt x="75" y="2800"/>
                  </a:lnTo>
                  <a:cubicBezTo>
                    <a:pt x="90" y="2800"/>
                    <a:pt x="107" y="2802"/>
                    <a:pt x="122" y="2802"/>
                  </a:cubicBezTo>
                  <a:lnTo>
                    <a:pt x="144" y="2802"/>
                  </a:lnTo>
                  <a:lnTo>
                    <a:pt x="180" y="2804"/>
                  </a:lnTo>
                  <a:cubicBezTo>
                    <a:pt x="537" y="2809"/>
                    <a:pt x="896" y="2835"/>
                    <a:pt x="1251" y="2882"/>
                  </a:cubicBezTo>
                  <a:lnTo>
                    <a:pt x="1271" y="2884"/>
                  </a:lnTo>
                  <a:cubicBezTo>
                    <a:pt x="1313" y="2890"/>
                    <a:pt x="1355" y="2895"/>
                    <a:pt x="1398" y="2902"/>
                  </a:cubicBezTo>
                  <a:cubicBezTo>
                    <a:pt x="1753" y="2954"/>
                    <a:pt x="2109" y="3027"/>
                    <a:pt x="2459" y="3119"/>
                  </a:cubicBezTo>
                  <a:cubicBezTo>
                    <a:pt x="2507" y="3130"/>
                    <a:pt x="2554" y="3144"/>
                    <a:pt x="2602" y="3157"/>
                  </a:cubicBezTo>
                  <a:cubicBezTo>
                    <a:pt x="2954" y="3255"/>
                    <a:pt x="3307" y="3375"/>
                    <a:pt x="3650" y="3513"/>
                  </a:cubicBezTo>
                  <a:cubicBezTo>
                    <a:pt x="3696" y="3532"/>
                    <a:pt x="3741" y="3552"/>
                    <a:pt x="3786" y="3570"/>
                  </a:cubicBezTo>
                  <a:cubicBezTo>
                    <a:pt x="3876" y="3608"/>
                    <a:pt x="3965" y="3647"/>
                    <a:pt x="4053" y="3687"/>
                  </a:cubicBezTo>
                  <a:cubicBezTo>
                    <a:pt x="4316" y="3806"/>
                    <a:pt x="4571" y="3936"/>
                    <a:pt x="4814" y="4075"/>
                  </a:cubicBezTo>
                  <a:lnTo>
                    <a:pt x="4819" y="4078"/>
                  </a:lnTo>
                  <a:cubicBezTo>
                    <a:pt x="4844" y="4091"/>
                    <a:pt x="4867" y="4106"/>
                    <a:pt x="4892" y="4121"/>
                  </a:cubicBezTo>
                  <a:lnTo>
                    <a:pt x="4904" y="4128"/>
                  </a:lnTo>
                  <a:lnTo>
                    <a:pt x="4942" y="4150"/>
                  </a:lnTo>
                  <a:cubicBezTo>
                    <a:pt x="5290" y="4356"/>
                    <a:pt x="5624" y="4579"/>
                    <a:pt x="5928" y="4818"/>
                  </a:cubicBezTo>
                  <a:cubicBezTo>
                    <a:pt x="5957" y="4839"/>
                    <a:pt x="5983" y="4861"/>
                    <a:pt x="6012" y="4884"/>
                  </a:cubicBezTo>
                  <a:lnTo>
                    <a:pt x="6045" y="4911"/>
                  </a:lnTo>
                  <a:cubicBezTo>
                    <a:pt x="6128" y="4977"/>
                    <a:pt x="6210" y="5046"/>
                    <a:pt x="6290" y="5114"/>
                  </a:cubicBezTo>
                  <a:cubicBezTo>
                    <a:pt x="6528" y="5321"/>
                    <a:pt x="6751" y="5535"/>
                    <a:pt x="6956" y="5757"/>
                  </a:cubicBezTo>
                  <a:lnTo>
                    <a:pt x="6959" y="5760"/>
                  </a:lnTo>
                  <a:cubicBezTo>
                    <a:pt x="6981" y="5785"/>
                    <a:pt x="7004" y="5810"/>
                    <a:pt x="7026" y="5835"/>
                  </a:cubicBezTo>
                  <a:lnTo>
                    <a:pt x="7056" y="5869"/>
                  </a:lnTo>
                  <a:cubicBezTo>
                    <a:pt x="7762" y="6663"/>
                    <a:pt x="8250" y="7526"/>
                    <a:pt x="8505" y="8434"/>
                  </a:cubicBezTo>
                  <a:lnTo>
                    <a:pt x="8578" y="8692"/>
                  </a:lnTo>
                  <a:lnTo>
                    <a:pt x="8578" y="75"/>
                  </a:lnTo>
                  <a:close/>
                  <a:moveTo>
                    <a:pt x="144" y="1"/>
                  </a:moveTo>
                  <a:lnTo>
                    <a:pt x="144" y="2729"/>
                  </a:lnTo>
                  <a:lnTo>
                    <a:pt x="125" y="2729"/>
                  </a:lnTo>
                  <a:cubicBezTo>
                    <a:pt x="95" y="2727"/>
                    <a:pt x="67" y="2727"/>
                    <a:pt x="37" y="2727"/>
                  </a:cubicBezTo>
                  <a:lnTo>
                    <a:pt x="0" y="2727"/>
                  </a:lnTo>
                  <a:lnTo>
                    <a:pt x="0" y="2910"/>
                  </a:lnTo>
                  <a:lnTo>
                    <a:pt x="37" y="2910"/>
                  </a:lnTo>
                  <a:cubicBezTo>
                    <a:pt x="4079" y="2910"/>
                    <a:pt x="7879" y="5605"/>
                    <a:pt x="8507" y="8918"/>
                  </a:cubicBezTo>
                  <a:lnTo>
                    <a:pt x="8512" y="8952"/>
                  </a:lnTo>
                  <a:lnTo>
                    <a:pt x="8688" y="8935"/>
                  </a:lnTo>
                  <a:lnTo>
                    <a:pt x="8688" y="1"/>
                  </a:lnTo>
                  <a:lnTo>
                    <a:pt x="8367" y="1"/>
                  </a:lnTo>
                  <a:lnTo>
                    <a:pt x="4952" y="4071"/>
                  </a:lnTo>
                  <a:lnTo>
                    <a:pt x="4931" y="4058"/>
                  </a:lnTo>
                  <a:cubicBezTo>
                    <a:pt x="4917" y="4050"/>
                    <a:pt x="4902" y="4041"/>
                    <a:pt x="4887" y="4033"/>
                  </a:cubicBezTo>
                  <a:lnTo>
                    <a:pt x="8272" y="1"/>
                  </a:lnTo>
                  <a:lnTo>
                    <a:pt x="5800" y="1"/>
                  </a:lnTo>
                  <a:lnTo>
                    <a:pt x="3786" y="3490"/>
                  </a:lnTo>
                  <a:cubicBezTo>
                    <a:pt x="3763" y="3480"/>
                    <a:pt x="3740" y="3472"/>
                    <a:pt x="3716" y="3462"/>
                  </a:cubicBezTo>
                  <a:lnTo>
                    <a:pt x="5715" y="1"/>
                  </a:lnTo>
                  <a:lnTo>
                    <a:pt x="3708" y="1"/>
                  </a:lnTo>
                  <a:lnTo>
                    <a:pt x="2589" y="3077"/>
                  </a:lnTo>
                  <a:cubicBezTo>
                    <a:pt x="2565" y="3070"/>
                    <a:pt x="2540" y="3064"/>
                    <a:pt x="2517" y="3057"/>
                  </a:cubicBezTo>
                  <a:lnTo>
                    <a:pt x="3630" y="1"/>
                  </a:lnTo>
                  <a:lnTo>
                    <a:pt x="1871" y="1"/>
                  </a:lnTo>
                  <a:lnTo>
                    <a:pt x="1373" y="2824"/>
                  </a:lnTo>
                  <a:cubicBezTo>
                    <a:pt x="1348" y="2820"/>
                    <a:pt x="1323" y="2817"/>
                    <a:pt x="1300" y="2814"/>
                  </a:cubicBezTo>
                  <a:lnTo>
                    <a:pt x="179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8" name="Google Shape;1788;p20"/>
            <p:cNvSpPr/>
            <p:nvPr/>
          </p:nvSpPr>
          <p:spPr>
            <a:xfrm>
              <a:off x="5516650" y="4235400"/>
              <a:ext cx="47250" cy="60775"/>
            </a:xfrm>
            <a:custGeom>
              <a:rect b="b" l="l" r="r" t="t"/>
              <a:pathLst>
                <a:path extrusionOk="0" h="2431" w="1890">
                  <a:moveTo>
                    <a:pt x="1786" y="0"/>
                  </a:moveTo>
                  <a:cubicBezTo>
                    <a:pt x="1070" y="705"/>
                    <a:pt x="470" y="1521"/>
                    <a:pt x="0" y="2429"/>
                  </a:cubicBezTo>
                  <a:cubicBezTo>
                    <a:pt x="20" y="2429"/>
                    <a:pt x="40" y="2430"/>
                    <a:pt x="60" y="2430"/>
                  </a:cubicBezTo>
                  <a:cubicBezTo>
                    <a:pt x="1070" y="2430"/>
                    <a:pt x="1889" y="1609"/>
                    <a:pt x="1889" y="601"/>
                  </a:cubicBezTo>
                  <a:cubicBezTo>
                    <a:pt x="1889" y="398"/>
                    <a:pt x="1854" y="197"/>
                    <a:pt x="17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9" name="Google Shape;1789;p20"/>
            <p:cNvSpPr/>
            <p:nvPr/>
          </p:nvSpPr>
          <p:spPr>
            <a:xfrm>
              <a:off x="5564400" y="4190375"/>
              <a:ext cx="64375" cy="49050"/>
            </a:xfrm>
            <a:custGeom>
              <a:rect b="b" l="l" r="r" t="t"/>
              <a:pathLst>
                <a:path extrusionOk="0" h="1962" w="2575">
                  <a:moveTo>
                    <a:pt x="2544" y="1"/>
                  </a:moveTo>
                  <a:cubicBezTo>
                    <a:pt x="1615" y="399"/>
                    <a:pt x="760" y="963"/>
                    <a:pt x="1" y="1681"/>
                  </a:cubicBezTo>
                  <a:cubicBezTo>
                    <a:pt x="274" y="1865"/>
                    <a:pt x="590" y="1961"/>
                    <a:pt x="918" y="1961"/>
                  </a:cubicBezTo>
                  <a:cubicBezTo>
                    <a:pt x="1831" y="1961"/>
                    <a:pt x="2574" y="1218"/>
                    <a:pt x="2574" y="305"/>
                  </a:cubicBezTo>
                  <a:cubicBezTo>
                    <a:pt x="2574" y="206"/>
                    <a:pt x="2564" y="104"/>
                    <a:pt x="2544"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0" name="Google Shape;1790;p20"/>
            <p:cNvSpPr/>
            <p:nvPr/>
          </p:nvSpPr>
          <p:spPr>
            <a:xfrm>
              <a:off x="5269425" y="4173975"/>
              <a:ext cx="73850" cy="40425"/>
            </a:xfrm>
            <a:custGeom>
              <a:rect b="b" l="l" r="r" t="t"/>
              <a:pathLst>
                <a:path extrusionOk="0" h="1617" w="2954">
                  <a:moveTo>
                    <a:pt x="4" y="0"/>
                  </a:moveTo>
                  <a:cubicBezTo>
                    <a:pt x="2" y="32"/>
                    <a:pt x="0" y="64"/>
                    <a:pt x="0" y="97"/>
                  </a:cubicBezTo>
                  <a:cubicBezTo>
                    <a:pt x="0" y="935"/>
                    <a:pt x="683" y="1616"/>
                    <a:pt x="1521" y="1616"/>
                  </a:cubicBezTo>
                  <a:cubicBezTo>
                    <a:pt x="2171" y="1616"/>
                    <a:pt x="2739" y="1213"/>
                    <a:pt x="2954" y="605"/>
                  </a:cubicBezTo>
                  <a:cubicBezTo>
                    <a:pt x="2016" y="220"/>
                    <a:pt x="1023" y="19"/>
                    <a:pt x="4"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1" name="Google Shape;1791;p20"/>
            <p:cNvSpPr/>
            <p:nvPr/>
          </p:nvSpPr>
          <p:spPr>
            <a:xfrm>
              <a:off x="5348950" y="4191700"/>
              <a:ext cx="62400" cy="47725"/>
            </a:xfrm>
            <a:custGeom>
              <a:rect b="b" l="l" r="r" t="t"/>
              <a:pathLst>
                <a:path extrusionOk="0" h="1909" w="2496">
                  <a:moveTo>
                    <a:pt x="21" y="1"/>
                  </a:moveTo>
                  <a:cubicBezTo>
                    <a:pt x="7" y="84"/>
                    <a:pt x="1" y="169"/>
                    <a:pt x="1" y="252"/>
                  </a:cubicBezTo>
                  <a:cubicBezTo>
                    <a:pt x="1" y="1165"/>
                    <a:pt x="744" y="1908"/>
                    <a:pt x="1656" y="1908"/>
                  </a:cubicBezTo>
                  <a:cubicBezTo>
                    <a:pt x="1953" y="1908"/>
                    <a:pt x="2243" y="1830"/>
                    <a:pt x="2496" y="1680"/>
                  </a:cubicBezTo>
                  <a:cubicBezTo>
                    <a:pt x="1756" y="969"/>
                    <a:pt x="924" y="406"/>
                    <a:pt x="2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2" name="Google Shape;1792;p20"/>
            <p:cNvSpPr/>
            <p:nvPr/>
          </p:nvSpPr>
          <p:spPr>
            <a:xfrm>
              <a:off x="5414175" y="4238675"/>
              <a:ext cx="45075" cy="59825"/>
            </a:xfrm>
            <a:custGeom>
              <a:rect b="b" l="l" r="r" t="t"/>
              <a:pathLst>
                <a:path extrusionOk="0" h="2393" w="1803">
                  <a:moveTo>
                    <a:pt x="90" y="1"/>
                  </a:moveTo>
                  <a:cubicBezTo>
                    <a:pt x="30" y="184"/>
                    <a:pt x="0" y="374"/>
                    <a:pt x="0" y="564"/>
                  </a:cubicBezTo>
                  <a:cubicBezTo>
                    <a:pt x="0" y="1565"/>
                    <a:pt x="806" y="2379"/>
                    <a:pt x="1802" y="2393"/>
                  </a:cubicBezTo>
                  <a:cubicBezTo>
                    <a:pt x="1356" y="1508"/>
                    <a:pt x="780" y="704"/>
                    <a:pt x="9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3" name="Google Shape;1793;p20"/>
            <p:cNvSpPr/>
            <p:nvPr/>
          </p:nvSpPr>
          <p:spPr>
            <a:xfrm>
              <a:off x="5492400" y="4147150"/>
              <a:ext cx="217225" cy="247050"/>
            </a:xfrm>
            <a:custGeom>
              <a:rect b="b" l="l" r="r" t="t"/>
              <a:pathLst>
                <a:path extrusionOk="0" h="9882" w="8689">
                  <a:moveTo>
                    <a:pt x="8615" y="74"/>
                  </a:moveTo>
                  <a:lnTo>
                    <a:pt x="8615" y="112"/>
                  </a:lnTo>
                  <a:cubicBezTo>
                    <a:pt x="4510" y="129"/>
                    <a:pt x="937" y="3049"/>
                    <a:pt x="109" y="7073"/>
                  </a:cubicBezTo>
                  <a:lnTo>
                    <a:pt x="124" y="7826"/>
                  </a:lnTo>
                  <a:cubicBezTo>
                    <a:pt x="111" y="7871"/>
                    <a:pt x="101" y="7914"/>
                    <a:pt x="89" y="7959"/>
                  </a:cubicBezTo>
                  <a:lnTo>
                    <a:pt x="74" y="7070"/>
                  </a:lnTo>
                  <a:cubicBezTo>
                    <a:pt x="904" y="3029"/>
                    <a:pt x="4493" y="92"/>
                    <a:pt x="8615" y="74"/>
                  </a:cubicBezTo>
                  <a:close/>
                  <a:moveTo>
                    <a:pt x="111" y="8139"/>
                  </a:moveTo>
                  <a:lnTo>
                    <a:pt x="111" y="9275"/>
                  </a:lnTo>
                  <a:lnTo>
                    <a:pt x="111" y="9806"/>
                  </a:lnTo>
                  <a:lnTo>
                    <a:pt x="74" y="9806"/>
                  </a:lnTo>
                  <a:lnTo>
                    <a:pt x="74" y="8139"/>
                  </a:lnTo>
                  <a:close/>
                  <a:moveTo>
                    <a:pt x="184" y="9593"/>
                  </a:moveTo>
                  <a:lnTo>
                    <a:pt x="364" y="9806"/>
                  </a:lnTo>
                  <a:lnTo>
                    <a:pt x="184" y="9806"/>
                  </a:lnTo>
                  <a:lnTo>
                    <a:pt x="184" y="9593"/>
                  </a:lnTo>
                  <a:close/>
                  <a:moveTo>
                    <a:pt x="830" y="6149"/>
                  </a:moveTo>
                  <a:lnTo>
                    <a:pt x="2942" y="9806"/>
                  </a:lnTo>
                  <a:lnTo>
                    <a:pt x="654" y="9806"/>
                  </a:lnTo>
                  <a:lnTo>
                    <a:pt x="184" y="9248"/>
                  </a:lnTo>
                  <a:lnTo>
                    <a:pt x="184" y="8066"/>
                  </a:lnTo>
                  <a:lnTo>
                    <a:pt x="141" y="8066"/>
                  </a:lnTo>
                  <a:cubicBezTo>
                    <a:pt x="166" y="7962"/>
                    <a:pt x="194" y="7861"/>
                    <a:pt x="221" y="7759"/>
                  </a:cubicBezTo>
                  <a:cubicBezTo>
                    <a:pt x="237" y="7703"/>
                    <a:pt x="251" y="7646"/>
                    <a:pt x="267" y="7591"/>
                  </a:cubicBezTo>
                  <a:cubicBezTo>
                    <a:pt x="311" y="7444"/>
                    <a:pt x="359" y="7300"/>
                    <a:pt x="409" y="7155"/>
                  </a:cubicBezTo>
                  <a:cubicBezTo>
                    <a:pt x="416" y="7136"/>
                    <a:pt x="422" y="7116"/>
                    <a:pt x="429" y="7096"/>
                  </a:cubicBezTo>
                  <a:cubicBezTo>
                    <a:pt x="487" y="6933"/>
                    <a:pt x="552" y="6770"/>
                    <a:pt x="620" y="6608"/>
                  </a:cubicBezTo>
                  <a:cubicBezTo>
                    <a:pt x="640" y="6560"/>
                    <a:pt x="664" y="6513"/>
                    <a:pt x="685" y="6465"/>
                  </a:cubicBezTo>
                  <a:cubicBezTo>
                    <a:pt x="732" y="6358"/>
                    <a:pt x="780" y="6253"/>
                    <a:pt x="830" y="6149"/>
                  </a:cubicBezTo>
                  <a:close/>
                  <a:moveTo>
                    <a:pt x="8652" y="1"/>
                  </a:moveTo>
                  <a:cubicBezTo>
                    <a:pt x="4478" y="1"/>
                    <a:pt x="840" y="2967"/>
                    <a:pt x="1" y="7063"/>
                  </a:cubicBezTo>
                  <a:lnTo>
                    <a:pt x="18" y="8066"/>
                  </a:lnTo>
                  <a:lnTo>
                    <a:pt x="1" y="8066"/>
                  </a:lnTo>
                  <a:lnTo>
                    <a:pt x="1" y="9881"/>
                  </a:lnTo>
                  <a:lnTo>
                    <a:pt x="522" y="9881"/>
                  </a:lnTo>
                  <a:lnTo>
                    <a:pt x="184" y="9478"/>
                  </a:lnTo>
                  <a:lnTo>
                    <a:pt x="184" y="9363"/>
                  </a:lnTo>
                  <a:lnTo>
                    <a:pt x="619" y="9880"/>
                  </a:lnTo>
                  <a:lnTo>
                    <a:pt x="3071" y="9880"/>
                  </a:lnTo>
                  <a:lnTo>
                    <a:pt x="875" y="6079"/>
                  </a:lnTo>
                  <a:lnTo>
                    <a:pt x="870" y="6069"/>
                  </a:lnTo>
                  <a:cubicBezTo>
                    <a:pt x="1350" y="5106"/>
                    <a:pt x="1976" y="4240"/>
                    <a:pt x="2736" y="3495"/>
                  </a:cubicBezTo>
                  <a:cubicBezTo>
                    <a:pt x="2779" y="3454"/>
                    <a:pt x="2822" y="3412"/>
                    <a:pt x="2866" y="3372"/>
                  </a:cubicBezTo>
                  <a:cubicBezTo>
                    <a:pt x="3662" y="2621"/>
                    <a:pt x="4560" y="2038"/>
                    <a:pt x="5534" y="1641"/>
                  </a:cubicBezTo>
                  <a:cubicBezTo>
                    <a:pt x="6523" y="1238"/>
                    <a:pt x="7573" y="1033"/>
                    <a:pt x="8652" y="1033"/>
                  </a:cubicBezTo>
                  <a:lnTo>
                    <a:pt x="8689" y="1033"/>
                  </a:lnTo>
                  <a:lnTo>
                    <a:pt x="8689" y="904"/>
                  </a:lnTo>
                  <a:lnTo>
                    <a:pt x="8652" y="904"/>
                  </a:lnTo>
                  <a:cubicBezTo>
                    <a:pt x="4217" y="904"/>
                    <a:pt x="1190" y="4258"/>
                    <a:pt x="191" y="7458"/>
                  </a:cubicBezTo>
                  <a:lnTo>
                    <a:pt x="182" y="7080"/>
                  </a:lnTo>
                  <a:cubicBezTo>
                    <a:pt x="1005" y="3085"/>
                    <a:pt x="4566" y="186"/>
                    <a:pt x="8652" y="186"/>
                  </a:cubicBezTo>
                  <a:lnTo>
                    <a:pt x="8689" y="186"/>
                  </a:lnTo>
                  <a:lnTo>
                    <a:pt x="8689"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4" name="Google Shape;1794;p20"/>
            <p:cNvSpPr/>
            <p:nvPr/>
          </p:nvSpPr>
          <p:spPr>
            <a:xfrm>
              <a:off x="5565625" y="4197050"/>
              <a:ext cx="101075" cy="197150"/>
            </a:xfrm>
            <a:custGeom>
              <a:rect b="b" l="l" r="r" t="t"/>
              <a:pathLst>
                <a:path extrusionOk="0" h="7886" w="4043">
                  <a:moveTo>
                    <a:pt x="2658" y="465"/>
                  </a:moveTo>
                  <a:lnTo>
                    <a:pt x="3954" y="7810"/>
                  </a:lnTo>
                  <a:lnTo>
                    <a:pt x="2347" y="7810"/>
                  </a:lnTo>
                  <a:lnTo>
                    <a:pt x="132" y="1724"/>
                  </a:lnTo>
                  <a:lnTo>
                    <a:pt x="132" y="1724"/>
                  </a:lnTo>
                  <a:cubicBezTo>
                    <a:pt x="365" y="1826"/>
                    <a:pt x="611" y="1879"/>
                    <a:pt x="869" y="1879"/>
                  </a:cubicBezTo>
                  <a:cubicBezTo>
                    <a:pt x="1729" y="1879"/>
                    <a:pt x="2465" y="1284"/>
                    <a:pt x="2658" y="465"/>
                  </a:cubicBezTo>
                  <a:close/>
                  <a:moveTo>
                    <a:pt x="2652" y="0"/>
                  </a:moveTo>
                  <a:lnTo>
                    <a:pt x="2622" y="248"/>
                  </a:lnTo>
                  <a:cubicBezTo>
                    <a:pt x="2517" y="1136"/>
                    <a:pt x="1762" y="1804"/>
                    <a:pt x="869" y="1804"/>
                  </a:cubicBezTo>
                  <a:cubicBezTo>
                    <a:pt x="593" y="1804"/>
                    <a:pt x="328" y="1742"/>
                    <a:pt x="83" y="1619"/>
                  </a:cubicBezTo>
                  <a:lnTo>
                    <a:pt x="0" y="1578"/>
                  </a:lnTo>
                  <a:lnTo>
                    <a:pt x="2287" y="7860"/>
                  </a:lnTo>
                  <a:lnTo>
                    <a:pt x="2295" y="7885"/>
                  </a:lnTo>
                  <a:lnTo>
                    <a:pt x="4042" y="7885"/>
                  </a:lnTo>
                  <a:lnTo>
                    <a:pt x="265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5" name="Google Shape;1795;p20"/>
            <p:cNvSpPr/>
            <p:nvPr/>
          </p:nvSpPr>
          <p:spPr>
            <a:xfrm>
              <a:off x="5516275" y="4244425"/>
              <a:ext cx="104775" cy="149725"/>
            </a:xfrm>
            <a:custGeom>
              <a:rect b="b" l="l" r="r" t="t"/>
              <a:pathLst>
                <a:path extrusionOk="0" h="5989" w="4191">
                  <a:moveTo>
                    <a:pt x="2081" y="407"/>
                  </a:moveTo>
                  <a:lnTo>
                    <a:pt x="4086" y="5915"/>
                  </a:lnTo>
                  <a:lnTo>
                    <a:pt x="2244" y="5915"/>
                  </a:lnTo>
                  <a:lnTo>
                    <a:pt x="128" y="2253"/>
                  </a:lnTo>
                  <a:cubicBezTo>
                    <a:pt x="1158" y="2226"/>
                    <a:pt x="1997" y="1421"/>
                    <a:pt x="2081" y="407"/>
                  </a:cubicBezTo>
                  <a:close/>
                  <a:moveTo>
                    <a:pt x="2012" y="1"/>
                  </a:moveTo>
                  <a:lnTo>
                    <a:pt x="2014" y="216"/>
                  </a:lnTo>
                  <a:lnTo>
                    <a:pt x="2014" y="240"/>
                  </a:lnTo>
                  <a:cubicBezTo>
                    <a:pt x="2014" y="1310"/>
                    <a:pt x="1145" y="2179"/>
                    <a:pt x="75" y="2179"/>
                  </a:cubicBezTo>
                  <a:lnTo>
                    <a:pt x="0" y="2179"/>
                  </a:lnTo>
                  <a:lnTo>
                    <a:pt x="2191" y="5970"/>
                  </a:lnTo>
                  <a:lnTo>
                    <a:pt x="2201" y="5989"/>
                  </a:lnTo>
                  <a:lnTo>
                    <a:pt x="4191" y="5989"/>
                  </a:lnTo>
                  <a:lnTo>
                    <a:pt x="2012"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6" name="Google Shape;1796;p20"/>
            <p:cNvSpPr/>
            <p:nvPr/>
          </p:nvSpPr>
          <p:spPr>
            <a:xfrm>
              <a:off x="5633025" y="4189175"/>
              <a:ext cx="76475" cy="205025"/>
            </a:xfrm>
            <a:custGeom>
              <a:rect b="b" l="l" r="r" t="t"/>
              <a:pathLst>
                <a:path extrusionOk="0" h="8201" w="3059">
                  <a:moveTo>
                    <a:pt x="2985" y="327"/>
                  </a:moveTo>
                  <a:lnTo>
                    <a:pt x="2985" y="8125"/>
                  </a:lnTo>
                  <a:lnTo>
                    <a:pt x="1483" y="8125"/>
                  </a:lnTo>
                  <a:lnTo>
                    <a:pt x="139" y="507"/>
                  </a:lnTo>
                  <a:lnTo>
                    <a:pt x="139" y="507"/>
                  </a:lnTo>
                  <a:cubicBezTo>
                    <a:pt x="459" y="933"/>
                    <a:pt x="967" y="1193"/>
                    <a:pt x="1503" y="1193"/>
                  </a:cubicBezTo>
                  <a:cubicBezTo>
                    <a:pt x="2118" y="1193"/>
                    <a:pt x="2684" y="857"/>
                    <a:pt x="2985" y="327"/>
                  </a:cubicBezTo>
                  <a:close/>
                  <a:moveTo>
                    <a:pt x="3059" y="0"/>
                  </a:moveTo>
                  <a:lnTo>
                    <a:pt x="2989" y="157"/>
                  </a:lnTo>
                  <a:cubicBezTo>
                    <a:pt x="2724" y="742"/>
                    <a:pt x="2141" y="1120"/>
                    <a:pt x="1503" y="1120"/>
                  </a:cubicBezTo>
                  <a:cubicBezTo>
                    <a:pt x="933" y="1120"/>
                    <a:pt x="397" y="813"/>
                    <a:pt x="104" y="322"/>
                  </a:cubicBezTo>
                  <a:lnTo>
                    <a:pt x="1" y="149"/>
                  </a:lnTo>
                  <a:lnTo>
                    <a:pt x="1415" y="8169"/>
                  </a:lnTo>
                  <a:lnTo>
                    <a:pt x="1420" y="8200"/>
                  </a:lnTo>
                  <a:lnTo>
                    <a:pt x="3059" y="8200"/>
                  </a:lnTo>
                  <a:lnTo>
                    <a:pt x="3059"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7" name="Google Shape;1797;p20"/>
            <p:cNvSpPr/>
            <p:nvPr/>
          </p:nvSpPr>
          <p:spPr>
            <a:xfrm>
              <a:off x="5634350" y="4173900"/>
              <a:ext cx="74250" cy="40500"/>
            </a:xfrm>
            <a:custGeom>
              <a:rect b="b" l="l" r="r" t="t"/>
              <a:pathLst>
                <a:path extrusionOk="0" h="1620" w="2970">
                  <a:moveTo>
                    <a:pt x="2966" y="0"/>
                  </a:moveTo>
                  <a:cubicBezTo>
                    <a:pt x="1941" y="2"/>
                    <a:pt x="945" y="188"/>
                    <a:pt x="1" y="555"/>
                  </a:cubicBezTo>
                  <a:cubicBezTo>
                    <a:pt x="199" y="1184"/>
                    <a:pt x="785" y="1619"/>
                    <a:pt x="1450" y="1619"/>
                  </a:cubicBezTo>
                  <a:cubicBezTo>
                    <a:pt x="2288" y="1619"/>
                    <a:pt x="2969" y="938"/>
                    <a:pt x="2969" y="100"/>
                  </a:cubicBezTo>
                  <a:cubicBezTo>
                    <a:pt x="2969" y="67"/>
                    <a:pt x="2969" y="33"/>
                    <a:pt x="296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8" name="Google Shape;1798;p20"/>
            <p:cNvSpPr/>
            <p:nvPr/>
          </p:nvSpPr>
          <p:spPr>
            <a:xfrm>
              <a:off x="5590475" y="4137625"/>
              <a:ext cx="9025" cy="8975"/>
            </a:xfrm>
            <a:custGeom>
              <a:rect b="b" l="l" r="r" t="t"/>
              <a:pathLst>
                <a:path extrusionOk="0" h="359" w="361">
                  <a:moveTo>
                    <a:pt x="180" y="0"/>
                  </a:moveTo>
                  <a:cubicBezTo>
                    <a:pt x="82" y="0"/>
                    <a:pt x="0" y="80"/>
                    <a:pt x="0" y="180"/>
                  </a:cubicBezTo>
                  <a:cubicBezTo>
                    <a:pt x="0" y="278"/>
                    <a:pt x="82" y="358"/>
                    <a:pt x="180" y="358"/>
                  </a:cubicBezTo>
                  <a:cubicBezTo>
                    <a:pt x="279" y="358"/>
                    <a:pt x="360" y="278"/>
                    <a:pt x="360" y="180"/>
                  </a:cubicBezTo>
                  <a:cubicBezTo>
                    <a:pt x="360" y="80"/>
                    <a:pt x="279"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9" name="Google Shape;1799;p20"/>
            <p:cNvSpPr/>
            <p:nvPr/>
          </p:nvSpPr>
          <p:spPr>
            <a:xfrm>
              <a:off x="5557575" y="4156200"/>
              <a:ext cx="9025" cy="9000"/>
            </a:xfrm>
            <a:custGeom>
              <a:rect b="b" l="l" r="r" t="t"/>
              <a:pathLst>
                <a:path extrusionOk="0" h="360" w="361">
                  <a:moveTo>
                    <a:pt x="180" y="0"/>
                  </a:moveTo>
                  <a:cubicBezTo>
                    <a:pt x="80" y="0"/>
                    <a:pt x="1" y="82"/>
                    <a:pt x="1" y="180"/>
                  </a:cubicBezTo>
                  <a:cubicBezTo>
                    <a:pt x="1" y="280"/>
                    <a:pt x="80" y="360"/>
                    <a:pt x="180" y="360"/>
                  </a:cubicBezTo>
                  <a:cubicBezTo>
                    <a:pt x="279" y="360"/>
                    <a:pt x="360" y="280"/>
                    <a:pt x="360" y="180"/>
                  </a:cubicBezTo>
                  <a:cubicBezTo>
                    <a:pt x="360" y="82"/>
                    <a:pt x="279"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0" name="Google Shape;1800;p20"/>
            <p:cNvSpPr/>
            <p:nvPr/>
          </p:nvSpPr>
          <p:spPr>
            <a:xfrm>
              <a:off x="5656300" y="4117225"/>
              <a:ext cx="9025" cy="8975"/>
            </a:xfrm>
            <a:custGeom>
              <a:rect b="b" l="l" r="r" t="t"/>
              <a:pathLst>
                <a:path extrusionOk="0" h="359" w="361">
                  <a:moveTo>
                    <a:pt x="181" y="0"/>
                  </a:moveTo>
                  <a:cubicBezTo>
                    <a:pt x="82" y="0"/>
                    <a:pt x="1" y="80"/>
                    <a:pt x="1" y="178"/>
                  </a:cubicBezTo>
                  <a:cubicBezTo>
                    <a:pt x="1" y="278"/>
                    <a:pt x="82" y="358"/>
                    <a:pt x="181" y="358"/>
                  </a:cubicBezTo>
                  <a:cubicBezTo>
                    <a:pt x="279" y="358"/>
                    <a:pt x="360" y="278"/>
                    <a:pt x="360" y="178"/>
                  </a:cubicBezTo>
                  <a:cubicBezTo>
                    <a:pt x="360" y="80"/>
                    <a:pt x="279" y="0"/>
                    <a:pt x="181"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1" name="Google Shape;1801;p20"/>
            <p:cNvSpPr/>
            <p:nvPr/>
          </p:nvSpPr>
          <p:spPr>
            <a:xfrm>
              <a:off x="5530225" y="4180500"/>
              <a:ext cx="9000" cy="9025"/>
            </a:xfrm>
            <a:custGeom>
              <a:rect b="b" l="l" r="r" t="t"/>
              <a:pathLst>
                <a:path extrusionOk="0" h="361" w="360">
                  <a:moveTo>
                    <a:pt x="180" y="1"/>
                  </a:moveTo>
                  <a:cubicBezTo>
                    <a:pt x="82" y="1"/>
                    <a:pt x="0" y="83"/>
                    <a:pt x="0" y="181"/>
                  </a:cubicBezTo>
                  <a:cubicBezTo>
                    <a:pt x="0" y="279"/>
                    <a:pt x="82" y="361"/>
                    <a:pt x="180" y="361"/>
                  </a:cubicBezTo>
                  <a:cubicBezTo>
                    <a:pt x="280" y="361"/>
                    <a:pt x="360" y="279"/>
                    <a:pt x="360" y="181"/>
                  </a:cubicBezTo>
                  <a:cubicBezTo>
                    <a:pt x="360" y="83"/>
                    <a:pt x="278" y="1"/>
                    <a:pt x="1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2" name="Google Shape;1802;p20"/>
            <p:cNvSpPr/>
            <p:nvPr/>
          </p:nvSpPr>
          <p:spPr>
            <a:xfrm>
              <a:off x="5689375" y="4112375"/>
              <a:ext cx="9000" cy="9000"/>
            </a:xfrm>
            <a:custGeom>
              <a:rect b="b" l="l" r="r" t="t"/>
              <a:pathLst>
                <a:path extrusionOk="0" h="360" w="360">
                  <a:moveTo>
                    <a:pt x="180" y="1"/>
                  </a:moveTo>
                  <a:cubicBezTo>
                    <a:pt x="82" y="1"/>
                    <a:pt x="0" y="81"/>
                    <a:pt x="0" y="181"/>
                  </a:cubicBezTo>
                  <a:cubicBezTo>
                    <a:pt x="0" y="279"/>
                    <a:pt x="82" y="359"/>
                    <a:pt x="180" y="359"/>
                  </a:cubicBezTo>
                  <a:cubicBezTo>
                    <a:pt x="280" y="359"/>
                    <a:pt x="360" y="279"/>
                    <a:pt x="360" y="181"/>
                  </a:cubicBezTo>
                  <a:cubicBezTo>
                    <a:pt x="360" y="81"/>
                    <a:pt x="280" y="1"/>
                    <a:pt x="1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3" name="Google Shape;1803;p20"/>
            <p:cNvSpPr/>
            <p:nvPr/>
          </p:nvSpPr>
          <p:spPr>
            <a:xfrm>
              <a:off x="5622750" y="4125075"/>
              <a:ext cx="9000" cy="9000"/>
            </a:xfrm>
            <a:custGeom>
              <a:rect b="b" l="l" r="r" t="t"/>
              <a:pathLst>
                <a:path extrusionOk="0" h="360" w="360">
                  <a:moveTo>
                    <a:pt x="180" y="1"/>
                  </a:moveTo>
                  <a:cubicBezTo>
                    <a:pt x="82" y="1"/>
                    <a:pt x="0" y="81"/>
                    <a:pt x="0" y="181"/>
                  </a:cubicBezTo>
                  <a:cubicBezTo>
                    <a:pt x="0" y="279"/>
                    <a:pt x="82" y="359"/>
                    <a:pt x="180" y="359"/>
                  </a:cubicBezTo>
                  <a:cubicBezTo>
                    <a:pt x="278" y="359"/>
                    <a:pt x="360" y="279"/>
                    <a:pt x="360" y="181"/>
                  </a:cubicBezTo>
                  <a:cubicBezTo>
                    <a:pt x="360" y="81"/>
                    <a:pt x="278" y="1"/>
                    <a:pt x="1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4" name="Google Shape;1804;p20"/>
            <p:cNvSpPr/>
            <p:nvPr/>
          </p:nvSpPr>
          <p:spPr>
            <a:xfrm>
              <a:off x="5492375" y="4063375"/>
              <a:ext cx="217225" cy="237500"/>
            </a:xfrm>
            <a:custGeom>
              <a:rect b="b" l="l" r="r" t="t"/>
              <a:pathLst>
                <a:path extrusionOk="0" h="9500" w="8689">
                  <a:moveTo>
                    <a:pt x="8611" y="75"/>
                  </a:moveTo>
                  <a:lnTo>
                    <a:pt x="8611" y="2727"/>
                  </a:lnTo>
                  <a:cubicBezTo>
                    <a:pt x="8450" y="2729"/>
                    <a:pt x="8288" y="2732"/>
                    <a:pt x="8128" y="2740"/>
                  </a:cubicBezTo>
                  <a:cubicBezTo>
                    <a:pt x="8120" y="2740"/>
                    <a:pt x="8112" y="2740"/>
                    <a:pt x="8102" y="2742"/>
                  </a:cubicBezTo>
                  <a:cubicBezTo>
                    <a:pt x="7934" y="2750"/>
                    <a:pt x="7765" y="2762"/>
                    <a:pt x="7599" y="2780"/>
                  </a:cubicBezTo>
                  <a:lnTo>
                    <a:pt x="7121" y="75"/>
                  </a:lnTo>
                  <a:close/>
                  <a:moveTo>
                    <a:pt x="6896" y="75"/>
                  </a:moveTo>
                  <a:lnTo>
                    <a:pt x="7379" y="2805"/>
                  </a:lnTo>
                  <a:cubicBezTo>
                    <a:pt x="7221" y="2825"/>
                    <a:pt x="7064" y="2849"/>
                    <a:pt x="6909" y="2875"/>
                  </a:cubicBezTo>
                  <a:cubicBezTo>
                    <a:pt x="6896" y="2879"/>
                    <a:pt x="6881" y="2879"/>
                    <a:pt x="6868" y="2882"/>
                  </a:cubicBezTo>
                  <a:cubicBezTo>
                    <a:pt x="6698" y="2912"/>
                    <a:pt x="6529" y="2945"/>
                    <a:pt x="6363" y="2984"/>
                  </a:cubicBezTo>
                  <a:lnTo>
                    <a:pt x="5304" y="75"/>
                  </a:lnTo>
                  <a:close/>
                  <a:moveTo>
                    <a:pt x="5069" y="75"/>
                  </a:moveTo>
                  <a:lnTo>
                    <a:pt x="6146" y="3037"/>
                  </a:lnTo>
                  <a:cubicBezTo>
                    <a:pt x="6136" y="3039"/>
                    <a:pt x="6128" y="3042"/>
                    <a:pt x="6118" y="3045"/>
                  </a:cubicBezTo>
                  <a:cubicBezTo>
                    <a:pt x="5956" y="3087"/>
                    <a:pt x="5797" y="3132"/>
                    <a:pt x="5638" y="3182"/>
                  </a:cubicBezTo>
                  <a:cubicBezTo>
                    <a:pt x="5635" y="3184"/>
                    <a:pt x="5632" y="3185"/>
                    <a:pt x="5628" y="3185"/>
                  </a:cubicBezTo>
                  <a:cubicBezTo>
                    <a:pt x="5470" y="3237"/>
                    <a:pt x="5315" y="3290"/>
                    <a:pt x="5162" y="3348"/>
                  </a:cubicBezTo>
                  <a:cubicBezTo>
                    <a:pt x="5154" y="3352"/>
                    <a:pt x="5145" y="3355"/>
                    <a:pt x="5137" y="3358"/>
                  </a:cubicBezTo>
                  <a:lnTo>
                    <a:pt x="3241" y="75"/>
                  </a:lnTo>
                  <a:close/>
                  <a:moveTo>
                    <a:pt x="2987" y="75"/>
                  </a:moveTo>
                  <a:lnTo>
                    <a:pt x="4930" y="3442"/>
                  </a:lnTo>
                  <a:cubicBezTo>
                    <a:pt x="4919" y="3447"/>
                    <a:pt x="4910" y="3452"/>
                    <a:pt x="4899" y="3455"/>
                  </a:cubicBezTo>
                  <a:cubicBezTo>
                    <a:pt x="4739" y="3523"/>
                    <a:pt x="4579" y="3593"/>
                    <a:pt x="4426" y="3668"/>
                  </a:cubicBezTo>
                  <a:cubicBezTo>
                    <a:pt x="4424" y="3670"/>
                    <a:pt x="4422" y="3670"/>
                    <a:pt x="4421" y="3672"/>
                  </a:cubicBezTo>
                  <a:cubicBezTo>
                    <a:pt x="4264" y="3748"/>
                    <a:pt x="4113" y="3828"/>
                    <a:pt x="3964" y="3911"/>
                  </a:cubicBezTo>
                  <a:cubicBezTo>
                    <a:pt x="3958" y="3915"/>
                    <a:pt x="3951" y="3918"/>
                    <a:pt x="3944" y="3921"/>
                  </a:cubicBezTo>
                  <a:lnTo>
                    <a:pt x="716" y="75"/>
                  </a:lnTo>
                  <a:close/>
                  <a:moveTo>
                    <a:pt x="427" y="75"/>
                  </a:moveTo>
                  <a:lnTo>
                    <a:pt x="3751" y="4036"/>
                  </a:lnTo>
                  <a:cubicBezTo>
                    <a:pt x="3708" y="4063"/>
                    <a:pt x="3665" y="4091"/>
                    <a:pt x="3620" y="4118"/>
                  </a:cubicBezTo>
                  <a:cubicBezTo>
                    <a:pt x="3586" y="4140"/>
                    <a:pt x="3551" y="4161"/>
                    <a:pt x="3516" y="4183"/>
                  </a:cubicBezTo>
                  <a:cubicBezTo>
                    <a:pt x="3455" y="4223"/>
                    <a:pt x="3395" y="4265"/>
                    <a:pt x="3335" y="4306"/>
                  </a:cubicBezTo>
                  <a:cubicBezTo>
                    <a:pt x="3315" y="4321"/>
                    <a:pt x="3293" y="4334"/>
                    <a:pt x="3271" y="4348"/>
                  </a:cubicBezTo>
                  <a:cubicBezTo>
                    <a:pt x="3192" y="4404"/>
                    <a:pt x="3113" y="4463"/>
                    <a:pt x="3035" y="4519"/>
                  </a:cubicBezTo>
                  <a:cubicBezTo>
                    <a:pt x="3010" y="4539"/>
                    <a:pt x="2987" y="4559"/>
                    <a:pt x="2962" y="4578"/>
                  </a:cubicBezTo>
                  <a:cubicBezTo>
                    <a:pt x="2913" y="4614"/>
                    <a:pt x="2865" y="4651"/>
                    <a:pt x="2818" y="4689"/>
                  </a:cubicBezTo>
                  <a:lnTo>
                    <a:pt x="187" y="2481"/>
                  </a:lnTo>
                  <a:lnTo>
                    <a:pt x="187" y="75"/>
                  </a:lnTo>
                  <a:close/>
                  <a:moveTo>
                    <a:pt x="185" y="2577"/>
                  </a:moveTo>
                  <a:lnTo>
                    <a:pt x="2760" y="4738"/>
                  </a:lnTo>
                  <a:lnTo>
                    <a:pt x="2710" y="4779"/>
                  </a:lnTo>
                  <a:lnTo>
                    <a:pt x="2703" y="4786"/>
                  </a:lnTo>
                  <a:lnTo>
                    <a:pt x="185" y="2674"/>
                  </a:lnTo>
                  <a:lnTo>
                    <a:pt x="185" y="2577"/>
                  </a:lnTo>
                  <a:close/>
                  <a:moveTo>
                    <a:pt x="185" y="2769"/>
                  </a:moveTo>
                  <a:lnTo>
                    <a:pt x="2645" y="4834"/>
                  </a:lnTo>
                  <a:cubicBezTo>
                    <a:pt x="2604" y="4869"/>
                    <a:pt x="2562" y="4907"/>
                    <a:pt x="2520" y="4946"/>
                  </a:cubicBezTo>
                  <a:cubicBezTo>
                    <a:pt x="2490" y="4971"/>
                    <a:pt x="2462" y="4996"/>
                    <a:pt x="2434" y="5021"/>
                  </a:cubicBezTo>
                  <a:cubicBezTo>
                    <a:pt x="2375" y="5076"/>
                    <a:pt x="2317" y="5131"/>
                    <a:pt x="2260" y="5186"/>
                  </a:cubicBezTo>
                  <a:cubicBezTo>
                    <a:pt x="2244" y="5201"/>
                    <a:pt x="2227" y="5216"/>
                    <a:pt x="2210" y="5232"/>
                  </a:cubicBezTo>
                  <a:cubicBezTo>
                    <a:pt x="2139" y="5304"/>
                    <a:pt x="2067" y="5375"/>
                    <a:pt x="1997" y="5450"/>
                  </a:cubicBezTo>
                  <a:cubicBezTo>
                    <a:pt x="1977" y="5470"/>
                    <a:pt x="1959" y="5492"/>
                    <a:pt x="1939" y="5514"/>
                  </a:cubicBezTo>
                  <a:cubicBezTo>
                    <a:pt x="1892" y="5564"/>
                    <a:pt x="1846" y="5614"/>
                    <a:pt x="1801" y="5664"/>
                  </a:cubicBezTo>
                  <a:lnTo>
                    <a:pt x="185" y="4731"/>
                  </a:lnTo>
                  <a:lnTo>
                    <a:pt x="185" y="2769"/>
                  </a:lnTo>
                  <a:close/>
                  <a:moveTo>
                    <a:pt x="185" y="4818"/>
                  </a:moveTo>
                  <a:lnTo>
                    <a:pt x="1751" y="5720"/>
                  </a:lnTo>
                  <a:cubicBezTo>
                    <a:pt x="1734" y="5740"/>
                    <a:pt x="1719" y="5759"/>
                    <a:pt x="1702" y="5777"/>
                  </a:cubicBezTo>
                  <a:lnTo>
                    <a:pt x="185" y="4902"/>
                  </a:lnTo>
                  <a:lnTo>
                    <a:pt x="185" y="4818"/>
                  </a:lnTo>
                  <a:close/>
                  <a:moveTo>
                    <a:pt x="185" y="4987"/>
                  </a:moveTo>
                  <a:lnTo>
                    <a:pt x="1654" y="5835"/>
                  </a:lnTo>
                  <a:cubicBezTo>
                    <a:pt x="1616" y="5880"/>
                    <a:pt x="1581" y="5925"/>
                    <a:pt x="1544" y="5972"/>
                  </a:cubicBezTo>
                  <a:cubicBezTo>
                    <a:pt x="1509" y="6015"/>
                    <a:pt x="1473" y="6058"/>
                    <a:pt x="1439" y="6103"/>
                  </a:cubicBezTo>
                  <a:cubicBezTo>
                    <a:pt x="1399" y="6153"/>
                    <a:pt x="1363" y="6207"/>
                    <a:pt x="1324" y="6258"/>
                  </a:cubicBezTo>
                  <a:cubicBezTo>
                    <a:pt x="1289" y="6305"/>
                    <a:pt x="1254" y="6350"/>
                    <a:pt x="1221" y="6398"/>
                  </a:cubicBezTo>
                  <a:cubicBezTo>
                    <a:pt x="1184" y="6450"/>
                    <a:pt x="1151" y="6503"/>
                    <a:pt x="1114" y="6556"/>
                  </a:cubicBezTo>
                  <a:cubicBezTo>
                    <a:pt x="1083" y="6605"/>
                    <a:pt x="1050" y="6653"/>
                    <a:pt x="1018" y="6701"/>
                  </a:cubicBezTo>
                  <a:cubicBezTo>
                    <a:pt x="983" y="6755"/>
                    <a:pt x="951" y="6810"/>
                    <a:pt x="916" y="6865"/>
                  </a:cubicBezTo>
                  <a:cubicBezTo>
                    <a:pt x="886" y="6915"/>
                    <a:pt x="855" y="6964"/>
                    <a:pt x="825" y="7014"/>
                  </a:cubicBezTo>
                  <a:cubicBezTo>
                    <a:pt x="793" y="7071"/>
                    <a:pt x="761" y="7129"/>
                    <a:pt x="730" y="7186"/>
                  </a:cubicBezTo>
                  <a:cubicBezTo>
                    <a:pt x="701" y="7236"/>
                    <a:pt x="673" y="7286"/>
                    <a:pt x="646" y="7338"/>
                  </a:cubicBezTo>
                  <a:cubicBezTo>
                    <a:pt x="613" y="7398"/>
                    <a:pt x="583" y="7461"/>
                    <a:pt x="551" y="7522"/>
                  </a:cubicBezTo>
                  <a:cubicBezTo>
                    <a:pt x="528" y="7571"/>
                    <a:pt x="503" y="7619"/>
                    <a:pt x="480" y="7667"/>
                  </a:cubicBezTo>
                  <a:cubicBezTo>
                    <a:pt x="447" y="7737"/>
                    <a:pt x="417" y="7807"/>
                    <a:pt x="385" y="7877"/>
                  </a:cubicBezTo>
                  <a:cubicBezTo>
                    <a:pt x="365" y="7921"/>
                    <a:pt x="345" y="7964"/>
                    <a:pt x="325" y="8007"/>
                  </a:cubicBezTo>
                  <a:cubicBezTo>
                    <a:pt x="277" y="8122"/>
                    <a:pt x="230" y="8239"/>
                    <a:pt x="185" y="8355"/>
                  </a:cubicBezTo>
                  <a:lnTo>
                    <a:pt x="185" y="4987"/>
                  </a:lnTo>
                  <a:close/>
                  <a:moveTo>
                    <a:pt x="112" y="75"/>
                  </a:moveTo>
                  <a:lnTo>
                    <a:pt x="112" y="8777"/>
                  </a:lnTo>
                  <a:lnTo>
                    <a:pt x="183" y="8575"/>
                  </a:lnTo>
                  <a:cubicBezTo>
                    <a:pt x="545" y="7559"/>
                    <a:pt x="1068" y="6643"/>
                    <a:pt x="1737" y="5849"/>
                  </a:cubicBezTo>
                  <a:cubicBezTo>
                    <a:pt x="1771" y="5810"/>
                    <a:pt x="1802" y="5774"/>
                    <a:pt x="1836" y="5735"/>
                  </a:cubicBezTo>
                  <a:cubicBezTo>
                    <a:pt x="2111" y="5424"/>
                    <a:pt x="2409" y="5129"/>
                    <a:pt x="2727" y="4862"/>
                  </a:cubicBezTo>
                  <a:lnTo>
                    <a:pt x="2760" y="4834"/>
                  </a:lnTo>
                  <a:cubicBezTo>
                    <a:pt x="2787" y="4811"/>
                    <a:pt x="2813" y="4788"/>
                    <a:pt x="2840" y="4766"/>
                  </a:cubicBezTo>
                  <a:cubicBezTo>
                    <a:pt x="2917" y="4704"/>
                    <a:pt x="2995" y="4643"/>
                    <a:pt x="3075" y="4583"/>
                  </a:cubicBezTo>
                  <a:cubicBezTo>
                    <a:pt x="3313" y="4403"/>
                    <a:pt x="3565" y="4235"/>
                    <a:pt x="3826" y="4078"/>
                  </a:cubicBezTo>
                  <a:lnTo>
                    <a:pt x="3863" y="4055"/>
                  </a:lnTo>
                  <a:lnTo>
                    <a:pt x="3871" y="4050"/>
                  </a:lnTo>
                  <a:cubicBezTo>
                    <a:pt x="3898" y="4033"/>
                    <a:pt x="3926" y="4016"/>
                    <a:pt x="3954" y="4001"/>
                  </a:cubicBezTo>
                  <a:cubicBezTo>
                    <a:pt x="4279" y="3813"/>
                    <a:pt x="4631" y="3643"/>
                    <a:pt x="4997" y="3493"/>
                  </a:cubicBezTo>
                  <a:lnTo>
                    <a:pt x="5035" y="3478"/>
                  </a:lnTo>
                  <a:cubicBezTo>
                    <a:pt x="5069" y="3465"/>
                    <a:pt x="5102" y="3452"/>
                    <a:pt x="5134" y="3438"/>
                  </a:cubicBezTo>
                  <a:cubicBezTo>
                    <a:pt x="5220" y="3405"/>
                    <a:pt x="5309" y="3372"/>
                    <a:pt x="5395" y="3342"/>
                  </a:cubicBezTo>
                  <a:cubicBezTo>
                    <a:pt x="5660" y="3248"/>
                    <a:pt x="5931" y="3167"/>
                    <a:pt x="6205" y="3099"/>
                  </a:cubicBezTo>
                  <a:cubicBezTo>
                    <a:pt x="6241" y="3089"/>
                    <a:pt x="6278" y="3080"/>
                    <a:pt x="6316" y="3072"/>
                  </a:cubicBezTo>
                  <a:lnTo>
                    <a:pt x="6348" y="3064"/>
                  </a:lnTo>
                  <a:cubicBezTo>
                    <a:pt x="6698" y="2982"/>
                    <a:pt x="7061" y="2917"/>
                    <a:pt x="7426" y="2874"/>
                  </a:cubicBezTo>
                  <a:lnTo>
                    <a:pt x="7464" y="2869"/>
                  </a:lnTo>
                  <a:lnTo>
                    <a:pt x="7477" y="2867"/>
                  </a:lnTo>
                  <a:cubicBezTo>
                    <a:pt x="7509" y="2864"/>
                    <a:pt x="7540" y="2860"/>
                    <a:pt x="7572" y="2857"/>
                  </a:cubicBezTo>
                  <a:cubicBezTo>
                    <a:pt x="7745" y="2839"/>
                    <a:pt x="7922" y="2825"/>
                    <a:pt x="8098" y="2815"/>
                  </a:cubicBezTo>
                  <a:cubicBezTo>
                    <a:pt x="8160" y="2812"/>
                    <a:pt x="8225" y="2812"/>
                    <a:pt x="8288" y="2810"/>
                  </a:cubicBezTo>
                  <a:cubicBezTo>
                    <a:pt x="8397" y="2807"/>
                    <a:pt x="8506" y="2802"/>
                    <a:pt x="8615" y="2802"/>
                  </a:cubicBezTo>
                  <a:lnTo>
                    <a:pt x="8615" y="2837"/>
                  </a:lnTo>
                  <a:cubicBezTo>
                    <a:pt x="4546" y="2852"/>
                    <a:pt x="1289" y="5174"/>
                    <a:pt x="110" y="8907"/>
                  </a:cubicBezTo>
                  <a:lnTo>
                    <a:pt x="75" y="9022"/>
                  </a:lnTo>
                  <a:lnTo>
                    <a:pt x="75" y="75"/>
                  </a:lnTo>
                  <a:close/>
                  <a:moveTo>
                    <a:pt x="0" y="1"/>
                  </a:moveTo>
                  <a:lnTo>
                    <a:pt x="0" y="9500"/>
                  </a:lnTo>
                  <a:lnTo>
                    <a:pt x="180" y="8928"/>
                  </a:lnTo>
                  <a:cubicBezTo>
                    <a:pt x="1353" y="5217"/>
                    <a:pt x="4599" y="2912"/>
                    <a:pt x="8651" y="2912"/>
                  </a:cubicBezTo>
                  <a:lnTo>
                    <a:pt x="8688" y="2912"/>
                  </a:lnTo>
                  <a:lnTo>
                    <a:pt x="8688" y="2764"/>
                  </a:lnTo>
                  <a:lnTo>
                    <a:pt x="8685" y="2727"/>
                  </a:lnTo>
                  <a:lnTo>
                    <a:pt x="8685" y="1"/>
                  </a:lnTo>
                  <a:lnTo>
                    <a:pt x="7034" y="1"/>
                  </a:lnTo>
                  <a:lnTo>
                    <a:pt x="7525" y="2789"/>
                  </a:lnTo>
                  <a:cubicBezTo>
                    <a:pt x="7505" y="2790"/>
                    <a:pt x="7487" y="2792"/>
                    <a:pt x="7469" y="2795"/>
                  </a:cubicBezTo>
                  <a:lnTo>
                    <a:pt x="7452" y="2797"/>
                  </a:lnTo>
                  <a:lnTo>
                    <a:pt x="6964" y="32"/>
                  </a:lnTo>
                  <a:lnTo>
                    <a:pt x="6959" y="1"/>
                  </a:lnTo>
                  <a:lnTo>
                    <a:pt x="5199" y="1"/>
                  </a:lnTo>
                  <a:lnTo>
                    <a:pt x="6291" y="3002"/>
                  </a:lnTo>
                  <a:cubicBezTo>
                    <a:pt x="6266" y="3007"/>
                    <a:pt x="6243" y="3012"/>
                    <a:pt x="6218" y="3019"/>
                  </a:cubicBezTo>
                  <a:lnTo>
                    <a:pt x="5120" y="1"/>
                  </a:lnTo>
                  <a:lnTo>
                    <a:pt x="3113" y="1"/>
                  </a:lnTo>
                  <a:lnTo>
                    <a:pt x="5067" y="3385"/>
                  </a:lnTo>
                  <a:cubicBezTo>
                    <a:pt x="5047" y="3393"/>
                    <a:pt x="5025" y="3403"/>
                    <a:pt x="5004" y="3412"/>
                  </a:cubicBezTo>
                  <a:lnTo>
                    <a:pt x="4999" y="3413"/>
                  </a:lnTo>
                  <a:lnTo>
                    <a:pt x="3038" y="19"/>
                  </a:lnTo>
                  <a:lnTo>
                    <a:pt x="3028" y="1"/>
                  </a:lnTo>
                  <a:lnTo>
                    <a:pt x="556" y="1"/>
                  </a:lnTo>
                  <a:lnTo>
                    <a:pt x="3879" y="3960"/>
                  </a:lnTo>
                  <a:lnTo>
                    <a:pt x="3833" y="3986"/>
                  </a:lnTo>
                  <a:lnTo>
                    <a:pt x="3814" y="3998"/>
                  </a:lnTo>
                  <a:lnTo>
                    <a:pt x="472" y="14"/>
                  </a:lnTo>
                  <a:lnTo>
                    <a:pt x="462"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5" name="Google Shape;1805;p20"/>
            <p:cNvSpPr/>
            <p:nvPr/>
          </p:nvSpPr>
          <p:spPr>
            <a:xfrm>
              <a:off x="5268500" y="4189100"/>
              <a:ext cx="76400" cy="205100"/>
            </a:xfrm>
            <a:custGeom>
              <a:rect b="b" l="l" r="r" t="t"/>
              <a:pathLst>
                <a:path extrusionOk="0" h="8204" w="3056">
                  <a:moveTo>
                    <a:pt x="74" y="327"/>
                  </a:moveTo>
                  <a:cubicBezTo>
                    <a:pt x="374" y="860"/>
                    <a:pt x="942" y="1196"/>
                    <a:pt x="1558" y="1196"/>
                  </a:cubicBezTo>
                  <a:cubicBezTo>
                    <a:pt x="2103" y="1196"/>
                    <a:pt x="2599" y="946"/>
                    <a:pt x="2919" y="521"/>
                  </a:cubicBezTo>
                  <a:lnTo>
                    <a:pt x="2919" y="521"/>
                  </a:lnTo>
                  <a:lnTo>
                    <a:pt x="1576" y="8128"/>
                  </a:lnTo>
                  <a:lnTo>
                    <a:pt x="74" y="8128"/>
                  </a:lnTo>
                  <a:lnTo>
                    <a:pt x="74" y="327"/>
                  </a:lnTo>
                  <a:close/>
                  <a:moveTo>
                    <a:pt x="1" y="0"/>
                  </a:moveTo>
                  <a:lnTo>
                    <a:pt x="1" y="8203"/>
                  </a:lnTo>
                  <a:lnTo>
                    <a:pt x="1638" y="8203"/>
                  </a:lnTo>
                  <a:lnTo>
                    <a:pt x="3056" y="167"/>
                  </a:lnTo>
                  <a:lnTo>
                    <a:pt x="2954" y="336"/>
                  </a:lnTo>
                  <a:cubicBezTo>
                    <a:pt x="2657" y="828"/>
                    <a:pt x="2136" y="1123"/>
                    <a:pt x="1558" y="1123"/>
                  </a:cubicBezTo>
                  <a:cubicBezTo>
                    <a:pt x="919" y="1123"/>
                    <a:pt x="334" y="743"/>
                    <a:pt x="71" y="157"/>
                  </a:cubicBez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6" name="Google Shape;1806;p20"/>
            <p:cNvSpPr/>
            <p:nvPr/>
          </p:nvSpPr>
          <p:spPr>
            <a:xfrm>
              <a:off x="5356950" y="4242800"/>
              <a:ext cx="103425" cy="151350"/>
            </a:xfrm>
            <a:custGeom>
              <a:rect b="b" l="l" r="r" t="t"/>
              <a:pathLst>
                <a:path extrusionOk="0" h="6054" w="4137">
                  <a:moveTo>
                    <a:pt x="2106" y="484"/>
                  </a:moveTo>
                  <a:cubicBezTo>
                    <a:pt x="2149" y="1510"/>
                    <a:pt x="2982" y="2354"/>
                    <a:pt x="4011" y="2408"/>
                  </a:cubicBezTo>
                  <a:lnTo>
                    <a:pt x="1948" y="5980"/>
                  </a:lnTo>
                  <a:lnTo>
                    <a:pt x="106" y="5980"/>
                  </a:lnTo>
                  <a:lnTo>
                    <a:pt x="2106" y="484"/>
                  </a:lnTo>
                  <a:close/>
                  <a:moveTo>
                    <a:pt x="2204" y="1"/>
                  </a:moveTo>
                  <a:lnTo>
                    <a:pt x="1" y="6054"/>
                  </a:lnTo>
                  <a:lnTo>
                    <a:pt x="1991" y="6054"/>
                  </a:lnTo>
                  <a:lnTo>
                    <a:pt x="4106" y="2391"/>
                  </a:lnTo>
                  <a:lnTo>
                    <a:pt x="4136" y="2338"/>
                  </a:lnTo>
                  <a:lnTo>
                    <a:pt x="4075" y="2336"/>
                  </a:lnTo>
                  <a:cubicBezTo>
                    <a:pt x="3029" y="2314"/>
                    <a:pt x="2179" y="1445"/>
                    <a:pt x="2179" y="399"/>
                  </a:cubicBezTo>
                  <a:cubicBezTo>
                    <a:pt x="2179" y="355"/>
                    <a:pt x="2181" y="310"/>
                    <a:pt x="2184" y="264"/>
                  </a:cubicBezTo>
                  <a:lnTo>
                    <a:pt x="2204"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7" name="Google Shape;1807;p20"/>
            <p:cNvSpPr/>
            <p:nvPr/>
          </p:nvSpPr>
          <p:spPr>
            <a:xfrm>
              <a:off x="5311350" y="4198325"/>
              <a:ext cx="101125" cy="195875"/>
            </a:xfrm>
            <a:custGeom>
              <a:rect b="b" l="l" r="r" t="t"/>
              <a:pathLst>
                <a:path extrusionOk="0" h="7835" w="4045">
                  <a:moveTo>
                    <a:pt x="1378" y="439"/>
                  </a:moveTo>
                  <a:cubicBezTo>
                    <a:pt x="1583" y="1242"/>
                    <a:pt x="2316" y="1826"/>
                    <a:pt x="3160" y="1826"/>
                  </a:cubicBezTo>
                  <a:cubicBezTo>
                    <a:pt x="3422" y="1826"/>
                    <a:pt x="3673" y="1773"/>
                    <a:pt x="3912" y="1666"/>
                  </a:cubicBezTo>
                  <a:lnTo>
                    <a:pt x="3912" y="1666"/>
                  </a:lnTo>
                  <a:lnTo>
                    <a:pt x="1695" y="7759"/>
                  </a:lnTo>
                  <a:lnTo>
                    <a:pt x="87" y="7759"/>
                  </a:lnTo>
                  <a:lnTo>
                    <a:pt x="1378" y="439"/>
                  </a:lnTo>
                  <a:close/>
                  <a:moveTo>
                    <a:pt x="1382" y="1"/>
                  </a:moveTo>
                  <a:lnTo>
                    <a:pt x="1" y="7834"/>
                  </a:lnTo>
                  <a:lnTo>
                    <a:pt x="1746" y="7834"/>
                  </a:lnTo>
                  <a:lnTo>
                    <a:pt x="4045" y="1518"/>
                  </a:lnTo>
                  <a:lnTo>
                    <a:pt x="3962" y="1561"/>
                  </a:lnTo>
                  <a:cubicBezTo>
                    <a:pt x="3710" y="1688"/>
                    <a:pt x="3440" y="1753"/>
                    <a:pt x="3160" y="1753"/>
                  </a:cubicBezTo>
                  <a:cubicBezTo>
                    <a:pt x="2286" y="1753"/>
                    <a:pt x="1535" y="1098"/>
                    <a:pt x="1413" y="232"/>
                  </a:cubicBezTo>
                  <a:lnTo>
                    <a:pt x="1382"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8" name="Google Shape;1808;p20"/>
            <p:cNvSpPr/>
            <p:nvPr/>
          </p:nvSpPr>
          <p:spPr>
            <a:xfrm>
              <a:off x="5264925" y="4147150"/>
              <a:ext cx="217225" cy="247000"/>
            </a:xfrm>
            <a:custGeom>
              <a:rect b="b" l="l" r="r" t="t"/>
              <a:pathLst>
                <a:path extrusionOk="0" h="9880" w="8689">
                  <a:moveTo>
                    <a:pt x="74" y="76"/>
                  </a:moveTo>
                  <a:cubicBezTo>
                    <a:pt x="4196" y="92"/>
                    <a:pt x="7784" y="3024"/>
                    <a:pt x="8613" y="7050"/>
                  </a:cubicBezTo>
                  <a:lnTo>
                    <a:pt x="8613" y="8017"/>
                  </a:lnTo>
                  <a:cubicBezTo>
                    <a:pt x="8602" y="7969"/>
                    <a:pt x="8590" y="7922"/>
                    <a:pt x="8579" y="7874"/>
                  </a:cubicBezTo>
                  <a:lnTo>
                    <a:pt x="8577" y="7055"/>
                  </a:lnTo>
                  <a:cubicBezTo>
                    <a:pt x="7751" y="3044"/>
                    <a:pt x="4178" y="129"/>
                    <a:pt x="74" y="112"/>
                  </a:cubicBezTo>
                  <a:lnTo>
                    <a:pt x="74" y="76"/>
                  </a:lnTo>
                  <a:close/>
                  <a:moveTo>
                    <a:pt x="7919" y="6283"/>
                  </a:moveTo>
                  <a:cubicBezTo>
                    <a:pt x="7961" y="6372"/>
                    <a:pt x="7999" y="6460"/>
                    <a:pt x="8037" y="6548"/>
                  </a:cubicBezTo>
                  <a:cubicBezTo>
                    <a:pt x="8059" y="6600"/>
                    <a:pt x="8084" y="6650"/>
                    <a:pt x="8105" y="6702"/>
                  </a:cubicBezTo>
                  <a:cubicBezTo>
                    <a:pt x="8157" y="6826"/>
                    <a:pt x="8204" y="6953"/>
                    <a:pt x="8250" y="7078"/>
                  </a:cubicBezTo>
                  <a:cubicBezTo>
                    <a:pt x="8260" y="7106"/>
                    <a:pt x="8272" y="7133"/>
                    <a:pt x="8282" y="7161"/>
                  </a:cubicBezTo>
                  <a:cubicBezTo>
                    <a:pt x="8335" y="7314"/>
                    <a:pt x="8385" y="7469"/>
                    <a:pt x="8432" y="7624"/>
                  </a:cubicBezTo>
                  <a:cubicBezTo>
                    <a:pt x="8444" y="7664"/>
                    <a:pt x="8454" y="7706"/>
                    <a:pt x="8464" y="7746"/>
                  </a:cubicBezTo>
                  <a:cubicBezTo>
                    <a:pt x="8494" y="7852"/>
                    <a:pt x="8524" y="7959"/>
                    <a:pt x="8549" y="8066"/>
                  </a:cubicBezTo>
                  <a:lnTo>
                    <a:pt x="8504" y="8066"/>
                  </a:lnTo>
                  <a:lnTo>
                    <a:pt x="8504" y="9413"/>
                  </a:lnTo>
                  <a:lnTo>
                    <a:pt x="8174" y="9806"/>
                  </a:lnTo>
                  <a:lnTo>
                    <a:pt x="5885" y="9806"/>
                  </a:lnTo>
                  <a:lnTo>
                    <a:pt x="7919" y="6283"/>
                  </a:lnTo>
                  <a:close/>
                  <a:moveTo>
                    <a:pt x="8504" y="9758"/>
                  </a:moveTo>
                  <a:lnTo>
                    <a:pt x="8504" y="9806"/>
                  </a:lnTo>
                  <a:lnTo>
                    <a:pt x="8464" y="9806"/>
                  </a:lnTo>
                  <a:lnTo>
                    <a:pt x="8504" y="9758"/>
                  </a:lnTo>
                  <a:close/>
                  <a:moveTo>
                    <a:pt x="8615" y="8139"/>
                  </a:moveTo>
                  <a:lnTo>
                    <a:pt x="8615" y="9806"/>
                  </a:lnTo>
                  <a:lnTo>
                    <a:pt x="8579" y="9806"/>
                  </a:lnTo>
                  <a:lnTo>
                    <a:pt x="8579" y="8139"/>
                  </a:lnTo>
                  <a:close/>
                  <a:moveTo>
                    <a:pt x="1" y="1"/>
                  </a:moveTo>
                  <a:lnTo>
                    <a:pt x="1" y="186"/>
                  </a:lnTo>
                  <a:lnTo>
                    <a:pt x="37" y="186"/>
                  </a:lnTo>
                  <a:cubicBezTo>
                    <a:pt x="4121" y="186"/>
                    <a:pt x="7682" y="3080"/>
                    <a:pt x="8504" y="7061"/>
                  </a:cubicBezTo>
                  <a:lnTo>
                    <a:pt x="8504" y="7419"/>
                  </a:lnTo>
                  <a:cubicBezTo>
                    <a:pt x="7493" y="4236"/>
                    <a:pt x="4463" y="905"/>
                    <a:pt x="37" y="905"/>
                  </a:cubicBezTo>
                  <a:lnTo>
                    <a:pt x="1" y="905"/>
                  </a:lnTo>
                  <a:lnTo>
                    <a:pt x="1" y="1033"/>
                  </a:lnTo>
                  <a:lnTo>
                    <a:pt x="37" y="1033"/>
                  </a:lnTo>
                  <a:cubicBezTo>
                    <a:pt x="64" y="1033"/>
                    <a:pt x="89" y="1035"/>
                    <a:pt x="115" y="1035"/>
                  </a:cubicBezTo>
                  <a:lnTo>
                    <a:pt x="170" y="1037"/>
                  </a:lnTo>
                  <a:cubicBezTo>
                    <a:pt x="1235" y="1053"/>
                    <a:pt x="2267" y="1272"/>
                    <a:pt x="3242" y="1685"/>
                  </a:cubicBezTo>
                  <a:cubicBezTo>
                    <a:pt x="4235" y="2104"/>
                    <a:pt x="5146" y="2716"/>
                    <a:pt x="5947" y="3500"/>
                  </a:cubicBezTo>
                  <a:cubicBezTo>
                    <a:pt x="6740" y="4276"/>
                    <a:pt x="7389" y="5183"/>
                    <a:pt x="7881" y="6202"/>
                  </a:cubicBezTo>
                  <a:lnTo>
                    <a:pt x="5757" y="9880"/>
                  </a:lnTo>
                  <a:lnTo>
                    <a:pt x="8209" y="9880"/>
                  </a:lnTo>
                  <a:lnTo>
                    <a:pt x="8504" y="9528"/>
                  </a:lnTo>
                  <a:lnTo>
                    <a:pt x="8504" y="9643"/>
                  </a:lnTo>
                  <a:lnTo>
                    <a:pt x="8305" y="9880"/>
                  </a:lnTo>
                  <a:lnTo>
                    <a:pt x="8688" y="9880"/>
                  </a:lnTo>
                  <a:lnTo>
                    <a:pt x="8688" y="8102"/>
                  </a:lnTo>
                  <a:lnTo>
                    <a:pt x="8688" y="8066"/>
                  </a:lnTo>
                  <a:lnTo>
                    <a:pt x="8687" y="7043"/>
                  </a:lnTo>
                  <a:cubicBezTo>
                    <a:pt x="7847" y="2962"/>
                    <a:pt x="4210" y="1"/>
                    <a:pt x="3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9" name="Google Shape;1809;p20"/>
            <p:cNvSpPr/>
            <p:nvPr/>
          </p:nvSpPr>
          <p:spPr>
            <a:xfrm>
              <a:off x="5345700" y="4125075"/>
              <a:ext cx="9025" cy="9000"/>
            </a:xfrm>
            <a:custGeom>
              <a:rect b="b" l="l" r="r" t="t"/>
              <a:pathLst>
                <a:path extrusionOk="0" h="360" w="361">
                  <a:moveTo>
                    <a:pt x="181" y="1"/>
                  </a:moveTo>
                  <a:cubicBezTo>
                    <a:pt x="81" y="1"/>
                    <a:pt x="1" y="81"/>
                    <a:pt x="1" y="181"/>
                  </a:cubicBezTo>
                  <a:cubicBezTo>
                    <a:pt x="1" y="279"/>
                    <a:pt x="81" y="359"/>
                    <a:pt x="181" y="359"/>
                  </a:cubicBezTo>
                  <a:cubicBezTo>
                    <a:pt x="279" y="359"/>
                    <a:pt x="361" y="279"/>
                    <a:pt x="361" y="181"/>
                  </a:cubicBezTo>
                  <a:cubicBezTo>
                    <a:pt x="361" y="81"/>
                    <a:pt x="279" y="1"/>
                    <a:pt x="18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0" name="Google Shape;1810;p20"/>
            <p:cNvSpPr/>
            <p:nvPr/>
          </p:nvSpPr>
          <p:spPr>
            <a:xfrm>
              <a:off x="5377975" y="4137625"/>
              <a:ext cx="9025" cy="8975"/>
            </a:xfrm>
            <a:custGeom>
              <a:rect b="b" l="l" r="r" t="t"/>
              <a:pathLst>
                <a:path extrusionOk="0" h="359" w="361">
                  <a:moveTo>
                    <a:pt x="181" y="0"/>
                  </a:moveTo>
                  <a:cubicBezTo>
                    <a:pt x="81" y="0"/>
                    <a:pt x="1" y="80"/>
                    <a:pt x="1" y="180"/>
                  </a:cubicBezTo>
                  <a:cubicBezTo>
                    <a:pt x="1" y="278"/>
                    <a:pt x="81" y="358"/>
                    <a:pt x="181" y="358"/>
                  </a:cubicBezTo>
                  <a:cubicBezTo>
                    <a:pt x="279" y="358"/>
                    <a:pt x="360" y="278"/>
                    <a:pt x="360" y="180"/>
                  </a:cubicBezTo>
                  <a:cubicBezTo>
                    <a:pt x="360" y="80"/>
                    <a:pt x="279" y="0"/>
                    <a:pt x="181"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1" name="Google Shape;1811;p20"/>
            <p:cNvSpPr/>
            <p:nvPr/>
          </p:nvSpPr>
          <p:spPr>
            <a:xfrm>
              <a:off x="5410875" y="4156200"/>
              <a:ext cx="9025" cy="9000"/>
            </a:xfrm>
            <a:custGeom>
              <a:rect b="b" l="l" r="r" t="t"/>
              <a:pathLst>
                <a:path extrusionOk="0" h="360" w="361">
                  <a:moveTo>
                    <a:pt x="180" y="0"/>
                  </a:moveTo>
                  <a:cubicBezTo>
                    <a:pt x="82" y="0"/>
                    <a:pt x="1" y="82"/>
                    <a:pt x="1" y="180"/>
                  </a:cubicBezTo>
                  <a:cubicBezTo>
                    <a:pt x="1" y="278"/>
                    <a:pt x="82" y="360"/>
                    <a:pt x="180" y="360"/>
                  </a:cubicBezTo>
                  <a:cubicBezTo>
                    <a:pt x="279" y="360"/>
                    <a:pt x="360" y="278"/>
                    <a:pt x="360" y="180"/>
                  </a:cubicBezTo>
                  <a:cubicBezTo>
                    <a:pt x="360" y="82"/>
                    <a:pt x="279"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2" name="Google Shape;1812;p20"/>
            <p:cNvSpPr/>
            <p:nvPr/>
          </p:nvSpPr>
          <p:spPr>
            <a:xfrm>
              <a:off x="5279075" y="4112375"/>
              <a:ext cx="9025" cy="9000"/>
            </a:xfrm>
            <a:custGeom>
              <a:rect b="b" l="l" r="r" t="t"/>
              <a:pathLst>
                <a:path extrusionOk="0" h="360" w="361">
                  <a:moveTo>
                    <a:pt x="181" y="1"/>
                  </a:moveTo>
                  <a:cubicBezTo>
                    <a:pt x="82" y="1"/>
                    <a:pt x="1" y="81"/>
                    <a:pt x="1" y="181"/>
                  </a:cubicBezTo>
                  <a:cubicBezTo>
                    <a:pt x="1" y="279"/>
                    <a:pt x="81" y="359"/>
                    <a:pt x="181" y="359"/>
                  </a:cubicBezTo>
                  <a:cubicBezTo>
                    <a:pt x="279" y="359"/>
                    <a:pt x="361" y="279"/>
                    <a:pt x="361" y="181"/>
                  </a:cubicBezTo>
                  <a:cubicBezTo>
                    <a:pt x="361" y="81"/>
                    <a:pt x="279" y="1"/>
                    <a:pt x="18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3" name="Google Shape;1813;p20"/>
            <p:cNvSpPr/>
            <p:nvPr/>
          </p:nvSpPr>
          <p:spPr>
            <a:xfrm>
              <a:off x="5312150" y="4117225"/>
              <a:ext cx="9025" cy="8975"/>
            </a:xfrm>
            <a:custGeom>
              <a:rect b="b" l="l" r="r" t="t"/>
              <a:pathLst>
                <a:path extrusionOk="0" h="359" w="361">
                  <a:moveTo>
                    <a:pt x="180" y="0"/>
                  </a:moveTo>
                  <a:cubicBezTo>
                    <a:pt x="82" y="0"/>
                    <a:pt x="0" y="80"/>
                    <a:pt x="0" y="178"/>
                  </a:cubicBezTo>
                  <a:cubicBezTo>
                    <a:pt x="0" y="278"/>
                    <a:pt x="82" y="358"/>
                    <a:pt x="180" y="358"/>
                  </a:cubicBezTo>
                  <a:cubicBezTo>
                    <a:pt x="279" y="358"/>
                    <a:pt x="360" y="278"/>
                    <a:pt x="360" y="178"/>
                  </a:cubicBezTo>
                  <a:cubicBezTo>
                    <a:pt x="360" y="80"/>
                    <a:pt x="279"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4" name="Google Shape;1814;p20"/>
            <p:cNvSpPr/>
            <p:nvPr/>
          </p:nvSpPr>
          <p:spPr>
            <a:xfrm>
              <a:off x="5438225" y="4180500"/>
              <a:ext cx="8975" cy="9025"/>
            </a:xfrm>
            <a:custGeom>
              <a:rect b="b" l="l" r="r" t="t"/>
              <a:pathLst>
                <a:path extrusionOk="0" h="361" w="359">
                  <a:moveTo>
                    <a:pt x="181" y="1"/>
                  </a:moveTo>
                  <a:cubicBezTo>
                    <a:pt x="81" y="1"/>
                    <a:pt x="1" y="81"/>
                    <a:pt x="1" y="181"/>
                  </a:cubicBezTo>
                  <a:cubicBezTo>
                    <a:pt x="1" y="281"/>
                    <a:pt x="81" y="361"/>
                    <a:pt x="181" y="361"/>
                  </a:cubicBezTo>
                  <a:cubicBezTo>
                    <a:pt x="279" y="361"/>
                    <a:pt x="359" y="281"/>
                    <a:pt x="359" y="181"/>
                  </a:cubicBezTo>
                  <a:cubicBezTo>
                    <a:pt x="359" y="81"/>
                    <a:pt x="279" y="1"/>
                    <a:pt x="18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5" name="Google Shape;1815;p20"/>
            <p:cNvSpPr/>
            <p:nvPr/>
          </p:nvSpPr>
          <p:spPr>
            <a:xfrm>
              <a:off x="5264925" y="4063375"/>
              <a:ext cx="217225" cy="223800"/>
            </a:xfrm>
            <a:custGeom>
              <a:rect b="b" l="l" r="r" t="t"/>
              <a:pathLst>
                <a:path extrusionOk="0" h="8952" w="8689">
                  <a:moveTo>
                    <a:pt x="1706" y="74"/>
                  </a:moveTo>
                  <a:lnTo>
                    <a:pt x="1225" y="2804"/>
                  </a:lnTo>
                  <a:cubicBezTo>
                    <a:pt x="1058" y="2782"/>
                    <a:pt x="890" y="2765"/>
                    <a:pt x="722" y="2754"/>
                  </a:cubicBezTo>
                  <a:lnTo>
                    <a:pt x="708" y="2754"/>
                  </a:lnTo>
                  <a:cubicBezTo>
                    <a:pt x="544" y="2742"/>
                    <a:pt x="380" y="2734"/>
                    <a:pt x="217" y="2730"/>
                  </a:cubicBezTo>
                  <a:lnTo>
                    <a:pt x="217" y="74"/>
                  </a:lnTo>
                  <a:close/>
                  <a:moveTo>
                    <a:pt x="3523" y="74"/>
                  </a:moveTo>
                  <a:lnTo>
                    <a:pt x="2446" y="3039"/>
                  </a:lnTo>
                  <a:cubicBezTo>
                    <a:pt x="2279" y="2995"/>
                    <a:pt x="2113" y="2957"/>
                    <a:pt x="1946" y="2924"/>
                  </a:cubicBezTo>
                  <a:cubicBezTo>
                    <a:pt x="1934" y="2920"/>
                    <a:pt x="1923" y="2919"/>
                    <a:pt x="1911" y="2917"/>
                  </a:cubicBezTo>
                  <a:cubicBezTo>
                    <a:pt x="1756" y="2885"/>
                    <a:pt x="1600" y="2857"/>
                    <a:pt x="1445" y="2834"/>
                  </a:cubicBezTo>
                  <a:lnTo>
                    <a:pt x="1931" y="74"/>
                  </a:lnTo>
                  <a:close/>
                  <a:moveTo>
                    <a:pt x="5587" y="74"/>
                  </a:moveTo>
                  <a:lnTo>
                    <a:pt x="3647" y="3433"/>
                  </a:lnTo>
                  <a:cubicBezTo>
                    <a:pt x="3485" y="3368"/>
                    <a:pt x="3320" y="3307"/>
                    <a:pt x="3155" y="3252"/>
                  </a:cubicBezTo>
                  <a:cubicBezTo>
                    <a:pt x="3135" y="3243"/>
                    <a:pt x="3115" y="3238"/>
                    <a:pt x="3095" y="3232"/>
                  </a:cubicBezTo>
                  <a:cubicBezTo>
                    <a:pt x="2950" y="3184"/>
                    <a:pt x="2805" y="3137"/>
                    <a:pt x="2661" y="3097"/>
                  </a:cubicBezTo>
                  <a:lnTo>
                    <a:pt x="3760" y="74"/>
                  </a:lnTo>
                  <a:close/>
                  <a:moveTo>
                    <a:pt x="8112" y="74"/>
                  </a:moveTo>
                  <a:lnTo>
                    <a:pt x="4823" y="3995"/>
                  </a:lnTo>
                  <a:cubicBezTo>
                    <a:pt x="4816" y="3991"/>
                    <a:pt x="4808" y="3988"/>
                    <a:pt x="4801" y="3983"/>
                  </a:cubicBezTo>
                  <a:cubicBezTo>
                    <a:pt x="4656" y="3903"/>
                    <a:pt x="4508" y="3823"/>
                    <a:pt x="4354" y="3748"/>
                  </a:cubicBezTo>
                  <a:cubicBezTo>
                    <a:pt x="4353" y="3748"/>
                    <a:pt x="4351" y="3747"/>
                    <a:pt x="4349" y="3747"/>
                  </a:cubicBezTo>
                  <a:cubicBezTo>
                    <a:pt x="4198" y="3672"/>
                    <a:pt x="4041" y="3600"/>
                    <a:pt x="3885" y="3533"/>
                  </a:cubicBezTo>
                  <a:cubicBezTo>
                    <a:pt x="3873" y="3528"/>
                    <a:pt x="3865" y="3523"/>
                    <a:pt x="3853" y="3518"/>
                  </a:cubicBezTo>
                  <a:lnTo>
                    <a:pt x="5842" y="75"/>
                  </a:lnTo>
                  <a:lnTo>
                    <a:pt x="5842" y="74"/>
                  </a:lnTo>
                  <a:close/>
                  <a:moveTo>
                    <a:pt x="8402" y="74"/>
                  </a:moveTo>
                  <a:lnTo>
                    <a:pt x="8402" y="75"/>
                  </a:lnTo>
                  <a:lnTo>
                    <a:pt x="8504" y="75"/>
                  </a:lnTo>
                  <a:lnTo>
                    <a:pt x="8504" y="2597"/>
                  </a:lnTo>
                  <a:lnTo>
                    <a:pt x="5950" y="4741"/>
                  </a:lnTo>
                  <a:cubicBezTo>
                    <a:pt x="5897" y="4699"/>
                    <a:pt x="5842" y="4659"/>
                    <a:pt x="5787" y="4619"/>
                  </a:cubicBezTo>
                  <a:cubicBezTo>
                    <a:pt x="5769" y="4606"/>
                    <a:pt x="5752" y="4593"/>
                    <a:pt x="5734" y="4579"/>
                  </a:cubicBezTo>
                  <a:cubicBezTo>
                    <a:pt x="5655" y="4523"/>
                    <a:pt x="5575" y="4468"/>
                    <a:pt x="5495" y="4413"/>
                  </a:cubicBezTo>
                  <a:cubicBezTo>
                    <a:pt x="5480" y="4403"/>
                    <a:pt x="5464" y="4393"/>
                    <a:pt x="5449" y="4383"/>
                  </a:cubicBezTo>
                  <a:cubicBezTo>
                    <a:pt x="5382" y="4338"/>
                    <a:pt x="5317" y="4295"/>
                    <a:pt x="5249" y="4251"/>
                  </a:cubicBezTo>
                  <a:cubicBezTo>
                    <a:pt x="5219" y="4233"/>
                    <a:pt x="5189" y="4216"/>
                    <a:pt x="5161" y="4196"/>
                  </a:cubicBezTo>
                  <a:cubicBezTo>
                    <a:pt x="5112" y="4168"/>
                    <a:pt x="5064" y="4138"/>
                    <a:pt x="5016" y="4108"/>
                  </a:cubicBezTo>
                  <a:lnTo>
                    <a:pt x="8402" y="74"/>
                  </a:lnTo>
                  <a:close/>
                  <a:moveTo>
                    <a:pt x="8504" y="2694"/>
                  </a:moveTo>
                  <a:lnTo>
                    <a:pt x="8504" y="2789"/>
                  </a:lnTo>
                  <a:lnTo>
                    <a:pt x="6067" y="4834"/>
                  </a:lnTo>
                  <a:lnTo>
                    <a:pt x="6063" y="4831"/>
                  </a:lnTo>
                  <a:cubicBezTo>
                    <a:pt x="6045" y="4816"/>
                    <a:pt x="6027" y="4801"/>
                    <a:pt x="6008" y="4788"/>
                  </a:cubicBezTo>
                  <a:lnTo>
                    <a:pt x="8504" y="2694"/>
                  </a:lnTo>
                  <a:close/>
                  <a:moveTo>
                    <a:pt x="8505" y="2885"/>
                  </a:moveTo>
                  <a:lnTo>
                    <a:pt x="8505" y="4813"/>
                  </a:lnTo>
                  <a:lnTo>
                    <a:pt x="6991" y="5685"/>
                  </a:lnTo>
                  <a:cubicBezTo>
                    <a:pt x="6943" y="5635"/>
                    <a:pt x="6895" y="5585"/>
                    <a:pt x="6846" y="5535"/>
                  </a:cubicBezTo>
                  <a:cubicBezTo>
                    <a:pt x="6828" y="5519"/>
                    <a:pt x="6811" y="5500"/>
                    <a:pt x="6795" y="5482"/>
                  </a:cubicBezTo>
                  <a:cubicBezTo>
                    <a:pt x="6723" y="5410"/>
                    <a:pt x="6650" y="5341"/>
                    <a:pt x="6575" y="5271"/>
                  </a:cubicBezTo>
                  <a:cubicBezTo>
                    <a:pt x="6563" y="5261"/>
                    <a:pt x="6550" y="5249"/>
                    <a:pt x="6538" y="5239"/>
                  </a:cubicBezTo>
                  <a:cubicBezTo>
                    <a:pt x="6475" y="5181"/>
                    <a:pt x="6412" y="5122"/>
                    <a:pt x="6347" y="5066"/>
                  </a:cubicBezTo>
                  <a:cubicBezTo>
                    <a:pt x="6322" y="5044"/>
                    <a:pt x="6295" y="5024"/>
                    <a:pt x="6270" y="5002"/>
                  </a:cubicBezTo>
                  <a:cubicBezTo>
                    <a:pt x="6223" y="4962"/>
                    <a:pt x="6175" y="4921"/>
                    <a:pt x="6127" y="4881"/>
                  </a:cubicBezTo>
                  <a:lnTo>
                    <a:pt x="8505" y="2885"/>
                  </a:lnTo>
                  <a:close/>
                  <a:moveTo>
                    <a:pt x="8504" y="4897"/>
                  </a:moveTo>
                  <a:lnTo>
                    <a:pt x="8504" y="4982"/>
                  </a:lnTo>
                  <a:lnTo>
                    <a:pt x="7091" y="5797"/>
                  </a:lnTo>
                  <a:lnTo>
                    <a:pt x="7083" y="5787"/>
                  </a:lnTo>
                  <a:cubicBezTo>
                    <a:pt x="7069" y="5772"/>
                    <a:pt x="7054" y="5757"/>
                    <a:pt x="7041" y="5742"/>
                  </a:cubicBezTo>
                  <a:lnTo>
                    <a:pt x="8504" y="4897"/>
                  </a:lnTo>
                  <a:close/>
                  <a:moveTo>
                    <a:pt x="8504" y="5067"/>
                  </a:moveTo>
                  <a:lnTo>
                    <a:pt x="8504" y="8177"/>
                  </a:lnTo>
                  <a:cubicBezTo>
                    <a:pt x="8470" y="8074"/>
                    <a:pt x="8434" y="7971"/>
                    <a:pt x="8394" y="7869"/>
                  </a:cubicBezTo>
                  <a:cubicBezTo>
                    <a:pt x="8380" y="7832"/>
                    <a:pt x="8364" y="7797"/>
                    <a:pt x="8349" y="7761"/>
                  </a:cubicBezTo>
                  <a:cubicBezTo>
                    <a:pt x="8320" y="7696"/>
                    <a:pt x="8295" y="7631"/>
                    <a:pt x="8265" y="7566"/>
                  </a:cubicBezTo>
                  <a:cubicBezTo>
                    <a:pt x="8247" y="7524"/>
                    <a:pt x="8225" y="7482"/>
                    <a:pt x="8205" y="7441"/>
                  </a:cubicBezTo>
                  <a:cubicBezTo>
                    <a:pt x="8177" y="7383"/>
                    <a:pt x="8149" y="7324"/>
                    <a:pt x="8119" y="7266"/>
                  </a:cubicBezTo>
                  <a:cubicBezTo>
                    <a:pt x="8097" y="7223"/>
                    <a:pt x="8072" y="7179"/>
                    <a:pt x="8047" y="7136"/>
                  </a:cubicBezTo>
                  <a:cubicBezTo>
                    <a:pt x="8017" y="7081"/>
                    <a:pt x="7987" y="7026"/>
                    <a:pt x="7956" y="6971"/>
                  </a:cubicBezTo>
                  <a:cubicBezTo>
                    <a:pt x="7929" y="6926"/>
                    <a:pt x="7901" y="6883"/>
                    <a:pt x="7874" y="6840"/>
                  </a:cubicBezTo>
                  <a:cubicBezTo>
                    <a:pt x="7841" y="6786"/>
                    <a:pt x="7809" y="6733"/>
                    <a:pt x="7774" y="6680"/>
                  </a:cubicBezTo>
                  <a:cubicBezTo>
                    <a:pt x="7746" y="6636"/>
                    <a:pt x="7714" y="6593"/>
                    <a:pt x="7684" y="6550"/>
                  </a:cubicBezTo>
                  <a:cubicBezTo>
                    <a:pt x="7647" y="6498"/>
                    <a:pt x="7612" y="6445"/>
                    <a:pt x="7574" y="6393"/>
                  </a:cubicBezTo>
                  <a:cubicBezTo>
                    <a:pt x="7544" y="6352"/>
                    <a:pt x="7511" y="6310"/>
                    <a:pt x="7479" y="6268"/>
                  </a:cubicBezTo>
                  <a:cubicBezTo>
                    <a:pt x="7439" y="6217"/>
                    <a:pt x="7399" y="6163"/>
                    <a:pt x="7358" y="6112"/>
                  </a:cubicBezTo>
                  <a:cubicBezTo>
                    <a:pt x="7326" y="6072"/>
                    <a:pt x="7291" y="6032"/>
                    <a:pt x="7256" y="5990"/>
                  </a:cubicBezTo>
                  <a:cubicBezTo>
                    <a:pt x="7218" y="5945"/>
                    <a:pt x="7181" y="5898"/>
                    <a:pt x="7141" y="5854"/>
                  </a:cubicBezTo>
                  <a:lnTo>
                    <a:pt x="8504" y="5067"/>
                  </a:lnTo>
                  <a:close/>
                  <a:moveTo>
                    <a:pt x="8615" y="75"/>
                  </a:moveTo>
                  <a:lnTo>
                    <a:pt x="8615" y="8868"/>
                  </a:lnTo>
                  <a:lnTo>
                    <a:pt x="8572" y="8872"/>
                  </a:lnTo>
                  <a:cubicBezTo>
                    <a:pt x="7922" y="5550"/>
                    <a:pt x="4123" y="2854"/>
                    <a:pt x="74" y="2837"/>
                  </a:cubicBezTo>
                  <a:lnTo>
                    <a:pt x="74" y="2800"/>
                  </a:lnTo>
                  <a:cubicBezTo>
                    <a:pt x="91" y="2800"/>
                    <a:pt x="106" y="2802"/>
                    <a:pt x="122" y="2802"/>
                  </a:cubicBezTo>
                  <a:lnTo>
                    <a:pt x="144" y="2802"/>
                  </a:lnTo>
                  <a:lnTo>
                    <a:pt x="180" y="2804"/>
                  </a:lnTo>
                  <a:cubicBezTo>
                    <a:pt x="535" y="2809"/>
                    <a:pt x="897" y="2835"/>
                    <a:pt x="1251" y="2882"/>
                  </a:cubicBezTo>
                  <a:lnTo>
                    <a:pt x="1271" y="2884"/>
                  </a:lnTo>
                  <a:cubicBezTo>
                    <a:pt x="1313" y="2890"/>
                    <a:pt x="1355" y="2895"/>
                    <a:pt x="1396" y="2902"/>
                  </a:cubicBezTo>
                  <a:cubicBezTo>
                    <a:pt x="1751" y="2954"/>
                    <a:pt x="2109" y="3027"/>
                    <a:pt x="2459" y="3119"/>
                  </a:cubicBezTo>
                  <a:cubicBezTo>
                    <a:pt x="2507" y="3130"/>
                    <a:pt x="2554" y="3144"/>
                    <a:pt x="2601" y="3157"/>
                  </a:cubicBezTo>
                  <a:cubicBezTo>
                    <a:pt x="2954" y="3255"/>
                    <a:pt x="3307" y="3375"/>
                    <a:pt x="3650" y="3513"/>
                  </a:cubicBezTo>
                  <a:cubicBezTo>
                    <a:pt x="3695" y="3532"/>
                    <a:pt x="3742" y="3552"/>
                    <a:pt x="3787" y="3570"/>
                  </a:cubicBezTo>
                  <a:cubicBezTo>
                    <a:pt x="3876" y="3608"/>
                    <a:pt x="3965" y="3647"/>
                    <a:pt x="4053" y="3687"/>
                  </a:cubicBezTo>
                  <a:cubicBezTo>
                    <a:pt x="4316" y="3806"/>
                    <a:pt x="4571" y="3936"/>
                    <a:pt x="4813" y="4075"/>
                  </a:cubicBezTo>
                  <a:lnTo>
                    <a:pt x="4819" y="4078"/>
                  </a:lnTo>
                  <a:cubicBezTo>
                    <a:pt x="4843" y="4091"/>
                    <a:pt x="4868" y="4106"/>
                    <a:pt x="4892" y="4121"/>
                  </a:cubicBezTo>
                  <a:lnTo>
                    <a:pt x="4904" y="4128"/>
                  </a:lnTo>
                  <a:lnTo>
                    <a:pt x="4941" y="4150"/>
                  </a:lnTo>
                  <a:cubicBezTo>
                    <a:pt x="5291" y="4356"/>
                    <a:pt x="5622" y="4579"/>
                    <a:pt x="5929" y="4818"/>
                  </a:cubicBezTo>
                  <a:cubicBezTo>
                    <a:pt x="5955" y="4839"/>
                    <a:pt x="5983" y="4861"/>
                    <a:pt x="6012" y="4884"/>
                  </a:cubicBezTo>
                  <a:lnTo>
                    <a:pt x="6045" y="4911"/>
                  </a:lnTo>
                  <a:cubicBezTo>
                    <a:pt x="6128" y="4977"/>
                    <a:pt x="6210" y="5046"/>
                    <a:pt x="6288" y="5114"/>
                  </a:cubicBezTo>
                  <a:cubicBezTo>
                    <a:pt x="6528" y="5321"/>
                    <a:pt x="6751" y="5535"/>
                    <a:pt x="6956" y="5757"/>
                  </a:cubicBezTo>
                  <a:lnTo>
                    <a:pt x="6958" y="5760"/>
                  </a:lnTo>
                  <a:cubicBezTo>
                    <a:pt x="6981" y="5785"/>
                    <a:pt x="7003" y="5810"/>
                    <a:pt x="7026" y="5835"/>
                  </a:cubicBezTo>
                  <a:lnTo>
                    <a:pt x="7056" y="5869"/>
                  </a:lnTo>
                  <a:cubicBezTo>
                    <a:pt x="7762" y="6663"/>
                    <a:pt x="8250" y="7526"/>
                    <a:pt x="8505" y="8434"/>
                  </a:cubicBezTo>
                  <a:lnTo>
                    <a:pt x="8579" y="8692"/>
                  </a:lnTo>
                  <a:lnTo>
                    <a:pt x="8579" y="75"/>
                  </a:lnTo>
                  <a:close/>
                  <a:moveTo>
                    <a:pt x="144" y="1"/>
                  </a:moveTo>
                  <a:lnTo>
                    <a:pt x="144" y="2729"/>
                  </a:lnTo>
                  <a:lnTo>
                    <a:pt x="124" y="2729"/>
                  </a:lnTo>
                  <a:cubicBezTo>
                    <a:pt x="96" y="2727"/>
                    <a:pt x="66" y="2727"/>
                    <a:pt x="37" y="2727"/>
                  </a:cubicBezTo>
                  <a:lnTo>
                    <a:pt x="1" y="2727"/>
                  </a:lnTo>
                  <a:lnTo>
                    <a:pt x="1" y="2910"/>
                  </a:lnTo>
                  <a:lnTo>
                    <a:pt x="37" y="2910"/>
                  </a:lnTo>
                  <a:cubicBezTo>
                    <a:pt x="4080" y="2910"/>
                    <a:pt x="7879" y="5605"/>
                    <a:pt x="8505" y="8918"/>
                  </a:cubicBezTo>
                  <a:lnTo>
                    <a:pt x="8512" y="8952"/>
                  </a:lnTo>
                  <a:lnTo>
                    <a:pt x="8688" y="8935"/>
                  </a:lnTo>
                  <a:lnTo>
                    <a:pt x="8688" y="1"/>
                  </a:lnTo>
                  <a:lnTo>
                    <a:pt x="8367" y="1"/>
                  </a:lnTo>
                  <a:lnTo>
                    <a:pt x="4952" y="4071"/>
                  </a:lnTo>
                  <a:lnTo>
                    <a:pt x="4931" y="4058"/>
                  </a:lnTo>
                  <a:cubicBezTo>
                    <a:pt x="4916" y="4050"/>
                    <a:pt x="4902" y="4041"/>
                    <a:pt x="4887" y="4033"/>
                  </a:cubicBezTo>
                  <a:lnTo>
                    <a:pt x="8270" y="1"/>
                  </a:lnTo>
                  <a:lnTo>
                    <a:pt x="5800" y="1"/>
                  </a:lnTo>
                  <a:lnTo>
                    <a:pt x="3785" y="3490"/>
                  </a:lnTo>
                  <a:cubicBezTo>
                    <a:pt x="3762" y="3480"/>
                    <a:pt x="3740" y="3472"/>
                    <a:pt x="3717" y="3462"/>
                  </a:cubicBezTo>
                  <a:lnTo>
                    <a:pt x="5715" y="1"/>
                  </a:lnTo>
                  <a:lnTo>
                    <a:pt x="3708" y="1"/>
                  </a:lnTo>
                  <a:lnTo>
                    <a:pt x="2589" y="3077"/>
                  </a:lnTo>
                  <a:cubicBezTo>
                    <a:pt x="2564" y="3070"/>
                    <a:pt x="2541" y="3064"/>
                    <a:pt x="2517" y="3057"/>
                  </a:cubicBezTo>
                  <a:lnTo>
                    <a:pt x="3630" y="1"/>
                  </a:lnTo>
                  <a:lnTo>
                    <a:pt x="1869" y="1"/>
                  </a:lnTo>
                  <a:lnTo>
                    <a:pt x="1371" y="2824"/>
                  </a:lnTo>
                  <a:cubicBezTo>
                    <a:pt x="1348" y="2820"/>
                    <a:pt x="1323" y="2817"/>
                    <a:pt x="1298" y="2814"/>
                  </a:cubicBezTo>
                  <a:lnTo>
                    <a:pt x="1794"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6" name="Google Shape;1816;p20"/>
            <p:cNvSpPr/>
            <p:nvPr/>
          </p:nvSpPr>
          <p:spPr>
            <a:xfrm>
              <a:off x="5959325" y="4235400"/>
              <a:ext cx="47200" cy="60775"/>
            </a:xfrm>
            <a:custGeom>
              <a:rect b="b" l="l" r="r" t="t"/>
              <a:pathLst>
                <a:path extrusionOk="0" h="2431" w="1888">
                  <a:moveTo>
                    <a:pt x="1786" y="0"/>
                  </a:moveTo>
                  <a:cubicBezTo>
                    <a:pt x="1070" y="705"/>
                    <a:pt x="468" y="1521"/>
                    <a:pt x="0" y="2429"/>
                  </a:cubicBezTo>
                  <a:cubicBezTo>
                    <a:pt x="20" y="2429"/>
                    <a:pt x="40" y="2430"/>
                    <a:pt x="60" y="2430"/>
                  </a:cubicBezTo>
                  <a:cubicBezTo>
                    <a:pt x="1068" y="2430"/>
                    <a:pt x="1888" y="1609"/>
                    <a:pt x="1888" y="601"/>
                  </a:cubicBezTo>
                  <a:cubicBezTo>
                    <a:pt x="1888" y="398"/>
                    <a:pt x="1854" y="197"/>
                    <a:pt x="178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7" name="Google Shape;1817;p20"/>
            <p:cNvSpPr/>
            <p:nvPr/>
          </p:nvSpPr>
          <p:spPr>
            <a:xfrm>
              <a:off x="6007075" y="4190375"/>
              <a:ext cx="64375" cy="49050"/>
            </a:xfrm>
            <a:custGeom>
              <a:rect b="b" l="l" r="r" t="t"/>
              <a:pathLst>
                <a:path extrusionOk="0" h="1962" w="2575">
                  <a:moveTo>
                    <a:pt x="2544" y="1"/>
                  </a:moveTo>
                  <a:cubicBezTo>
                    <a:pt x="1615" y="399"/>
                    <a:pt x="759" y="963"/>
                    <a:pt x="1" y="1681"/>
                  </a:cubicBezTo>
                  <a:cubicBezTo>
                    <a:pt x="274" y="1865"/>
                    <a:pt x="589" y="1961"/>
                    <a:pt x="917" y="1961"/>
                  </a:cubicBezTo>
                  <a:cubicBezTo>
                    <a:pt x="1831" y="1961"/>
                    <a:pt x="2574" y="1218"/>
                    <a:pt x="2574" y="305"/>
                  </a:cubicBezTo>
                  <a:cubicBezTo>
                    <a:pt x="2574" y="206"/>
                    <a:pt x="2564" y="104"/>
                    <a:pt x="2544"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8" name="Google Shape;1818;p20"/>
            <p:cNvSpPr/>
            <p:nvPr/>
          </p:nvSpPr>
          <p:spPr>
            <a:xfrm>
              <a:off x="5712100" y="4173975"/>
              <a:ext cx="73825" cy="40425"/>
            </a:xfrm>
            <a:custGeom>
              <a:rect b="b" l="l" r="r" t="t"/>
              <a:pathLst>
                <a:path extrusionOk="0" h="1617" w="2953">
                  <a:moveTo>
                    <a:pt x="4" y="0"/>
                  </a:moveTo>
                  <a:cubicBezTo>
                    <a:pt x="1" y="32"/>
                    <a:pt x="1" y="64"/>
                    <a:pt x="1" y="97"/>
                  </a:cubicBezTo>
                  <a:cubicBezTo>
                    <a:pt x="1" y="935"/>
                    <a:pt x="682" y="1616"/>
                    <a:pt x="1520" y="1616"/>
                  </a:cubicBezTo>
                  <a:cubicBezTo>
                    <a:pt x="2171" y="1616"/>
                    <a:pt x="2739" y="1213"/>
                    <a:pt x="2952" y="605"/>
                  </a:cubicBezTo>
                  <a:cubicBezTo>
                    <a:pt x="2014" y="220"/>
                    <a:pt x="1023" y="19"/>
                    <a:pt x="4"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9" name="Google Shape;1819;p20"/>
            <p:cNvSpPr/>
            <p:nvPr/>
          </p:nvSpPr>
          <p:spPr>
            <a:xfrm>
              <a:off x="5791625" y="4191700"/>
              <a:ext cx="62425" cy="47725"/>
            </a:xfrm>
            <a:custGeom>
              <a:rect b="b" l="l" r="r" t="t"/>
              <a:pathLst>
                <a:path extrusionOk="0" h="1909" w="2497">
                  <a:moveTo>
                    <a:pt x="19" y="1"/>
                  </a:moveTo>
                  <a:cubicBezTo>
                    <a:pt x="6" y="84"/>
                    <a:pt x="1" y="169"/>
                    <a:pt x="1" y="252"/>
                  </a:cubicBezTo>
                  <a:cubicBezTo>
                    <a:pt x="1" y="1165"/>
                    <a:pt x="744" y="1908"/>
                    <a:pt x="1657" y="1908"/>
                  </a:cubicBezTo>
                  <a:cubicBezTo>
                    <a:pt x="1953" y="1908"/>
                    <a:pt x="2241" y="1830"/>
                    <a:pt x="2496" y="1680"/>
                  </a:cubicBezTo>
                  <a:cubicBezTo>
                    <a:pt x="1757" y="969"/>
                    <a:pt x="924" y="406"/>
                    <a:pt x="1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0" name="Google Shape;1820;p20"/>
            <p:cNvSpPr/>
            <p:nvPr/>
          </p:nvSpPr>
          <p:spPr>
            <a:xfrm>
              <a:off x="5856800" y="4238675"/>
              <a:ext cx="45125" cy="59825"/>
            </a:xfrm>
            <a:custGeom>
              <a:rect b="b" l="l" r="r" t="t"/>
              <a:pathLst>
                <a:path extrusionOk="0" h="2393" w="1805">
                  <a:moveTo>
                    <a:pt x="92" y="1"/>
                  </a:moveTo>
                  <a:cubicBezTo>
                    <a:pt x="32" y="184"/>
                    <a:pt x="1" y="374"/>
                    <a:pt x="1" y="564"/>
                  </a:cubicBezTo>
                  <a:cubicBezTo>
                    <a:pt x="1" y="1565"/>
                    <a:pt x="807" y="2379"/>
                    <a:pt x="1805" y="2393"/>
                  </a:cubicBezTo>
                  <a:cubicBezTo>
                    <a:pt x="1356" y="1508"/>
                    <a:pt x="782" y="704"/>
                    <a:pt x="92"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1" name="Google Shape;1821;p20"/>
            <p:cNvSpPr/>
            <p:nvPr/>
          </p:nvSpPr>
          <p:spPr>
            <a:xfrm>
              <a:off x="5935050" y="4147150"/>
              <a:ext cx="217225" cy="247050"/>
            </a:xfrm>
            <a:custGeom>
              <a:rect b="b" l="l" r="r" t="t"/>
              <a:pathLst>
                <a:path extrusionOk="0" h="9882" w="8689">
                  <a:moveTo>
                    <a:pt x="8615" y="74"/>
                  </a:moveTo>
                  <a:lnTo>
                    <a:pt x="8615" y="112"/>
                  </a:lnTo>
                  <a:cubicBezTo>
                    <a:pt x="4511" y="129"/>
                    <a:pt x="938" y="3049"/>
                    <a:pt x="110" y="7073"/>
                  </a:cubicBezTo>
                  <a:lnTo>
                    <a:pt x="124" y="7826"/>
                  </a:lnTo>
                  <a:cubicBezTo>
                    <a:pt x="112" y="7871"/>
                    <a:pt x="100" y="7914"/>
                    <a:pt x="89" y="7959"/>
                  </a:cubicBezTo>
                  <a:lnTo>
                    <a:pt x="74" y="7070"/>
                  </a:lnTo>
                  <a:cubicBezTo>
                    <a:pt x="903" y="3029"/>
                    <a:pt x="4493" y="92"/>
                    <a:pt x="8615" y="74"/>
                  </a:cubicBezTo>
                  <a:close/>
                  <a:moveTo>
                    <a:pt x="112" y="8139"/>
                  </a:moveTo>
                  <a:lnTo>
                    <a:pt x="112" y="9275"/>
                  </a:lnTo>
                  <a:lnTo>
                    <a:pt x="112" y="9806"/>
                  </a:lnTo>
                  <a:lnTo>
                    <a:pt x="74" y="9806"/>
                  </a:lnTo>
                  <a:lnTo>
                    <a:pt x="74" y="8139"/>
                  </a:lnTo>
                  <a:close/>
                  <a:moveTo>
                    <a:pt x="185" y="9593"/>
                  </a:moveTo>
                  <a:lnTo>
                    <a:pt x="365" y="9806"/>
                  </a:lnTo>
                  <a:lnTo>
                    <a:pt x="185" y="9806"/>
                  </a:lnTo>
                  <a:lnTo>
                    <a:pt x="185" y="9593"/>
                  </a:lnTo>
                  <a:close/>
                  <a:moveTo>
                    <a:pt x="832" y="6149"/>
                  </a:moveTo>
                  <a:lnTo>
                    <a:pt x="2944" y="9806"/>
                  </a:lnTo>
                  <a:lnTo>
                    <a:pt x="653" y="9806"/>
                  </a:lnTo>
                  <a:lnTo>
                    <a:pt x="185" y="9248"/>
                  </a:lnTo>
                  <a:lnTo>
                    <a:pt x="185" y="8066"/>
                  </a:lnTo>
                  <a:lnTo>
                    <a:pt x="140" y="8066"/>
                  </a:lnTo>
                  <a:cubicBezTo>
                    <a:pt x="165" y="7962"/>
                    <a:pt x="194" y="7861"/>
                    <a:pt x="222" y="7759"/>
                  </a:cubicBezTo>
                  <a:cubicBezTo>
                    <a:pt x="237" y="7703"/>
                    <a:pt x="250" y="7646"/>
                    <a:pt x="267" y="7591"/>
                  </a:cubicBezTo>
                  <a:cubicBezTo>
                    <a:pt x="310" y="7444"/>
                    <a:pt x="358" y="7300"/>
                    <a:pt x="410" y="7155"/>
                  </a:cubicBezTo>
                  <a:cubicBezTo>
                    <a:pt x="417" y="7136"/>
                    <a:pt x="422" y="7116"/>
                    <a:pt x="430" y="7096"/>
                  </a:cubicBezTo>
                  <a:cubicBezTo>
                    <a:pt x="488" y="6933"/>
                    <a:pt x="552" y="6770"/>
                    <a:pt x="620" y="6608"/>
                  </a:cubicBezTo>
                  <a:cubicBezTo>
                    <a:pt x="642" y="6560"/>
                    <a:pt x="665" y="6513"/>
                    <a:pt x="687" y="6465"/>
                  </a:cubicBezTo>
                  <a:cubicBezTo>
                    <a:pt x="733" y="6358"/>
                    <a:pt x="780" y="6253"/>
                    <a:pt x="832" y="6149"/>
                  </a:cubicBezTo>
                  <a:close/>
                  <a:moveTo>
                    <a:pt x="8652" y="1"/>
                  </a:moveTo>
                  <a:cubicBezTo>
                    <a:pt x="4479" y="1"/>
                    <a:pt x="842" y="2967"/>
                    <a:pt x="0" y="7063"/>
                  </a:cubicBezTo>
                  <a:lnTo>
                    <a:pt x="17" y="8066"/>
                  </a:lnTo>
                  <a:lnTo>
                    <a:pt x="0" y="8066"/>
                  </a:lnTo>
                  <a:lnTo>
                    <a:pt x="0" y="9881"/>
                  </a:lnTo>
                  <a:lnTo>
                    <a:pt x="523" y="9881"/>
                  </a:lnTo>
                  <a:lnTo>
                    <a:pt x="185" y="9478"/>
                  </a:lnTo>
                  <a:lnTo>
                    <a:pt x="185" y="9363"/>
                  </a:lnTo>
                  <a:lnTo>
                    <a:pt x="618" y="9880"/>
                  </a:lnTo>
                  <a:lnTo>
                    <a:pt x="3070" y="9880"/>
                  </a:lnTo>
                  <a:lnTo>
                    <a:pt x="876" y="6079"/>
                  </a:lnTo>
                  <a:lnTo>
                    <a:pt x="870" y="6069"/>
                  </a:lnTo>
                  <a:cubicBezTo>
                    <a:pt x="1350" y="5106"/>
                    <a:pt x="1977" y="4240"/>
                    <a:pt x="2737" y="3495"/>
                  </a:cubicBezTo>
                  <a:cubicBezTo>
                    <a:pt x="2779" y="3454"/>
                    <a:pt x="2822" y="3412"/>
                    <a:pt x="2865" y="3372"/>
                  </a:cubicBezTo>
                  <a:cubicBezTo>
                    <a:pt x="3663" y="2621"/>
                    <a:pt x="4561" y="2038"/>
                    <a:pt x="5535" y="1641"/>
                  </a:cubicBezTo>
                  <a:cubicBezTo>
                    <a:pt x="6525" y="1238"/>
                    <a:pt x="7572" y="1033"/>
                    <a:pt x="8652" y="1033"/>
                  </a:cubicBezTo>
                  <a:lnTo>
                    <a:pt x="8688" y="1033"/>
                  </a:lnTo>
                  <a:lnTo>
                    <a:pt x="8688" y="904"/>
                  </a:lnTo>
                  <a:lnTo>
                    <a:pt x="8652" y="904"/>
                  </a:lnTo>
                  <a:cubicBezTo>
                    <a:pt x="4218" y="904"/>
                    <a:pt x="1191" y="4258"/>
                    <a:pt x="190" y="7458"/>
                  </a:cubicBezTo>
                  <a:lnTo>
                    <a:pt x="184" y="7080"/>
                  </a:lnTo>
                  <a:cubicBezTo>
                    <a:pt x="1005" y="3085"/>
                    <a:pt x="4568" y="186"/>
                    <a:pt x="8652" y="186"/>
                  </a:cubicBezTo>
                  <a:lnTo>
                    <a:pt x="8688" y="186"/>
                  </a:lnTo>
                  <a:lnTo>
                    <a:pt x="868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2" name="Google Shape;1822;p20"/>
            <p:cNvSpPr/>
            <p:nvPr/>
          </p:nvSpPr>
          <p:spPr>
            <a:xfrm>
              <a:off x="6008300" y="4197050"/>
              <a:ext cx="101025" cy="197150"/>
            </a:xfrm>
            <a:custGeom>
              <a:rect b="b" l="l" r="r" t="t"/>
              <a:pathLst>
                <a:path extrusionOk="0" h="7886" w="4041">
                  <a:moveTo>
                    <a:pt x="2659" y="465"/>
                  </a:moveTo>
                  <a:lnTo>
                    <a:pt x="3954" y="7810"/>
                  </a:lnTo>
                  <a:lnTo>
                    <a:pt x="2347" y="7810"/>
                  </a:lnTo>
                  <a:lnTo>
                    <a:pt x="132" y="1724"/>
                  </a:lnTo>
                  <a:lnTo>
                    <a:pt x="132" y="1724"/>
                  </a:lnTo>
                  <a:cubicBezTo>
                    <a:pt x="365" y="1826"/>
                    <a:pt x="611" y="1879"/>
                    <a:pt x="870" y="1879"/>
                  </a:cubicBezTo>
                  <a:cubicBezTo>
                    <a:pt x="1729" y="1879"/>
                    <a:pt x="2464" y="1284"/>
                    <a:pt x="2659" y="465"/>
                  </a:cubicBezTo>
                  <a:close/>
                  <a:moveTo>
                    <a:pt x="2652" y="0"/>
                  </a:moveTo>
                  <a:lnTo>
                    <a:pt x="2622" y="248"/>
                  </a:lnTo>
                  <a:cubicBezTo>
                    <a:pt x="2515" y="1136"/>
                    <a:pt x="1762" y="1804"/>
                    <a:pt x="868" y="1804"/>
                  </a:cubicBezTo>
                  <a:cubicBezTo>
                    <a:pt x="593" y="1804"/>
                    <a:pt x="328" y="1742"/>
                    <a:pt x="83" y="1619"/>
                  </a:cubicBezTo>
                  <a:lnTo>
                    <a:pt x="0" y="1578"/>
                  </a:lnTo>
                  <a:lnTo>
                    <a:pt x="2287" y="7860"/>
                  </a:lnTo>
                  <a:lnTo>
                    <a:pt x="2295" y="7885"/>
                  </a:lnTo>
                  <a:lnTo>
                    <a:pt x="4041" y="7885"/>
                  </a:lnTo>
                  <a:lnTo>
                    <a:pt x="265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3" name="Google Shape;1823;p20"/>
            <p:cNvSpPr/>
            <p:nvPr/>
          </p:nvSpPr>
          <p:spPr>
            <a:xfrm>
              <a:off x="5958950" y="4244425"/>
              <a:ext cx="104800" cy="149725"/>
            </a:xfrm>
            <a:custGeom>
              <a:rect b="b" l="l" r="r" t="t"/>
              <a:pathLst>
                <a:path extrusionOk="0" h="5989" w="4192">
                  <a:moveTo>
                    <a:pt x="2081" y="407"/>
                  </a:moveTo>
                  <a:lnTo>
                    <a:pt x="4085" y="5915"/>
                  </a:lnTo>
                  <a:lnTo>
                    <a:pt x="2242" y="5915"/>
                  </a:lnTo>
                  <a:lnTo>
                    <a:pt x="127" y="2253"/>
                  </a:lnTo>
                  <a:cubicBezTo>
                    <a:pt x="1156" y="2226"/>
                    <a:pt x="1996" y="1421"/>
                    <a:pt x="2081" y="407"/>
                  </a:cubicBezTo>
                  <a:close/>
                  <a:moveTo>
                    <a:pt x="2011" y="1"/>
                  </a:moveTo>
                  <a:lnTo>
                    <a:pt x="2013" y="216"/>
                  </a:lnTo>
                  <a:lnTo>
                    <a:pt x="2014" y="240"/>
                  </a:lnTo>
                  <a:cubicBezTo>
                    <a:pt x="2014" y="1310"/>
                    <a:pt x="1145" y="2179"/>
                    <a:pt x="75" y="2179"/>
                  </a:cubicBezTo>
                  <a:lnTo>
                    <a:pt x="0" y="2179"/>
                  </a:lnTo>
                  <a:lnTo>
                    <a:pt x="2189" y="5970"/>
                  </a:lnTo>
                  <a:lnTo>
                    <a:pt x="2201" y="5989"/>
                  </a:lnTo>
                  <a:lnTo>
                    <a:pt x="4191" y="5989"/>
                  </a:lnTo>
                  <a:lnTo>
                    <a:pt x="201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4" name="Google Shape;1824;p20"/>
            <p:cNvSpPr/>
            <p:nvPr/>
          </p:nvSpPr>
          <p:spPr>
            <a:xfrm>
              <a:off x="6075675" y="4189175"/>
              <a:ext cx="76500" cy="205025"/>
            </a:xfrm>
            <a:custGeom>
              <a:rect b="b" l="l" r="r" t="t"/>
              <a:pathLst>
                <a:path extrusionOk="0" h="8201" w="3060">
                  <a:moveTo>
                    <a:pt x="2987" y="327"/>
                  </a:moveTo>
                  <a:lnTo>
                    <a:pt x="2987" y="8125"/>
                  </a:lnTo>
                  <a:lnTo>
                    <a:pt x="1483" y="8125"/>
                  </a:lnTo>
                  <a:lnTo>
                    <a:pt x="140" y="507"/>
                  </a:lnTo>
                  <a:lnTo>
                    <a:pt x="140" y="507"/>
                  </a:lnTo>
                  <a:cubicBezTo>
                    <a:pt x="458" y="933"/>
                    <a:pt x="966" y="1193"/>
                    <a:pt x="1504" y="1193"/>
                  </a:cubicBezTo>
                  <a:cubicBezTo>
                    <a:pt x="2119" y="1193"/>
                    <a:pt x="2685" y="857"/>
                    <a:pt x="2987" y="327"/>
                  </a:cubicBezTo>
                  <a:close/>
                  <a:moveTo>
                    <a:pt x="3060" y="0"/>
                  </a:moveTo>
                  <a:lnTo>
                    <a:pt x="2988" y="157"/>
                  </a:lnTo>
                  <a:cubicBezTo>
                    <a:pt x="2725" y="742"/>
                    <a:pt x="2142" y="1120"/>
                    <a:pt x="1503" y="1120"/>
                  </a:cubicBezTo>
                  <a:cubicBezTo>
                    <a:pt x="933" y="1120"/>
                    <a:pt x="397" y="813"/>
                    <a:pt x="103" y="322"/>
                  </a:cubicBezTo>
                  <a:lnTo>
                    <a:pt x="0" y="149"/>
                  </a:lnTo>
                  <a:lnTo>
                    <a:pt x="1416" y="8169"/>
                  </a:lnTo>
                  <a:lnTo>
                    <a:pt x="1421" y="8200"/>
                  </a:lnTo>
                  <a:lnTo>
                    <a:pt x="3060" y="8200"/>
                  </a:lnTo>
                  <a:lnTo>
                    <a:pt x="306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5" name="Google Shape;1825;p20"/>
            <p:cNvSpPr/>
            <p:nvPr/>
          </p:nvSpPr>
          <p:spPr>
            <a:xfrm>
              <a:off x="6077050" y="4173900"/>
              <a:ext cx="74225" cy="40500"/>
            </a:xfrm>
            <a:custGeom>
              <a:rect b="b" l="l" r="r" t="t"/>
              <a:pathLst>
                <a:path extrusionOk="0" h="1620" w="2969">
                  <a:moveTo>
                    <a:pt x="2965" y="0"/>
                  </a:moveTo>
                  <a:cubicBezTo>
                    <a:pt x="1941" y="2"/>
                    <a:pt x="943" y="188"/>
                    <a:pt x="0" y="555"/>
                  </a:cubicBezTo>
                  <a:cubicBezTo>
                    <a:pt x="198" y="1184"/>
                    <a:pt x="785" y="1619"/>
                    <a:pt x="1449" y="1619"/>
                  </a:cubicBezTo>
                  <a:cubicBezTo>
                    <a:pt x="2287" y="1619"/>
                    <a:pt x="2968" y="938"/>
                    <a:pt x="2968" y="100"/>
                  </a:cubicBezTo>
                  <a:cubicBezTo>
                    <a:pt x="2968" y="67"/>
                    <a:pt x="2967" y="33"/>
                    <a:pt x="296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6" name="Google Shape;1826;p20"/>
            <p:cNvSpPr/>
            <p:nvPr/>
          </p:nvSpPr>
          <p:spPr>
            <a:xfrm>
              <a:off x="6033150" y="4137625"/>
              <a:ext cx="8975" cy="8975"/>
            </a:xfrm>
            <a:custGeom>
              <a:rect b="b" l="l" r="r" t="t"/>
              <a:pathLst>
                <a:path extrusionOk="0" h="359" w="359">
                  <a:moveTo>
                    <a:pt x="180" y="0"/>
                  </a:moveTo>
                  <a:cubicBezTo>
                    <a:pt x="81" y="0"/>
                    <a:pt x="1" y="80"/>
                    <a:pt x="1" y="180"/>
                  </a:cubicBezTo>
                  <a:cubicBezTo>
                    <a:pt x="1" y="278"/>
                    <a:pt x="81" y="358"/>
                    <a:pt x="180" y="358"/>
                  </a:cubicBezTo>
                  <a:cubicBezTo>
                    <a:pt x="279" y="358"/>
                    <a:pt x="359" y="278"/>
                    <a:pt x="359" y="180"/>
                  </a:cubicBezTo>
                  <a:cubicBezTo>
                    <a:pt x="359" y="80"/>
                    <a:pt x="279"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7" name="Google Shape;1827;p20"/>
            <p:cNvSpPr/>
            <p:nvPr/>
          </p:nvSpPr>
          <p:spPr>
            <a:xfrm>
              <a:off x="6000250" y="4156200"/>
              <a:ext cx="8975" cy="9000"/>
            </a:xfrm>
            <a:custGeom>
              <a:rect b="b" l="l" r="r" t="t"/>
              <a:pathLst>
                <a:path extrusionOk="0" h="360" w="359">
                  <a:moveTo>
                    <a:pt x="181" y="0"/>
                  </a:moveTo>
                  <a:cubicBezTo>
                    <a:pt x="81" y="0"/>
                    <a:pt x="1" y="82"/>
                    <a:pt x="1" y="180"/>
                  </a:cubicBezTo>
                  <a:cubicBezTo>
                    <a:pt x="1" y="280"/>
                    <a:pt x="81" y="360"/>
                    <a:pt x="181" y="360"/>
                  </a:cubicBezTo>
                  <a:cubicBezTo>
                    <a:pt x="279" y="360"/>
                    <a:pt x="359" y="280"/>
                    <a:pt x="359" y="180"/>
                  </a:cubicBezTo>
                  <a:cubicBezTo>
                    <a:pt x="359" y="82"/>
                    <a:pt x="279" y="0"/>
                    <a:pt x="181"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8" name="Google Shape;1828;p20"/>
            <p:cNvSpPr/>
            <p:nvPr/>
          </p:nvSpPr>
          <p:spPr>
            <a:xfrm>
              <a:off x="6098975" y="4117225"/>
              <a:ext cx="9000" cy="8975"/>
            </a:xfrm>
            <a:custGeom>
              <a:rect b="b" l="l" r="r" t="t"/>
              <a:pathLst>
                <a:path extrusionOk="0" h="359" w="360">
                  <a:moveTo>
                    <a:pt x="179" y="0"/>
                  </a:moveTo>
                  <a:cubicBezTo>
                    <a:pt x="81" y="0"/>
                    <a:pt x="1" y="80"/>
                    <a:pt x="1" y="178"/>
                  </a:cubicBezTo>
                  <a:cubicBezTo>
                    <a:pt x="1" y="278"/>
                    <a:pt x="81" y="358"/>
                    <a:pt x="179" y="358"/>
                  </a:cubicBezTo>
                  <a:cubicBezTo>
                    <a:pt x="279" y="358"/>
                    <a:pt x="359" y="278"/>
                    <a:pt x="359" y="178"/>
                  </a:cubicBezTo>
                  <a:cubicBezTo>
                    <a:pt x="359" y="80"/>
                    <a:pt x="279" y="0"/>
                    <a:pt x="179"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9" name="Google Shape;1829;p20"/>
            <p:cNvSpPr/>
            <p:nvPr/>
          </p:nvSpPr>
          <p:spPr>
            <a:xfrm>
              <a:off x="5972900" y="4180500"/>
              <a:ext cx="8975" cy="9025"/>
            </a:xfrm>
            <a:custGeom>
              <a:rect b="b" l="l" r="r" t="t"/>
              <a:pathLst>
                <a:path extrusionOk="0" h="361" w="359">
                  <a:moveTo>
                    <a:pt x="180" y="1"/>
                  </a:moveTo>
                  <a:cubicBezTo>
                    <a:pt x="82" y="1"/>
                    <a:pt x="0" y="83"/>
                    <a:pt x="0" y="181"/>
                  </a:cubicBezTo>
                  <a:cubicBezTo>
                    <a:pt x="0" y="279"/>
                    <a:pt x="80" y="361"/>
                    <a:pt x="180" y="361"/>
                  </a:cubicBezTo>
                  <a:cubicBezTo>
                    <a:pt x="279" y="361"/>
                    <a:pt x="359" y="279"/>
                    <a:pt x="359" y="181"/>
                  </a:cubicBezTo>
                  <a:cubicBezTo>
                    <a:pt x="359" y="83"/>
                    <a:pt x="279" y="1"/>
                    <a:pt x="1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0" name="Google Shape;1830;p20"/>
            <p:cNvSpPr/>
            <p:nvPr/>
          </p:nvSpPr>
          <p:spPr>
            <a:xfrm>
              <a:off x="6132050" y="4112375"/>
              <a:ext cx="8975" cy="9000"/>
            </a:xfrm>
            <a:custGeom>
              <a:rect b="b" l="l" r="r" t="t"/>
              <a:pathLst>
                <a:path extrusionOk="0" h="360" w="359">
                  <a:moveTo>
                    <a:pt x="180" y="1"/>
                  </a:moveTo>
                  <a:cubicBezTo>
                    <a:pt x="80" y="1"/>
                    <a:pt x="0" y="81"/>
                    <a:pt x="0" y="181"/>
                  </a:cubicBezTo>
                  <a:cubicBezTo>
                    <a:pt x="0" y="279"/>
                    <a:pt x="80" y="359"/>
                    <a:pt x="180" y="359"/>
                  </a:cubicBezTo>
                  <a:cubicBezTo>
                    <a:pt x="279" y="359"/>
                    <a:pt x="359" y="279"/>
                    <a:pt x="359" y="181"/>
                  </a:cubicBezTo>
                  <a:cubicBezTo>
                    <a:pt x="359" y="81"/>
                    <a:pt x="279" y="1"/>
                    <a:pt x="1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1" name="Google Shape;1831;p20"/>
            <p:cNvSpPr/>
            <p:nvPr/>
          </p:nvSpPr>
          <p:spPr>
            <a:xfrm>
              <a:off x="6065425" y="4125075"/>
              <a:ext cx="8975" cy="9000"/>
            </a:xfrm>
            <a:custGeom>
              <a:rect b="b" l="l" r="r" t="t"/>
              <a:pathLst>
                <a:path extrusionOk="0" h="360" w="359">
                  <a:moveTo>
                    <a:pt x="180" y="1"/>
                  </a:moveTo>
                  <a:cubicBezTo>
                    <a:pt x="82" y="1"/>
                    <a:pt x="0" y="81"/>
                    <a:pt x="0" y="181"/>
                  </a:cubicBezTo>
                  <a:cubicBezTo>
                    <a:pt x="0" y="279"/>
                    <a:pt x="80" y="359"/>
                    <a:pt x="180" y="359"/>
                  </a:cubicBezTo>
                  <a:cubicBezTo>
                    <a:pt x="279" y="359"/>
                    <a:pt x="359" y="279"/>
                    <a:pt x="359" y="181"/>
                  </a:cubicBezTo>
                  <a:cubicBezTo>
                    <a:pt x="359" y="81"/>
                    <a:pt x="279" y="1"/>
                    <a:pt x="1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2" name="Google Shape;1832;p20"/>
            <p:cNvSpPr/>
            <p:nvPr/>
          </p:nvSpPr>
          <p:spPr>
            <a:xfrm>
              <a:off x="5935050" y="4063375"/>
              <a:ext cx="217225" cy="237500"/>
            </a:xfrm>
            <a:custGeom>
              <a:rect b="b" l="l" r="r" t="t"/>
              <a:pathLst>
                <a:path extrusionOk="0" h="9500" w="8689">
                  <a:moveTo>
                    <a:pt x="8610" y="75"/>
                  </a:moveTo>
                  <a:lnTo>
                    <a:pt x="8610" y="2727"/>
                  </a:lnTo>
                  <a:cubicBezTo>
                    <a:pt x="8450" y="2729"/>
                    <a:pt x="8288" y="2732"/>
                    <a:pt x="8127" y="2740"/>
                  </a:cubicBezTo>
                  <a:cubicBezTo>
                    <a:pt x="8119" y="2740"/>
                    <a:pt x="8110" y="2740"/>
                    <a:pt x="8102" y="2742"/>
                  </a:cubicBezTo>
                  <a:cubicBezTo>
                    <a:pt x="7932" y="2750"/>
                    <a:pt x="7764" y="2762"/>
                    <a:pt x="7597" y="2780"/>
                  </a:cubicBezTo>
                  <a:lnTo>
                    <a:pt x="7121" y="75"/>
                  </a:lnTo>
                  <a:close/>
                  <a:moveTo>
                    <a:pt x="6896" y="75"/>
                  </a:moveTo>
                  <a:lnTo>
                    <a:pt x="7377" y="2805"/>
                  </a:lnTo>
                  <a:cubicBezTo>
                    <a:pt x="7221" y="2825"/>
                    <a:pt x="7064" y="2849"/>
                    <a:pt x="6908" y="2875"/>
                  </a:cubicBezTo>
                  <a:cubicBezTo>
                    <a:pt x="6894" y="2879"/>
                    <a:pt x="6881" y="2879"/>
                    <a:pt x="6866" y="2882"/>
                  </a:cubicBezTo>
                  <a:cubicBezTo>
                    <a:pt x="6696" y="2912"/>
                    <a:pt x="6528" y="2945"/>
                    <a:pt x="6363" y="2984"/>
                  </a:cubicBezTo>
                  <a:lnTo>
                    <a:pt x="5304" y="75"/>
                  </a:lnTo>
                  <a:close/>
                  <a:moveTo>
                    <a:pt x="5067" y="75"/>
                  </a:moveTo>
                  <a:lnTo>
                    <a:pt x="6147" y="3037"/>
                  </a:lnTo>
                  <a:cubicBezTo>
                    <a:pt x="6137" y="3039"/>
                    <a:pt x="6127" y="3042"/>
                    <a:pt x="6117" y="3045"/>
                  </a:cubicBezTo>
                  <a:cubicBezTo>
                    <a:pt x="5957" y="3087"/>
                    <a:pt x="5795" y="3132"/>
                    <a:pt x="5637" y="3182"/>
                  </a:cubicBezTo>
                  <a:cubicBezTo>
                    <a:pt x="5633" y="3184"/>
                    <a:pt x="5630" y="3185"/>
                    <a:pt x="5627" y="3185"/>
                  </a:cubicBezTo>
                  <a:cubicBezTo>
                    <a:pt x="5470" y="3237"/>
                    <a:pt x="5315" y="3290"/>
                    <a:pt x="5162" y="3348"/>
                  </a:cubicBezTo>
                  <a:cubicBezTo>
                    <a:pt x="5154" y="3352"/>
                    <a:pt x="5145" y="3355"/>
                    <a:pt x="5137" y="3358"/>
                  </a:cubicBezTo>
                  <a:lnTo>
                    <a:pt x="3240" y="75"/>
                  </a:lnTo>
                  <a:close/>
                  <a:moveTo>
                    <a:pt x="2985" y="75"/>
                  </a:moveTo>
                  <a:lnTo>
                    <a:pt x="4929" y="3442"/>
                  </a:lnTo>
                  <a:cubicBezTo>
                    <a:pt x="4919" y="3447"/>
                    <a:pt x="4909" y="3452"/>
                    <a:pt x="4899" y="3455"/>
                  </a:cubicBezTo>
                  <a:cubicBezTo>
                    <a:pt x="4737" y="3523"/>
                    <a:pt x="4579" y="3593"/>
                    <a:pt x="4424" y="3668"/>
                  </a:cubicBezTo>
                  <a:cubicBezTo>
                    <a:pt x="4423" y="3670"/>
                    <a:pt x="4421" y="3670"/>
                    <a:pt x="4419" y="3672"/>
                  </a:cubicBezTo>
                  <a:cubicBezTo>
                    <a:pt x="4263" y="3748"/>
                    <a:pt x="4111" y="3828"/>
                    <a:pt x="3965" y="3911"/>
                  </a:cubicBezTo>
                  <a:cubicBezTo>
                    <a:pt x="3958" y="3915"/>
                    <a:pt x="3950" y="3918"/>
                    <a:pt x="3943" y="3921"/>
                  </a:cubicBezTo>
                  <a:lnTo>
                    <a:pt x="715" y="75"/>
                  </a:lnTo>
                  <a:close/>
                  <a:moveTo>
                    <a:pt x="427" y="75"/>
                  </a:moveTo>
                  <a:lnTo>
                    <a:pt x="3751" y="4036"/>
                  </a:lnTo>
                  <a:cubicBezTo>
                    <a:pt x="3706" y="4063"/>
                    <a:pt x="3663" y="4091"/>
                    <a:pt x="3620" y="4118"/>
                  </a:cubicBezTo>
                  <a:cubicBezTo>
                    <a:pt x="3585" y="4140"/>
                    <a:pt x="3550" y="4161"/>
                    <a:pt x="3516" y="4183"/>
                  </a:cubicBezTo>
                  <a:cubicBezTo>
                    <a:pt x="3455" y="4223"/>
                    <a:pt x="3395" y="4265"/>
                    <a:pt x="3335" y="4306"/>
                  </a:cubicBezTo>
                  <a:cubicBezTo>
                    <a:pt x="3313" y="4321"/>
                    <a:pt x="3292" y="4334"/>
                    <a:pt x="3272" y="4348"/>
                  </a:cubicBezTo>
                  <a:cubicBezTo>
                    <a:pt x="3192" y="4404"/>
                    <a:pt x="3112" y="4463"/>
                    <a:pt x="3035" y="4519"/>
                  </a:cubicBezTo>
                  <a:cubicBezTo>
                    <a:pt x="3010" y="4539"/>
                    <a:pt x="2985" y="4559"/>
                    <a:pt x="2962" y="4578"/>
                  </a:cubicBezTo>
                  <a:cubicBezTo>
                    <a:pt x="2914" y="4614"/>
                    <a:pt x="2865" y="4651"/>
                    <a:pt x="2817" y="4689"/>
                  </a:cubicBezTo>
                  <a:lnTo>
                    <a:pt x="185" y="2481"/>
                  </a:lnTo>
                  <a:lnTo>
                    <a:pt x="185" y="75"/>
                  </a:lnTo>
                  <a:close/>
                  <a:moveTo>
                    <a:pt x="185" y="2577"/>
                  </a:moveTo>
                  <a:lnTo>
                    <a:pt x="2759" y="4738"/>
                  </a:lnTo>
                  <a:lnTo>
                    <a:pt x="2709" y="4779"/>
                  </a:lnTo>
                  <a:lnTo>
                    <a:pt x="2702" y="4786"/>
                  </a:lnTo>
                  <a:lnTo>
                    <a:pt x="185" y="2674"/>
                  </a:lnTo>
                  <a:lnTo>
                    <a:pt x="185" y="2577"/>
                  </a:lnTo>
                  <a:close/>
                  <a:moveTo>
                    <a:pt x="185" y="2769"/>
                  </a:moveTo>
                  <a:lnTo>
                    <a:pt x="2645" y="4834"/>
                  </a:lnTo>
                  <a:cubicBezTo>
                    <a:pt x="2602" y="4869"/>
                    <a:pt x="2560" y="4907"/>
                    <a:pt x="2519" y="4946"/>
                  </a:cubicBezTo>
                  <a:cubicBezTo>
                    <a:pt x="2490" y="4971"/>
                    <a:pt x="2460" y="4996"/>
                    <a:pt x="2432" y="5021"/>
                  </a:cubicBezTo>
                  <a:cubicBezTo>
                    <a:pt x="2374" y="5076"/>
                    <a:pt x="2317" y="5131"/>
                    <a:pt x="2259" y="5186"/>
                  </a:cubicBezTo>
                  <a:cubicBezTo>
                    <a:pt x="2244" y="5201"/>
                    <a:pt x="2226" y="5216"/>
                    <a:pt x="2211" y="5232"/>
                  </a:cubicBezTo>
                  <a:cubicBezTo>
                    <a:pt x="2137" y="5304"/>
                    <a:pt x="2066" y="5375"/>
                    <a:pt x="1996" y="5450"/>
                  </a:cubicBezTo>
                  <a:cubicBezTo>
                    <a:pt x="1976" y="5470"/>
                    <a:pt x="1957" y="5492"/>
                    <a:pt x="1937" y="5514"/>
                  </a:cubicBezTo>
                  <a:cubicBezTo>
                    <a:pt x="1893" y="5564"/>
                    <a:pt x="1846" y="5614"/>
                    <a:pt x="1799" y="5664"/>
                  </a:cubicBezTo>
                  <a:lnTo>
                    <a:pt x="185" y="4731"/>
                  </a:lnTo>
                  <a:lnTo>
                    <a:pt x="185" y="2769"/>
                  </a:lnTo>
                  <a:close/>
                  <a:moveTo>
                    <a:pt x="185" y="4818"/>
                  </a:moveTo>
                  <a:lnTo>
                    <a:pt x="1751" y="5720"/>
                  </a:lnTo>
                  <a:cubicBezTo>
                    <a:pt x="1734" y="5740"/>
                    <a:pt x="1718" y="5759"/>
                    <a:pt x="1701" y="5777"/>
                  </a:cubicBezTo>
                  <a:lnTo>
                    <a:pt x="185" y="4902"/>
                  </a:lnTo>
                  <a:lnTo>
                    <a:pt x="185" y="4818"/>
                  </a:lnTo>
                  <a:close/>
                  <a:moveTo>
                    <a:pt x="185" y="4987"/>
                  </a:moveTo>
                  <a:lnTo>
                    <a:pt x="1653" y="5835"/>
                  </a:lnTo>
                  <a:cubicBezTo>
                    <a:pt x="1616" y="5880"/>
                    <a:pt x="1579" y="5925"/>
                    <a:pt x="1544" y="5972"/>
                  </a:cubicBezTo>
                  <a:cubicBezTo>
                    <a:pt x="1508" y="6015"/>
                    <a:pt x="1473" y="6058"/>
                    <a:pt x="1438" y="6103"/>
                  </a:cubicBezTo>
                  <a:cubicBezTo>
                    <a:pt x="1399" y="6153"/>
                    <a:pt x="1361" y="6207"/>
                    <a:pt x="1325" y="6258"/>
                  </a:cubicBezTo>
                  <a:cubicBezTo>
                    <a:pt x="1290" y="6305"/>
                    <a:pt x="1255" y="6350"/>
                    <a:pt x="1221" y="6398"/>
                  </a:cubicBezTo>
                  <a:cubicBezTo>
                    <a:pt x="1185" y="6450"/>
                    <a:pt x="1150" y="6503"/>
                    <a:pt x="1115" y="6556"/>
                  </a:cubicBezTo>
                  <a:cubicBezTo>
                    <a:pt x="1081" y="6605"/>
                    <a:pt x="1048" y="6653"/>
                    <a:pt x="1016" y="6701"/>
                  </a:cubicBezTo>
                  <a:cubicBezTo>
                    <a:pt x="983" y="6755"/>
                    <a:pt x="950" y="6810"/>
                    <a:pt x="916" y="6865"/>
                  </a:cubicBezTo>
                  <a:cubicBezTo>
                    <a:pt x="886" y="6915"/>
                    <a:pt x="855" y="6964"/>
                    <a:pt x="825" y="7014"/>
                  </a:cubicBezTo>
                  <a:cubicBezTo>
                    <a:pt x="792" y="7071"/>
                    <a:pt x="762" y="7129"/>
                    <a:pt x="730" y="7186"/>
                  </a:cubicBezTo>
                  <a:cubicBezTo>
                    <a:pt x="702" y="7236"/>
                    <a:pt x="673" y="7286"/>
                    <a:pt x="645" y="7338"/>
                  </a:cubicBezTo>
                  <a:cubicBezTo>
                    <a:pt x="613" y="7398"/>
                    <a:pt x="583" y="7461"/>
                    <a:pt x="552" y="7522"/>
                  </a:cubicBezTo>
                  <a:cubicBezTo>
                    <a:pt x="528" y="7571"/>
                    <a:pt x="502" y="7619"/>
                    <a:pt x="478" y="7667"/>
                  </a:cubicBezTo>
                  <a:cubicBezTo>
                    <a:pt x="445" y="7737"/>
                    <a:pt x="415" y="7807"/>
                    <a:pt x="383" y="7877"/>
                  </a:cubicBezTo>
                  <a:cubicBezTo>
                    <a:pt x="365" y="7921"/>
                    <a:pt x="343" y="7964"/>
                    <a:pt x="325" y="8007"/>
                  </a:cubicBezTo>
                  <a:cubicBezTo>
                    <a:pt x="277" y="8122"/>
                    <a:pt x="229" y="8239"/>
                    <a:pt x="185" y="8355"/>
                  </a:cubicBezTo>
                  <a:lnTo>
                    <a:pt x="185" y="4987"/>
                  </a:lnTo>
                  <a:close/>
                  <a:moveTo>
                    <a:pt x="110" y="75"/>
                  </a:moveTo>
                  <a:lnTo>
                    <a:pt x="110" y="8777"/>
                  </a:lnTo>
                  <a:lnTo>
                    <a:pt x="182" y="8575"/>
                  </a:lnTo>
                  <a:cubicBezTo>
                    <a:pt x="543" y="7559"/>
                    <a:pt x="1066" y="6643"/>
                    <a:pt x="1738" y="5849"/>
                  </a:cubicBezTo>
                  <a:cubicBezTo>
                    <a:pt x="1769" y="5810"/>
                    <a:pt x="1803" y="5774"/>
                    <a:pt x="1836" y="5735"/>
                  </a:cubicBezTo>
                  <a:cubicBezTo>
                    <a:pt x="2109" y="5424"/>
                    <a:pt x="2409" y="5129"/>
                    <a:pt x="2725" y="4862"/>
                  </a:cubicBezTo>
                  <a:lnTo>
                    <a:pt x="2759" y="4834"/>
                  </a:lnTo>
                  <a:cubicBezTo>
                    <a:pt x="2785" y="4811"/>
                    <a:pt x="2812" y="4788"/>
                    <a:pt x="2840" y="4766"/>
                  </a:cubicBezTo>
                  <a:cubicBezTo>
                    <a:pt x="2917" y="4704"/>
                    <a:pt x="2993" y="4643"/>
                    <a:pt x="3073" y="4583"/>
                  </a:cubicBezTo>
                  <a:cubicBezTo>
                    <a:pt x="3312" y="4403"/>
                    <a:pt x="3563" y="4235"/>
                    <a:pt x="3825" y="4078"/>
                  </a:cubicBezTo>
                  <a:lnTo>
                    <a:pt x="3863" y="4055"/>
                  </a:lnTo>
                  <a:lnTo>
                    <a:pt x="3871" y="4050"/>
                  </a:lnTo>
                  <a:cubicBezTo>
                    <a:pt x="3898" y="4033"/>
                    <a:pt x="3925" y="4016"/>
                    <a:pt x="3953" y="4001"/>
                  </a:cubicBezTo>
                  <a:cubicBezTo>
                    <a:pt x="4279" y="3813"/>
                    <a:pt x="4631" y="3643"/>
                    <a:pt x="4996" y="3493"/>
                  </a:cubicBezTo>
                  <a:lnTo>
                    <a:pt x="5036" y="3478"/>
                  </a:lnTo>
                  <a:cubicBezTo>
                    <a:pt x="5067" y="3465"/>
                    <a:pt x="5100" y="3452"/>
                    <a:pt x="5134" y="3438"/>
                  </a:cubicBezTo>
                  <a:cubicBezTo>
                    <a:pt x="5220" y="3405"/>
                    <a:pt x="5307" y="3372"/>
                    <a:pt x="5395" y="3342"/>
                  </a:cubicBezTo>
                  <a:cubicBezTo>
                    <a:pt x="5658" y="3248"/>
                    <a:pt x="5930" y="3167"/>
                    <a:pt x="6203" y="3099"/>
                  </a:cubicBezTo>
                  <a:cubicBezTo>
                    <a:pt x="6240" y="3089"/>
                    <a:pt x="6278" y="3080"/>
                    <a:pt x="6315" y="3072"/>
                  </a:cubicBezTo>
                  <a:lnTo>
                    <a:pt x="6348" y="3064"/>
                  </a:lnTo>
                  <a:cubicBezTo>
                    <a:pt x="6698" y="2982"/>
                    <a:pt x="7059" y="2917"/>
                    <a:pt x="7424" y="2874"/>
                  </a:cubicBezTo>
                  <a:lnTo>
                    <a:pt x="7464" y="2869"/>
                  </a:lnTo>
                  <a:lnTo>
                    <a:pt x="7477" y="2867"/>
                  </a:lnTo>
                  <a:cubicBezTo>
                    <a:pt x="7507" y="2864"/>
                    <a:pt x="7539" y="2860"/>
                    <a:pt x="7571" y="2857"/>
                  </a:cubicBezTo>
                  <a:cubicBezTo>
                    <a:pt x="7744" y="2839"/>
                    <a:pt x="7920" y="2825"/>
                    <a:pt x="8097" y="2815"/>
                  </a:cubicBezTo>
                  <a:cubicBezTo>
                    <a:pt x="8160" y="2812"/>
                    <a:pt x="8224" y="2812"/>
                    <a:pt x="8287" y="2810"/>
                  </a:cubicBezTo>
                  <a:cubicBezTo>
                    <a:pt x="8397" y="2807"/>
                    <a:pt x="8505" y="2802"/>
                    <a:pt x="8615" y="2802"/>
                  </a:cubicBezTo>
                  <a:lnTo>
                    <a:pt x="8615" y="2837"/>
                  </a:lnTo>
                  <a:cubicBezTo>
                    <a:pt x="4546" y="2852"/>
                    <a:pt x="1288" y="5174"/>
                    <a:pt x="110" y="8907"/>
                  </a:cubicBezTo>
                  <a:lnTo>
                    <a:pt x="74" y="9022"/>
                  </a:lnTo>
                  <a:lnTo>
                    <a:pt x="74" y="75"/>
                  </a:lnTo>
                  <a:close/>
                  <a:moveTo>
                    <a:pt x="0" y="1"/>
                  </a:moveTo>
                  <a:lnTo>
                    <a:pt x="0" y="9500"/>
                  </a:lnTo>
                  <a:lnTo>
                    <a:pt x="180" y="8928"/>
                  </a:lnTo>
                  <a:cubicBezTo>
                    <a:pt x="1351" y="5217"/>
                    <a:pt x="4597" y="2912"/>
                    <a:pt x="8652" y="2912"/>
                  </a:cubicBezTo>
                  <a:lnTo>
                    <a:pt x="8688" y="2912"/>
                  </a:lnTo>
                  <a:lnTo>
                    <a:pt x="8688" y="2764"/>
                  </a:lnTo>
                  <a:lnTo>
                    <a:pt x="8683" y="2727"/>
                  </a:lnTo>
                  <a:lnTo>
                    <a:pt x="8685" y="2727"/>
                  </a:lnTo>
                  <a:lnTo>
                    <a:pt x="8685" y="1"/>
                  </a:lnTo>
                  <a:lnTo>
                    <a:pt x="7033" y="1"/>
                  </a:lnTo>
                  <a:lnTo>
                    <a:pt x="7524" y="2789"/>
                  </a:lnTo>
                  <a:cubicBezTo>
                    <a:pt x="7506" y="2790"/>
                    <a:pt x="7487" y="2792"/>
                    <a:pt x="7467" y="2795"/>
                  </a:cubicBezTo>
                  <a:lnTo>
                    <a:pt x="7451" y="2797"/>
                  </a:lnTo>
                  <a:lnTo>
                    <a:pt x="6963" y="32"/>
                  </a:lnTo>
                  <a:lnTo>
                    <a:pt x="6958" y="1"/>
                  </a:lnTo>
                  <a:lnTo>
                    <a:pt x="5199" y="1"/>
                  </a:lnTo>
                  <a:lnTo>
                    <a:pt x="6290" y="3002"/>
                  </a:lnTo>
                  <a:cubicBezTo>
                    <a:pt x="6266" y="3007"/>
                    <a:pt x="6241" y="3012"/>
                    <a:pt x="6218" y="3019"/>
                  </a:cubicBezTo>
                  <a:lnTo>
                    <a:pt x="5119" y="1"/>
                  </a:lnTo>
                  <a:lnTo>
                    <a:pt x="3113" y="1"/>
                  </a:lnTo>
                  <a:lnTo>
                    <a:pt x="5067" y="3385"/>
                  </a:lnTo>
                  <a:cubicBezTo>
                    <a:pt x="5046" y="3393"/>
                    <a:pt x="5024" y="3403"/>
                    <a:pt x="5004" y="3412"/>
                  </a:cubicBezTo>
                  <a:lnTo>
                    <a:pt x="4997" y="3413"/>
                  </a:lnTo>
                  <a:lnTo>
                    <a:pt x="3038" y="19"/>
                  </a:lnTo>
                  <a:lnTo>
                    <a:pt x="3028" y="1"/>
                  </a:lnTo>
                  <a:lnTo>
                    <a:pt x="557" y="1"/>
                  </a:lnTo>
                  <a:lnTo>
                    <a:pt x="3878" y="3960"/>
                  </a:lnTo>
                  <a:lnTo>
                    <a:pt x="3831" y="3986"/>
                  </a:lnTo>
                  <a:lnTo>
                    <a:pt x="3815" y="3998"/>
                  </a:lnTo>
                  <a:lnTo>
                    <a:pt x="472" y="14"/>
                  </a:lnTo>
                  <a:lnTo>
                    <a:pt x="46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3" name="Google Shape;1833;p20"/>
            <p:cNvSpPr/>
            <p:nvPr/>
          </p:nvSpPr>
          <p:spPr>
            <a:xfrm>
              <a:off x="5711150" y="4189100"/>
              <a:ext cx="76425" cy="205100"/>
            </a:xfrm>
            <a:custGeom>
              <a:rect b="b" l="l" r="r" t="t"/>
              <a:pathLst>
                <a:path extrusionOk="0" h="8204" w="3057">
                  <a:moveTo>
                    <a:pt x="75" y="327"/>
                  </a:moveTo>
                  <a:cubicBezTo>
                    <a:pt x="375" y="860"/>
                    <a:pt x="941" y="1196"/>
                    <a:pt x="1558" y="1196"/>
                  </a:cubicBezTo>
                  <a:cubicBezTo>
                    <a:pt x="2102" y="1196"/>
                    <a:pt x="2600" y="946"/>
                    <a:pt x="2919" y="521"/>
                  </a:cubicBezTo>
                  <a:lnTo>
                    <a:pt x="2919" y="521"/>
                  </a:lnTo>
                  <a:lnTo>
                    <a:pt x="1578" y="8128"/>
                  </a:lnTo>
                  <a:lnTo>
                    <a:pt x="75" y="8128"/>
                  </a:lnTo>
                  <a:lnTo>
                    <a:pt x="75" y="327"/>
                  </a:lnTo>
                  <a:close/>
                  <a:moveTo>
                    <a:pt x="0" y="0"/>
                  </a:moveTo>
                  <a:lnTo>
                    <a:pt x="0" y="8203"/>
                  </a:lnTo>
                  <a:lnTo>
                    <a:pt x="1639" y="8203"/>
                  </a:lnTo>
                  <a:lnTo>
                    <a:pt x="3057" y="167"/>
                  </a:lnTo>
                  <a:lnTo>
                    <a:pt x="2953" y="336"/>
                  </a:lnTo>
                  <a:cubicBezTo>
                    <a:pt x="2659" y="828"/>
                    <a:pt x="2137" y="1123"/>
                    <a:pt x="1558" y="1123"/>
                  </a:cubicBezTo>
                  <a:cubicBezTo>
                    <a:pt x="918" y="1123"/>
                    <a:pt x="335" y="743"/>
                    <a:pt x="72" y="157"/>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4" name="Google Shape;1834;p20"/>
            <p:cNvSpPr/>
            <p:nvPr/>
          </p:nvSpPr>
          <p:spPr>
            <a:xfrm>
              <a:off x="5799600" y="4242800"/>
              <a:ext cx="103450" cy="151350"/>
            </a:xfrm>
            <a:custGeom>
              <a:rect b="b" l="l" r="r" t="t"/>
              <a:pathLst>
                <a:path extrusionOk="0" h="6054" w="4138">
                  <a:moveTo>
                    <a:pt x="2107" y="484"/>
                  </a:moveTo>
                  <a:cubicBezTo>
                    <a:pt x="2150" y="1510"/>
                    <a:pt x="2983" y="2354"/>
                    <a:pt x="4011" y="2408"/>
                  </a:cubicBezTo>
                  <a:lnTo>
                    <a:pt x="1949" y="5980"/>
                  </a:lnTo>
                  <a:lnTo>
                    <a:pt x="105" y="5980"/>
                  </a:lnTo>
                  <a:lnTo>
                    <a:pt x="2107" y="484"/>
                  </a:lnTo>
                  <a:close/>
                  <a:moveTo>
                    <a:pt x="2204" y="1"/>
                  </a:moveTo>
                  <a:lnTo>
                    <a:pt x="0" y="6054"/>
                  </a:lnTo>
                  <a:lnTo>
                    <a:pt x="1992" y="6054"/>
                  </a:lnTo>
                  <a:lnTo>
                    <a:pt x="4106" y="2391"/>
                  </a:lnTo>
                  <a:lnTo>
                    <a:pt x="4138" y="2338"/>
                  </a:lnTo>
                  <a:lnTo>
                    <a:pt x="4074" y="2336"/>
                  </a:lnTo>
                  <a:cubicBezTo>
                    <a:pt x="3030" y="2314"/>
                    <a:pt x="2179" y="1445"/>
                    <a:pt x="2179" y="399"/>
                  </a:cubicBezTo>
                  <a:cubicBezTo>
                    <a:pt x="2179" y="355"/>
                    <a:pt x="2182" y="310"/>
                    <a:pt x="2185" y="264"/>
                  </a:cubicBezTo>
                  <a:lnTo>
                    <a:pt x="2204"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5" name="Google Shape;1835;p20"/>
            <p:cNvSpPr/>
            <p:nvPr/>
          </p:nvSpPr>
          <p:spPr>
            <a:xfrm>
              <a:off x="5754000" y="4198325"/>
              <a:ext cx="101125" cy="195875"/>
            </a:xfrm>
            <a:custGeom>
              <a:rect b="b" l="l" r="r" t="t"/>
              <a:pathLst>
                <a:path extrusionOk="0" h="7835" w="4045">
                  <a:moveTo>
                    <a:pt x="1379" y="439"/>
                  </a:moveTo>
                  <a:cubicBezTo>
                    <a:pt x="1583" y="1242"/>
                    <a:pt x="2317" y="1826"/>
                    <a:pt x="3162" y="1826"/>
                  </a:cubicBezTo>
                  <a:cubicBezTo>
                    <a:pt x="3421" y="1826"/>
                    <a:pt x="3675" y="1773"/>
                    <a:pt x="3913" y="1666"/>
                  </a:cubicBezTo>
                  <a:lnTo>
                    <a:pt x="3913" y="1666"/>
                  </a:lnTo>
                  <a:lnTo>
                    <a:pt x="1694" y="7759"/>
                  </a:lnTo>
                  <a:lnTo>
                    <a:pt x="89" y="7759"/>
                  </a:lnTo>
                  <a:lnTo>
                    <a:pt x="1379" y="439"/>
                  </a:lnTo>
                  <a:close/>
                  <a:moveTo>
                    <a:pt x="1381" y="1"/>
                  </a:moveTo>
                  <a:lnTo>
                    <a:pt x="0" y="7834"/>
                  </a:lnTo>
                  <a:lnTo>
                    <a:pt x="1746" y="7834"/>
                  </a:lnTo>
                  <a:lnTo>
                    <a:pt x="4044" y="1518"/>
                  </a:lnTo>
                  <a:lnTo>
                    <a:pt x="3961" y="1561"/>
                  </a:lnTo>
                  <a:cubicBezTo>
                    <a:pt x="3710" y="1688"/>
                    <a:pt x="3441" y="1753"/>
                    <a:pt x="3162" y="1753"/>
                  </a:cubicBezTo>
                  <a:cubicBezTo>
                    <a:pt x="2285" y="1753"/>
                    <a:pt x="1534" y="1098"/>
                    <a:pt x="1414" y="232"/>
                  </a:cubicBezTo>
                  <a:lnTo>
                    <a:pt x="138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6" name="Google Shape;1836;p20"/>
            <p:cNvSpPr/>
            <p:nvPr/>
          </p:nvSpPr>
          <p:spPr>
            <a:xfrm>
              <a:off x="5707575" y="4147150"/>
              <a:ext cx="217250" cy="247000"/>
            </a:xfrm>
            <a:custGeom>
              <a:rect b="b" l="l" r="r" t="t"/>
              <a:pathLst>
                <a:path extrusionOk="0" h="9880" w="8690">
                  <a:moveTo>
                    <a:pt x="75" y="76"/>
                  </a:moveTo>
                  <a:cubicBezTo>
                    <a:pt x="4196" y="92"/>
                    <a:pt x="7785" y="3024"/>
                    <a:pt x="8615" y="7050"/>
                  </a:cubicBezTo>
                  <a:lnTo>
                    <a:pt x="8615" y="8017"/>
                  </a:lnTo>
                  <a:cubicBezTo>
                    <a:pt x="8603" y="7969"/>
                    <a:pt x="8591" y="7922"/>
                    <a:pt x="8578" y="7874"/>
                  </a:cubicBezTo>
                  <a:lnTo>
                    <a:pt x="8578" y="7055"/>
                  </a:lnTo>
                  <a:cubicBezTo>
                    <a:pt x="7752" y="3044"/>
                    <a:pt x="4179" y="129"/>
                    <a:pt x="75" y="112"/>
                  </a:cubicBezTo>
                  <a:lnTo>
                    <a:pt x="75" y="76"/>
                  </a:lnTo>
                  <a:close/>
                  <a:moveTo>
                    <a:pt x="7918" y="6283"/>
                  </a:moveTo>
                  <a:cubicBezTo>
                    <a:pt x="7960" y="6372"/>
                    <a:pt x="7998" y="6460"/>
                    <a:pt x="8037" y="6548"/>
                  </a:cubicBezTo>
                  <a:cubicBezTo>
                    <a:pt x="8060" y="6600"/>
                    <a:pt x="8083" y="6650"/>
                    <a:pt x="8105" y="6702"/>
                  </a:cubicBezTo>
                  <a:cubicBezTo>
                    <a:pt x="8157" y="6826"/>
                    <a:pt x="8205" y="6953"/>
                    <a:pt x="8250" y="7078"/>
                  </a:cubicBezTo>
                  <a:cubicBezTo>
                    <a:pt x="8260" y="7106"/>
                    <a:pt x="8272" y="7133"/>
                    <a:pt x="8282" y="7161"/>
                  </a:cubicBezTo>
                  <a:cubicBezTo>
                    <a:pt x="8337" y="7314"/>
                    <a:pt x="8386" y="7469"/>
                    <a:pt x="8431" y="7624"/>
                  </a:cubicBezTo>
                  <a:cubicBezTo>
                    <a:pt x="8445" y="7664"/>
                    <a:pt x="8453" y="7706"/>
                    <a:pt x="8465" y="7746"/>
                  </a:cubicBezTo>
                  <a:cubicBezTo>
                    <a:pt x="8495" y="7852"/>
                    <a:pt x="8523" y="7959"/>
                    <a:pt x="8550" y="8066"/>
                  </a:cubicBezTo>
                  <a:lnTo>
                    <a:pt x="8505" y="8066"/>
                  </a:lnTo>
                  <a:lnTo>
                    <a:pt x="8505" y="9413"/>
                  </a:lnTo>
                  <a:lnTo>
                    <a:pt x="8175" y="9806"/>
                  </a:lnTo>
                  <a:lnTo>
                    <a:pt x="5885" y="9806"/>
                  </a:lnTo>
                  <a:lnTo>
                    <a:pt x="7918" y="6283"/>
                  </a:lnTo>
                  <a:close/>
                  <a:moveTo>
                    <a:pt x="8505" y="9758"/>
                  </a:moveTo>
                  <a:lnTo>
                    <a:pt x="8505" y="9806"/>
                  </a:lnTo>
                  <a:lnTo>
                    <a:pt x="8463" y="9806"/>
                  </a:lnTo>
                  <a:lnTo>
                    <a:pt x="8505" y="9758"/>
                  </a:lnTo>
                  <a:close/>
                  <a:moveTo>
                    <a:pt x="8615" y="8139"/>
                  </a:moveTo>
                  <a:lnTo>
                    <a:pt x="8615" y="9806"/>
                  </a:lnTo>
                  <a:lnTo>
                    <a:pt x="8578" y="9806"/>
                  </a:lnTo>
                  <a:lnTo>
                    <a:pt x="8578" y="8139"/>
                  </a:lnTo>
                  <a:close/>
                  <a:moveTo>
                    <a:pt x="0" y="1"/>
                  </a:moveTo>
                  <a:lnTo>
                    <a:pt x="0" y="186"/>
                  </a:lnTo>
                  <a:lnTo>
                    <a:pt x="38" y="186"/>
                  </a:lnTo>
                  <a:cubicBezTo>
                    <a:pt x="4123" y="186"/>
                    <a:pt x="7684" y="3080"/>
                    <a:pt x="8505" y="7061"/>
                  </a:cubicBezTo>
                  <a:lnTo>
                    <a:pt x="8505" y="7419"/>
                  </a:lnTo>
                  <a:cubicBezTo>
                    <a:pt x="7494" y="4236"/>
                    <a:pt x="4464" y="905"/>
                    <a:pt x="38" y="905"/>
                  </a:cubicBezTo>
                  <a:lnTo>
                    <a:pt x="0" y="905"/>
                  </a:lnTo>
                  <a:lnTo>
                    <a:pt x="0" y="1033"/>
                  </a:lnTo>
                  <a:lnTo>
                    <a:pt x="38" y="1033"/>
                  </a:lnTo>
                  <a:cubicBezTo>
                    <a:pt x="63" y="1033"/>
                    <a:pt x="90" y="1035"/>
                    <a:pt x="115" y="1035"/>
                  </a:cubicBezTo>
                  <a:lnTo>
                    <a:pt x="172" y="1037"/>
                  </a:lnTo>
                  <a:cubicBezTo>
                    <a:pt x="1236" y="1053"/>
                    <a:pt x="2269" y="1272"/>
                    <a:pt x="3241" y="1685"/>
                  </a:cubicBezTo>
                  <a:cubicBezTo>
                    <a:pt x="4236" y="2104"/>
                    <a:pt x="5145" y="2716"/>
                    <a:pt x="5946" y="3500"/>
                  </a:cubicBezTo>
                  <a:cubicBezTo>
                    <a:pt x="6741" y="4276"/>
                    <a:pt x="7390" y="5183"/>
                    <a:pt x="7882" y="6202"/>
                  </a:cubicBezTo>
                  <a:lnTo>
                    <a:pt x="5756" y="9880"/>
                  </a:lnTo>
                  <a:lnTo>
                    <a:pt x="8210" y="9880"/>
                  </a:lnTo>
                  <a:lnTo>
                    <a:pt x="8505" y="9528"/>
                  </a:lnTo>
                  <a:lnTo>
                    <a:pt x="8505" y="9643"/>
                  </a:lnTo>
                  <a:lnTo>
                    <a:pt x="8305" y="9880"/>
                  </a:lnTo>
                  <a:lnTo>
                    <a:pt x="8690" y="9880"/>
                  </a:lnTo>
                  <a:lnTo>
                    <a:pt x="8690" y="8102"/>
                  </a:lnTo>
                  <a:lnTo>
                    <a:pt x="8688" y="8066"/>
                  </a:lnTo>
                  <a:lnTo>
                    <a:pt x="8686" y="7043"/>
                  </a:lnTo>
                  <a:cubicBezTo>
                    <a:pt x="7847" y="2962"/>
                    <a:pt x="4209" y="1"/>
                    <a:pt x="3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7" name="Google Shape;1837;p20"/>
            <p:cNvSpPr/>
            <p:nvPr/>
          </p:nvSpPr>
          <p:spPr>
            <a:xfrm>
              <a:off x="5788350" y="4125075"/>
              <a:ext cx="9025" cy="9000"/>
            </a:xfrm>
            <a:custGeom>
              <a:rect b="b" l="l" r="r" t="t"/>
              <a:pathLst>
                <a:path extrusionOk="0" h="360" w="361">
                  <a:moveTo>
                    <a:pt x="180" y="1"/>
                  </a:moveTo>
                  <a:cubicBezTo>
                    <a:pt x="82" y="1"/>
                    <a:pt x="0" y="81"/>
                    <a:pt x="0" y="181"/>
                  </a:cubicBezTo>
                  <a:cubicBezTo>
                    <a:pt x="0" y="279"/>
                    <a:pt x="82" y="359"/>
                    <a:pt x="180" y="359"/>
                  </a:cubicBezTo>
                  <a:cubicBezTo>
                    <a:pt x="280" y="359"/>
                    <a:pt x="360" y="279"/>
                    <a:pt x="360" y="181"/>
                  </a:cubicBezTo>
                  <a:cubicBezTo>
                    <a:pt x="360" y="81"/>
                    <a:pt x="280" y="1"/>
                    <a:pt x="1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8" name="Google Shape;1838;p20"/>
            <p:cNvSpPr/>
            <p:nvPr/>
          </p:nvSpPr>
          <p:spPr>
            <a:xfrm>
              <a:off x="5820625" y="4137625"/>
              <a:ext cx="9025" cy="8975"/>
            </a:xfrm>
            <a:custGeom>
              <a:rect b="b" l="l" r="r" t="t"/>
              <a:pathLst>
                <a:path extrusionOk="0" h="359" w="361">
                  <a:moveTo>
                    <a:pt x="180" y="0"/>
                  </a:moveTo>
                  <a:cubicBezTo>
                    <a:pt x="82" y="0"/>
                    <a:pt x="0" y="80"/>
                    <a:pt x="0" y="180"/>
                  </a:cubicBezTo>
                  <a:cubicBezTo>
                    <a:pt x="0" y="278"/>
                    <a:pt x="82" y="358"/>
                    <a:pt x="180" y="358"/>
                  </a:cubicBezTo>
                  <a:cubicBezTo>
                    <a:pt x="280" y="358"/>
                    <a:pt x="360" y="278"/>
                    <a:pt x="360" y="180"/>
                  </a:cubicBezTo>
                  <a:cubicBezTo>
                    <a:pt x="360" y="80"/>
                    <a:pt x="280"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9" name="Google Shape;1839;p20"/>
            <p:cNvSpPr/>
            <p:nvPr/>
          </p:nvSpPr>
          <p:spPr>
            <a:xfrm>
              <a:off x="5853550" y="4156200"/>
              <a:ext cx="8975" cy="9000"/>
            </a:xfrm>
            <a:custGeom>
              <a:rect b="b" l="l" r="r" t="t"/>
              <a:pathLst>
                <a:path extrusionOk="0" h="360" w="359">
                  <a:moveTo>
                    <a:pt x="181" y="0"/>
                  </a:moveTo>
                  <a:cubicBezTo>
                    <a:pt x="81" y="0"/>
                    <a:pt x="1" y="82"/>
                    <a:pt x="1" y="180"/>
                  </a:cubicBezTo>
                  <a:cubicBezTo>
                    <a:pt x="1" y="278"/>
                    <a:pt x="81" y="360"/>
                    <a:pt x="181" y="360"/>
                  </a:cubicBezTo>
                  <a:cubicBezTo>
                    <a:pt x="279" y="360"/>
                    <a:pt x="359" y="278"/>
                    <a:pt x="359" y="180"/>
                  </a:cubicBezTo>
                  <a:cubicBezTo>
                    <a:pt x="359" y="82"/>
                    <a:pt x="279" y="0"/>
                    <a:pt x="181"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0" name="Google Shape;1840;p20"/>
            <p:cNvSpPr/>
            <p:nvPr/>
          </p:nvSpPr>
          <p:spPr>
            <a:xfrm>
              <a:off x="5721775" y="4112375"/>
              <a:ext cx="8975" cy="9000"/>
            </a:xfrm>
            <a:custGeom>
              <a:rect b="b" l="l" r="r" t="t"/>
              <a:pathLst>
                <a:path extrusionOk="0" h="360" w="359">
                  <a:moveTo>
                    <a:pt x="178" y="1"/>
                  </a:moveTo>
                  <a:cubicBezTo>
                    <a:pt x="80" y="1"/>
                    <a:pt x="0" y="81"/>
                    <a:pt x="0" y="181"/>
                  </a:cubicBezTo>
                  <a:cubicBezTo>
                    <a:pt x="0" y="279"/>
                    <a:pt x="80" y="359"/>
                    <a:pt x="178" y="359"/>
                  </a:cubicBezTo>
                  <a:cubicBezTo>
                    <a:pt x="278" y="359"/>
                    <a:pt x="358" y="279"/>
                    <a:pt x="358" y="181"/>
                  </a:cubicBezTo>
                  <a:cubicBezTo>
                    <a:pt x="358" y="81"/>
                    <a:pt x="278" y="1"/>
                    <a:pt x="17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1" name="Google Shape;1841;p20"/>
            <p:cNvSpPr/>
            <p:nvPr/>
          </p:nvSpPr>
          <p:spPr>
            <a:xfrm>
              <a:off x="5754825" y="4117225"/>
              <a:ext cx="8975" cy="8975"/>
            </a:xfrm>
            <a:custGeom>
              <a:rect b="b" l="l" r="r" t="t"/>
              <a:pathLst>
                <a:path extrusionOk="0" h="359" w="359">
                  <a:moveTo>
                    <a:pt x="180" y="0"/>
                  </a:moveTo>
                  <a:cubicBezTo>
                    <a:pt x="81" y="0"/>
                    <a:pt x="1" y="80"/>
                    <a:pt x="1" y="178"/>
                  </a:cubicBezTo>
                  <a:cubicBezTo>
                    <a:pt x="1" y="278"/>
                    <a:pt x="81" y="358"/>
                    <a:pt x="180" y="358"/>
                  </a:cubicBezTo>
                  <a:cubicBezTo>
                    <a:pt x="279" y="358"/>
                    <a:pt x="359" y="278"/>
                    <a:pt x="359" y="178"/>
                  </a:cubicBezTo>
                  <a:cubicBezTo>
                    <a:pt x="359" y="80"/>
                    <a:pt x="279"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2" name="Google Shape;1842;p20"/>
            <p:cNvSpPr/>
            <p:nvPr/>
          </p:nvSpPr>
          <p:spPr>
            <a:xfrm>
              <a:off x="5880925" y="4180500"/>
              <a:ext cx="8975" cy="9025"/>
            </a:xfrm>
            <a:custGeom>
              <a:rect b="b" l="l" r="r" t="t"/>
              <a:pathLst>
                <a:path extrusionOk="0" h="361" w="359">
                  <a:moveTo>
                    <a:pt x="178" y="1"/>
                  </a:moveTo>
                  <a:cubicBezTo>
                    <a:pt x="80" y="1"/>
                    <a:pt x="0" y="81"/>
                    <a:pt x="0" y="181"/>
                  </a:cubicBezTo>
                  <a:cubicBezTo>
                    <a:pt x="0" y="281"/>
                    <a:pt x="80" y="361"/>
                    <a:pt x="178" y="361"/>
                  </a:cubicBezTo>
                  <a:cubicBezTo>
                    <a:pt x="278" y="361"/>
                    <a:pt x="358" y="281"/>
                    <a:pt x="358" y="181"/>
                  </a:cubicBezTo>
                  <a:cubicBezTo>
                    <a:pt x="358" y="81"/>
                    <a:pt x="278" y="1"/>
                    <a:pt x="178"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3" name="Google Shape;1843;p20"/>
            <p:cNvSpPr/>
            <p:nvPr/>
          </p:nvSpPr>
          <p:spPr>
            <a:xfrm>
              <a:off x="5707575" y="4063375"/>
              <a:ext cx="217250" cy="223800"/>
            </a:xfrm>
            <a:custGeom>
              <a:rect b="b" l="l" r="r" t="t"/>
              <a:pathLst>
                <a:path extrusionOk="0" h="8952" w="8690">
                  <a:moveTo>
                    <a:pt x="1707" y="74"/>
                  </a:moveTo>
                  <a:lnTo>
                    <a:pt x="1226" y="2804"/>
                  </a:lnTo>
                  <a:cubicBezTo>
                    <a:pt x="1058" y="2782"/>
                    <a:pt x="890" y="2765"/>
                    <a:pt x="721" y="2754"/>
                  </a:cubicBezTo>
                  <a:lnTo>
                    <a:pt x="708" y="2754"/>
                  </a:lnTo>
                  <a:cubicBezTo>
                    <a:pt x="545" y="2742"/>
                    <a:pt x="380" y="2734"/>
                    <a:pt x="217" y="2730"/>
                  </a:cubicBezTo>
                  <a:lnTo>
                    <a:pt x="217" y="74"/>
                  </a:lnTo>
                  <a:close/>
                  <a:moveTo>
                    <a:pt x="3525" y="74"/>
                  </a:moveTo>
                  <a:lnTo>
                    <a:pt x="2445" y="3039"/>
                  </a:lnTo>
                  <a:cubicBezTo>
                    <a:pt x="2280" y="2995"/>
                    <a:pt x="2114" y="2957"/>
                    <a:pt x="1946" y="2924"/>
                  </a:cubicBezTo>
                  <a:cubicBezTo>
                    <a:pt x="1934" y="2920"/>
                    <a:pt x="1922" y="2919"/>
                    <a:pt x="1911" y="2917"/>
                  </a:cubicBezTo>
                  <a:cubicBezTo>
                    <a:pt x="1756" y="2885"/>
                    <a:pt x="1601" y="2857"/>
                    <a:pt x="1446" y="2834"/>
                  </a:cubicBezTo>
                  <a:lnTo>
                    <a:pt x="1932" y="74"/>
                  </a:lnTo>
                  <a:close/>
                  <a:moveTo>
                    <a:pt x="5587" y="74"/>
                  </a:moveTo>
                  <a:lnTo>
                    <a:pt x="3648" y="3433"/>
                  </a:lnTo>
                  <a:cubicBezTo>
                    <a:pt x="3486" y="3368"/>
                    <a:pt x="3321" y="3307"/>
                    <a:pt x="3156" y="3252"/>
                  </a:cubicBezTo>
                  <a:cubicBezTo>
                    <a:pt x="3135" y="3243"/>
                    <a:pt x="3115" y="3238"/>
                    <a:pt x="3095" y="3232"/>
                  </a:cubicBezTo>
                  <a:cubicBezTo>
                    <a:pt x="2950" y="3184"/>
                    <a:pt x="2805" y="3137"/>
                    <a:pt x="2660" y="3097"/>
                  </a:cubicBezTo>
                  <a:lnTo>
                    <a:pt x="3759" y="74"/>
                  </a:lnTo>
                  <a:close/>
                  <a:moveTo>
                    <a:pt x="8113" y="74"/>
                  </a:moveTo>
                  <a:lnTo>
                    <a:pt x="4824" y="3995"/>
                  </a:lnTo>
                  <a:cubicBezTo>
                    <a:pt x="4815" y="3991"/>
                    <a:pt x="4809" y="3988"/>
                    <a:pt x="4802" y="3983"/>
                  </a:cubicBezTo>
                  <a:cubicBezTo>
                    <a:pt x="4657" y="3903"/>
                    <a:pt x="4507" y="3823"/>
                    <a:pt x="4354" y="3748"/>
                  </a:cubicBezTo>
                  <a:cubicBezTo>
                    <a:pt x="4352" y="3748"/>
                    <a:pt x="4351" y="3747"/>
                    <a:pt x="4349" y="3747"/>
                  </a:cubicBezTo>
                  <a:cubicBezTo>
                    <a:pt x="4197" y="3672"/>
                    <a:pt x="4043" y="3600"/>
                    <a:pt x="3884" y="3533"/>
                  </a:cubicBezTo>
                  <a:cubicBezTo>
                    <a:pt x="3874" y="3528"/>
                    <a:pt x="3864" y="3523"/>
                    <a:pt x="3854" y="3518"/>
                  </a:cubicBezTo>
                  <a:lnTo>
                    <a:pt x="5843" y="75"/>
                  </a:lnTo>
                  <a:lnTo>
                    <a:pt x="5843" y="74"/>
                  </a:lnTo>
                  <a:close/>
                  <a:moveTo>
                    <a:pt x="8401" y="74"/>
                  </a:moveTo>
                  <a:lnTo>
                    <a:pt x="8401" y="75"/>
                  </a:lnTo>
                  <a:lnTo>
                    <a:pt x="8505" y="75"/>
                  </a:lnTo>
                  <a:lnTo>
                    <a:pt x="8505" y="2597"/>
                  </a:lnTo>
                  <a:lnTo>
                    <a:pt x="5950" y="4741"/>
                  </a:lnTo>
                  <a:cubicBezTo>
                    <a:pt x="5896" y="4699"/>
                    <a:pt x="5841" y="4659"/>
                    <a:pt x="5786" y="4619"/>
                  </a:cubicBezTo>
                  <a:cubicBezTo>
                    <a:pt x="5770" y="4606"/>
                    <a:pt x="5751" y="4593"/>
                    <a:pt x="5733" y="4579"/>
                  </a:cubicBezTo>
                  <a:cubicBezTo>
                    <a:pt x="5655" y="4523"/>
                    <a:pt x="5577" y="4468"/>
                    <a:pt x="5495" y="4413"/>
                  </a:cubicBezTo>
                  <a:cubicBezTo>
                    <a:pt x="5480" y="4403"/>
                    <a:pt x="5465" y="4393"/>
                    <a:pt x="5450" y="4383"/>
                  </a:cubicBezTo>
                  <a:cubicBezTo>
                    <a:pt x="5383" y="4338"/>
                    <a:pt x="5317" y="4295"/>
                    <a:pt x="5250" y="4251"/>
                  </a:cubicBezTo>
                  <a:cubicBezTo>
                    <a:pt x="5220" y="4233"/>
                    <a:pt x="5190" y="4216"/>
                    <a:pt x="5160" y="4196"/>
                  </a:cubicBezTo>
                  <a:cubicBezTo>
                    <a:pt x="5112" y="4168"/>
                    <a:pt x="5065" y="4138"/>
                    <a:pt x="5017" y="4108"/>
                  </a:cubicBezTo>
                  <a:lnTo>
                    <a:pt x="8401" y="74"/>
                  </a:lnTo>
                  <a:close/>
                  <a:moveTo>
                    <a:pt x="8505" y="2694"/>
                  </a:moveTo>
                  <a:lnTo>
                    <a:pt x="8505" y="2789"/>
                  </a:lnTo>
                  <a:lnTo>
                    <a:pt x="6068" y="4834"/>
                  </a:lnTo>
                  <a:lnTo>
                    <a:pt x="6063" y="4831"/>
                  </a:lnTo>
                  <a:cubicBezTo>
                    <a:pt x="6045" y="4816"/>
                    <a:pt x="6028" y="4801"/>
                    <a:pt x="6010" y="4788"/>
                  </a:cubicBezTo>
                  <a:lnTo>
                    <a:pt x="8505" y="2694"/>
                  </a:lnTo>
                  <a:close/>
                  <a:moveTo>
                    <a:pt x="8505" y="2885"/>
                  </a:moveTo>
                  <a:lnTo>
                    <a:pt x="8505" y="4813"/>
                  </a:lnTo>
                  <a:lnTo>
                    <a:pt x="6991" y="5685"/>
                  </a:lnTo>
                  <a:cubicBezTo>
                    <a:pt x="6944" y="5635"/>
                    <a:pt x="6894" y="5585"/>
                    <a:pt x="6846" y="5535"/>
                  </a:cubicBezTo>
                  <a:cubicBezTo>
                    <a:pt x="6829" y="5519"/>
                    <a:pt x="6812" y="5500"/>
                    <a:pt x="6794" y="5482"/>
                  </a:cubicBezTo>
                  <a:cubicBezTo>
                    <a:pt x="6724" y="5410"/>
                    <a:pt x="6651" y="5341"/>
                    <a:pt x="6576" y="5271"/>
                  </a:cubicBezTo>
                  <a:cubicBezTo>
                    <a:pt x="6564" y="5261"/>
                    <a:pt x="6551" y="5249"/>
                    <a:pt x="6539" y="5239"/>
                  </a:cubicBezTo>
                  <a:cubicBezTo>
                    <a:pt x="6476" y="5181"/>
                    <a:pt x="6411" y="5122"/>
                    <a:pt x="6346" y="5066"/>
                  </a:cubicBezTo>
                  <a:cubicBezTo>
                    <a:pt x="6321" y="5044"/>
                    <a:pt x="6296" y="5024"/>
                    <a:pt x="6271" y="5002"/>
                  </a:cubicBezTo>
                  <a:cubicBezTo>
                    <a:pt x="6223" y="4962"/>
                    <a:pt x="6176" y="4921"/>
                    <a:pt x="6126" y="4881"/>
                  </a:cubicBezTo>
                  <a:lnTo>
                    <a:pt x="8505" y="2885"/>
                  </a:lnTo>
                  <a:close/>
                  <a:moveTo>
                    <a:pt x="8505" y="4897"/>
                  </a:moveTo>
                  <a:lnTo>
                    <a:pt x="8505" y="4982"/>
                  </a:lnTo>
                  <a:lnTo>
                    <a:pt x="7092" y="5796"/>
                  </a:lnTo>
                  <a:lnTo>
                    <a:pt x="7082" y="5787"/>
                  </a:lnTo>
                  <a:cubicBezTo>
                    <a:pt x="7069" y="5772"/>
                    <a:pt x="7056" y="5757"/>
                    <a:pt x="7042" y="5742"/>
                  </a:cubicBezTo>
                  <a:lnTo>
                    <a:pt x="8505" y="4897"/>
                  </a:lnTo>
                  <a:close/>
                  <a:moveTo>
                    <a:pt x="8505" y="5067"/>
                  </a:moveTo>
                  <a:lnTo>
                    <a:pt x="8505" y="8177"/>
                  </a:lnTo>
                  <a:cubicBezTo>
                    <a:pt x="8471" y="8074"/>
                    <a:pt x="8433" y="7971"/>
                    <a:pt x="8395" y="7869"/>
                  </a:cubicBezTo>
                  <a:cubicBezTo>
                    <a:pt x="8380" y="7832"/>
                    <a:pt x="8363" y="7797"/>
                    <a:pt x="8348" y="7761"/>
                  </a:cubicBezTo>
                  <a:cubicBezTo>
                    <a:pt x="8322" y="7696"/>
                    <a:pt x="8295" y="7631"/>
                    <a:pt x="8265" y="7566"/>
                  </a:cubicBezTo>
                  <a:cubicBezTo>
                    <a:pt x="8247" y="7524"/>
                    <a:pt x="8225" y="7482"/>
                    <a:pt x="8205" y="7441"/>
                  </a:cubicBezTo>
                  <a:cubicBezTo>
                    <a:pt x="8177" y="7383"/>
                    <a:pt x="8150" y="7324"/>
                    <a:pt x="8120" y="7266"/>
                  </a:cubicBezTo>
                  <a:cubicBezTo>
                    <a:pt x="8097" y="7223"/>
                    <a:pt x="8072" y="7179"/>
                    <a:pt x="8048" y="7136"/>
                  </a:cubicBezTo>
                  <a:cubicBezTo>
                    <a:pt x="8017" y="7081"/>
                    <a:pt x="7988" y="7026"/>
                    <a:pt x="7955" y="6971"/>
                  </a:cubicBezTo>
                  <a:cubicBezTo>
                    <a:pt x="7930" y="6926"/>
                    <a:pt x="7902" y="6883"/>
                    <a:pt x="7873" y="6840"/>
                  </a:cubicBezTo>
                  <a:cubicBezTo>
                    <a:pt x="7842" y="6786"/>
                    <a:pt x="7809" y="6733"/>
                    <a:pt x="7774" y="6680"/>
                  </a:cubicBezTo>
                  <a:cubicBezTo>
                    <a:pt x="7745" y="6636"/>
                    <a:pt x="7715" y="6593"/>
                    <a:pt x="7685" y="6550"/>
                  </a:cubicBezTo>
                  <a:cubicBezTo>
                    <a:pt x="7649" y="6498"/>
                    <a:pt x="7614" y="6445"/>
                    <a:pt x="7575" y="6393"/>
                  </a:cubicBezTo>
                  <a:cubicBezTo>
                    <a:pt x="7544" y="6352"/>
                    <a:pt x="7512" y="6310"/>
                    <a:pt x="7479" y="6268"/>
                  </a:cubicBezTo>
                  <a:cubicBezTo>
                    <a:pt x="7439" y="6217"/>
                    <a:pt x="7400" y="6163"/>
                    <a:pt x="7359" y="6112"/>
                  </a:cubicBezTo>
                  <a:cubicBezTo>
                    <a:pt x="7325" y="6072"/>
                    <a:pt x="7291" y="6032"/>
                    <a:pt x="7257" y="5990"/>
                  </a:cubicBezTo>
                  <a:cubicBezTo>
                    <a:pt x="7219" y="5945"/>
                    <a:pt x="7181" y="5898"/>
                    <a:pt x="7141" y="5854"/>
                  </a:cubicBezTo>
                  <a:lnTo>
                    <a:pt x="8505" y="5067"/>
                  </a:lnTo>
                  <a:close/>
                  <a:moveTo>
                    <a:pt x="8615" y="75"/>
                  </a:moveTo>
                  <a:lnTo>
                    <a:pt x="8615" y="8868"/>
                  </a:lnTo>
                  <a:lnTo>
                    <a:pt x="8573" y="8872"/>
                  </a:lnTo>
                  <a:cubicBezTo>
                    <a:pt x="7922" y="5550"/>
                    <a:pt x="4124" y="2854"/>
                    <a:pt x="75" y="2837"/>
                  </a:cubicBezTo>
                  <a:lnTo>
                    <a:pt x="75" y="2800"/>
                  </a:lnTo>
                  <a:cubicBezTo>
                    <a:pt x="90" y="2800"/>
                    <a:pt x="107" y="2802"/>
                    <a:pt x="123" y="2802"/>
                  </a:cubicBezTo>
                  <a:lnTo>
                    <a:pt x="143" y="2802"/>
                  </a:lnTo>
                  <a:lnTo>
                    <a:pt x="180" y="2804"/>
                  </a:lnTo>
                  <a:cubicBezTo>
                    <a:pt x="536" y="2809"/>
                    <a:pt x="896" y="2835"/>
                    <a:pt x="1251" y="2882"/>
                  </a:cubicBezTo>
                  <a:lnTo>
                    <a:pt x="1273" y="2884"/>
                  </a:lnTo>
                  <a:cubicBezTo>
                    <a:pt x="1314" y="2890"/>
                    <a:pt x="1356" y="2895"/>
                    <a:pt x="1398" y="2902"/>
                  </a:cubicBezTo>
                  <a:cubicBezTo>
                    <a:pt x="1752" y="2954"/>
                    <a:pt x="2109" y="3027"/>
                    <a:pt x="2459" y="3119"/>
                  </a:cubicBezTo>
                  <a:cubicBezTo>
                    <a:pt x="2507" y="3130"/>
                    <a:pt x="2555" y="3144"/>
                    <a:pt x="2602" y="3157"/>
                  </a:cubicBezTo>
                  <a:cubicBezTo>
                    <a:pt x="2955" y="3255"/>
                    <a:pt x="3306" y="3375"/>
                    <a:pt x="3649" y="3513"/>
                  </a:cubicBezTo>
                  <a:cubicBezTo>
                    <a:pt x="3696" y="3532"/>
                    <a:pt x="3741" y="3552"/>
                    <a:pt x="3786" y="3570"/>
                  </a:cubicBezTo>
                  <a:cubicBezTo>
                    <a:pt x="3876" y="3608"/>
                    <a:pt x="3966" y="3647"/>
                    <a:pt x="4053" y="3687"/>
                  </a:cubicBezTo>
                  <a:cubicBezTo>
                    <a:pt x="4317" y="3806"/>
                    <a:pt x="4571" y="3936"/>
                    <a:pt x="4814" y="4075"/>
                  </a:cubicBezTo>
                  <a:lnTo>
                    <a:pt x="4819" y="4078"/>
                  </a:lnTo>
                  <a:cubicBezTo>
                    <a:pt x="4844" y="4091"/>
                    <a:pt x="4869" y="4106"/>
                    <a:pt x="4892" y="4121"/>
                  </a:cubicBezTo>
                  <a:lnTo>
                    <a:pt x="4904" y="4128"/>
                  </a:lnTo>
                  <a:lnTo>
                    <a:pt x="4942" y="4150"/>
                  </a:lnTo>
                  <a:cubicBezTo>
                    <a:pt x="5292" y="4356"/>
                    <a:pt x="5623" y="4579"/>
                    <a:pt x="5928" y="4818"/>
                  </a:cubicBezTo>
                  <a:cubicBezTo>
                    <a:pt x="5956" y="4839"/>
                    <a:pt x="5985" y="4861"/>
                    <a:pt x="6011" y="4884"/>
                  </a:cubicBezTo>
                  <a:lnTo>
                    <a:pt x="6045" y="4911"/>
                  </a:lnTo>
                  <a:cubicBezTo>
                    <a:pt x="6128" y="4977"/>
                    <a:pt x="6210" y="5046"/>
                    <a:pt x="6289" y="5114"/>
                  </a:cubicBezTo>
                  <a:cubicBezTo>
                    <a:pt x="6528" y="5321"/>
                    <a:pt x="6753" y="5535"/>
                    <a:pt x="6956" y="5757"/>
                  </a:cubicBezTo>
                  <a:lnTo>
                    <a:pt x="6959" y="5760"/>
                  </a:lnTo>
                  <a:cubicBezTo>
                    <a:pt x="6982" y="5785"/>
                    <a:pt x="7004" y="5810"/>
                    <a:pt x="7026" y="5835"/>
                  </a:cubicBezTo>
                  <a:lnTo>
                    <a:pt x="7056" y="5869"/>
                  </a:lnTo>
                  <a:cubicBezTo>
                    <a:pt x="7764" y="6663"/>
                    <a:pt x="8250" y="7526"/>
                    <a:pt x="8506" y="8434"/>
                  </a:cubicBezTo>
                  <a:lnTo>
                    <a:pt x="8578" y="8692"/>
                  </a:lnTo>
                  <a:lnTo>
                    <a:pt x="8578" y="75"/>
                  </a:lnTo>
                  <a:close/>
                  <a:moveTo>
                    <a:pt x="143" y="1"/>
                  </a:moveTo>
                  <a:lnTo>
                    <a:pt x="143" y="2729"/>
                  </a:lnTo>
                  <a:lnTo>
                    <a:pt x="125" y="2729"/>
                  </a:lnTo>
                  <a:cubicBezTo>
                    <a:pt x="95" y="2727"/>
                    <a:pt x="67" y="2727"/>
                    <a:pt x="37" y="2727"/>
                  </a:cubicBezTo>
                  <a:lnTo>
                    <a:pt x="0" y="2727"/>
                  </a:lnTo>
                  <a:lnTo>
                    <a:pt x="0" y="2910"/>
                  </a:lnTo>
                  <a:lnTo>
                    <a:pt x="37" y="2910"/>
                  </a:lnTo>
                  <a:cubicBezTo>
                    <a:pt x="4079" y="2910"/>
                    <a:pt x="7878" y="5605"/>
                    <a:pt x="8506" y="8918"/>
                  </a:cubicBezTo>
                  <a:lnTo>
                    <a:pt x="8513" y="8952"/>
                  </a:lnTo>
                  <a:lnTo>
                    <a:pt x="8690" y="8935"/>
                  </a:lnTo>
                  <a:lnTo>
                    <a:pt x="8690" y="1"/>
                  </a:lnTo>
                  <a:lnTo>
                    <a:pt x="8368" y="1"/>
                  </a:lnTo>
                  <a:lnTo>
                    <a:pt x="4952" y="4071"/>
                  </a:lnTo>
                  <a:lnTo>
                    <a:pt x="4930" y="4058"/>
                  </a:lnTo>
                  <a:cubicBezTo>
                    <a:pt x="4917" y="4050"/>
                    <a:pt x="4902" y="4041"/>
                    <a:pt x="4889" y="4033"/>
                  </a:cubicBezTo>
                  <a:lnTo>
                    <a:pt x="8272" y="1"/>
                  </a:lnTo>
                  <a:lnTo>
                    <a:pt x="5800" y="1"/>
                  </a:lnTo>
                  <a:lnTo>
                    <a:pt x="3786" y="3490"/>
                  </a:lnTo>
                  <a:cubicBezTo>
                    <a:pt x="3763" y="3480"/>
                    <a:pt x="3739" y="3472"/>
                    <a:pt x="3716" y="3462"/>
                  </a:cubicBezTo>
                  <a:lnTo>
                    <a:pt x="5715" y="1"/>
                  </a:lnTo>
                  <a:lnTo>
                    <a:pt x="3709" y="1"/>
                  </a:lnTo>
                  <a:lnTo>
                    <a:pt x="2588" y="3077"/>
                  </a:lnTo>
                  <a:cubicBezTo>
                    <a:pt x="2565" y="3070"/>
                    <a:pt x="2542" y="3064"/>
                    <a:pt x="2517" y="3057"/>
                  </a:cubicBezTo>
                  <a:lnTo>
                    <a:pt x="3629" y="1"/>
                  </a:lnTo>
                  <a:lnTo>
                    <a:pt x="1871" y="1"/>
                  </a:lnTo>
                  <a:lnTo>
                    <a:pt x="1373" y="2824"/>
                  </a:lnTo>
                  <a:cubicBezTo>
                    <a:pt x="1348" y="2820"/>
                    <a:pt x="1324" y="2817"/>
                    <a:pt x="1299" y="2814"/>
                  </a:cubicBezTo>
                  <a:lnTo>
                    <a:pt x="1796"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4" name="Google Shape;1844;p20"/>
            <p:cNvSpPr/>
            <p:nvPr/>
          </p:nvSpPr>
          <p:spPr>
            <a:xfrm>
              <a:off x="6401950" y="4235400"/>
              <a:ext cx="47250" cy="60775"/>
            </a:xfrm>
            <a:custGeom>
              <a:rect b="b" l="l" r="r" t="t"/>
              <a:pathLst>
                <a:path extrusionOk="0" h="2431" w="1890">
                  <a:moveTo>
                    <a:pt x="1787" y="0"/>
                  </a:moveTo>
                  <a:cubicBezTo>
                    <a:pt x="1070" y="705"/>
                    <a:pt x="471" y="1521"/>
                    <a:pt x="1" y="2429"/>
                  </a:cubicBezTo>
                  <a:cubicBezTo>
                    <a:pt x="21" y="2429"/>
                    <a:pt x="41" y="2430"/>
                    <a:pt x="61" y="2430"/>
                  </a:cubicBezTo>
                  <a:cubicBezTo>
                    <a:pt x="1070" y="2430"/>
                    <a:pt x="1890" y="1609"/>
                    <a:pt x="1890" y="601"/>
                  </a:cubicBezTo>
                  <a:cubicBezTo>
                    <a:pt x="1890" y="398"/>
                    <a:pt x="1855" y="197"/>
                    <a:pt x="1787"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5" name="Google Shape;1845;p20"/>
            <p:cNvSpPr/>
            <p:nvPr/>
          </p:nvSpPr>
          <p:spPr>
            <a:xfrm>
              <a:off x="6449725" y="4190375"/>
              <a:ext cx="64350" cy="49050"/>
            </a:xfrm>
            <a:custGeom>
              <a:rect b="b" l="l" r="r" t="t"/>
              <a:pathLst>
                <a:path extrusionOk="0" h="1962" w="2574">
                  <a:moveTo>
                    <a:pt x="2544" y="1"/>
                  </a:moveTo>
                  <a:cubicBezTo>
                    <a:pt x="1614" y="399"/>
                    <a:pt x="760" y="963"/>
                    <a:pt x="0" y="1681"/>
                  </a:cubicBezTo>
                  <a:cubicBezTo>
                    <a:pt x="274" y="1865"/>
                    <a:pt x="590" y="1961"/>
                    <a:pt x="918" y="1961"/>
                  </a:cubicBezTo>
                  <a:cubicBezTo>
                    <a:pt x="1831" y="1961"/>
                    <a:pt x="2574" y="1218"/>
                    <a:pt x="2574" y="305"/>
                  </a:cubicBezTo>
                  <a:cubicBezTo>
                    <a:pt x="2574" y="206"/>
                    <a:pt x="2564" y="104"/>
                    <a:pt x="2544"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6" name="Google Shape;1846;p20"/>
            <p:cNvSpPr/>
            <p:nvPr/>
          </p:nvSpPr>
          <p:spPr>
            <a:xfrm>
              <a:off x="6154775" y="4173975"/>
              <a:ext cx="73825" cy="40425"/>
            </a:xfrm>
            <a:custGeom>
              <a:rect b="b" l="l" r="r" t="t"/>
              <a:pathLst>
                <a:path extrusionOk="0" h="1617" w="2953">
                  <a:moveTo>
                    <a:pt x="3" y="0"/>
                  </a:moveTo>
                  <a:cubicBezTo>
                    <a:pt x="1" y="32"/>
                    <a:pt x="1" y="64"/>
                    <a:pt x="1" y="97"/>
                  </a:cubicBezTo>
                  <a:cubicBezTo>
                    <a:pt x="1" y="935"/>
                    <a:pt x="682" y="1616"/>
                    <a:pt x="1520" y="1616"/>
                  </a:cubicBezTo>
                  <a:cubicBezTo>
                    <a:pt x="2171" y="1616"/>
                    <a:pt x="2737" y="1213"/>
                    <a:pt x="2952" y="605"/>
                  </a:cubicBezTo>
                  <a:cubicBezTo>
                    <a:pt x="2015" y="220"/>
                    <a:pt x="1022" y="19"/>
                    <a:pt x="3"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7" name="Google Shape;1847;p20"/>
            <p:cNvSpPr/>
            <p:nvPr/>
          </p:nvSpPr>
          <p:spPr>
            <a:xfrm>
              <a:off x="6234275" y="4191700"/>
              <a:ext cx="62450" cy="47725"/>
            </a:xfrm>
            <a:custGeom>
              <a:rect b="b" l="l" r="r" t="t"/>
              <a:pathLst>
                <a:path extrusionOk="0" h="1909" w="2498">
                  <a:moveTo>
                    <a:pt x="20" y="1"/>
                  </a:moveTo>
                  <a:cubicBezTo>
                    <a:pt x="7" y="84"/>
                    <a:pt x="1" y="169"/>
                    <a:pt x="1" y="252"/>
                  </a:cubicBezTo>
                  <a:cubicBezTo>
                    <a:pt x="1" y="1165"/>
                    <a:pt x="743" y="1908"/>
                    <a:pt x="1656" y="1908"/>
                  </a:cubicBezTo>
                  <a:cubicBezTo>
                    <a:pt x="1954" y="1908"/>
                    <a:pt x="2242" y="1830"/>
                    <a:pt x="2497" y="1680"/>
                  </a:cubicBezTo>
                  <a:cubicBezTo>
                    <a:pt x="1756" y="969"/>
                    <a:pt x="923" y="406"/>
                    <a:pt x="2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8" name="Google Shape;1848;p20"/>
            <p:cNvSpPr/>
            <p:nvPr/>
          </p:nvSpPr>
          <p:spPr>
            <a:xfrm>
              <a:off x="6299475" y="4238675"/>
              <a:ext cx="45100" cy="59825"/>
            </a:xfrm>
            <a:custGeom>
              <a:rect b="b" l="l" r="r" t="t"/>
              <a:pathLst>
                <a:path extrusionOk="0" h="2393" w="1804">
                  <a:moveTo>
                    <a:pt x="91" y="1"/>
                  </a:moveTo>
                  <a:cubicBezTo>
                    <a:pt x="31" y="184"/>
                    <a:pt x="1" y="374"/>
                    <a:pt x="1" y="564"/>
                  </a:cubicBezTo>
                  <a:cubicBezTo>
                    <a:pt x="1" y="1565"/>
                    <a:pt x="807" y="2379"/>
                    <a:pt x="1803" y="2393"/>
                  </a:cubicBezTo>
                  <a:cubicBezTo>
                    <a:pt x="1357" y="1508"/>
                    <a:pt x="780" y="704"/>
                    <a:pt x="9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9" name="Google Shape;1849;p20"/>
            <p:cNvSpPr/>
            <p:nvPr/>
          </p:nvSpPr>
          <p:spPr>
            <a:xfrm>
              <a:off x="6377725" y="4147150"/>
              <a:ext cx="217225" cy="247050"/>
            </a:xfrm>
            <a:custGeom>
              <a:rect b="b" l="l" r="r" t="t"/>
              <a:pathLst>
                <a:path extrusionOk="0" h="9882" w="8689">
                  <a:moveTo>
                    <a:pt x="8615" y="74"/>
                  </a:moveTo>
                  <a:lnTo>
                    <a:pt x="8615" y="112"/>
                  </a:lnTo>
                  <a:cubicBezTo>
                    <a:pt x="4509" y="129"/>
                    <a:pt x="937" y="3049"/>
                    <a:pt x="109" y="7073"/>
                  </a:cubicBezTo>
                  <a:lnTo>
                    <a:pt x="124" y="7826"/>
                  </a:lnTo>
                  <a:cubicBezTo>
                    <a:pt x="111" y="7871"/>
                    <a:pt x="101" y="7914"/>
                    <a:pt x="89" y="7959"/>
                  </a:cubicBezTo>
                  <a:lnTo>
                    <a:pt x="74" y="7070"/>
                  </a:lnTo>
                  <a:cubicBezTo>
                    <a:pt x="903" y="3029"/>
                    <a:pt x="4493" y="92"/>
                    <a:pt x="8615" y="74"/>
                  </a:cubicBezTo>
                  <a:close/>
                  <a:moveTo>
                    <a:pt x="111" y="8139"/>
                  </a:moveTo>
                  <a:lnTo>
                    <a:pt x="111" y="9275"/>
                  </a:lnTo>
                  <a:lnTo>
                    <a:pt x="111" y="9806"/>
                  </a:lnTo>
                  <a:lnTo>
                    <a:pt x="74" y="9806"/>
                  </a:lnTo>
                  <a:lnTo>
                    <a:pt x="74" y="8139"/>
                  </a:lnTo>
                  <a:close/>
                  <a:moveTo>
                    <a:pt x="184" y="9593"/>
                  </a:moveTo>
                  <a:lnTo>
                    <a:pt x="364" y="9806"/>
                  </a:lnTo>
                  <a:lnTo>
                    <a:pt x="184" y="9806"/>
                  </a:lnTo>
                  <a:lnTo>
                    <a:pt x="184" y="9593"/>
                  </a:lnTo>
                  <a:close/>
                  <a:moveTo>
                    <a:pt x="830" y="6149"/>
                  </a:moveTo>
                  <a:lnTo>
                    <a:pt x="2942" y="9806"/>
                  </a:lnTo>
                  <a:lnTo>
                    <a:pt x="653" y="9806"/>
                  </a:lnTo>
                  <a:lnTo>
                    <a:pt x="184" y="9248"/>
                  </a:lnTo>
                  <a:lnTo>
                    <a:pt x="184" y="8066"/>
                  </a:lnTo>
                  <a:lnTo>
                    <a:pt x="140" y="8066"/>
                  </a:lnTo>
                  <a:cubicBezTo>
                    <a:pt x="165" y="7962"/>
                    <a:pt x="194" y="7861"/>
                    <a:pt x="220" y="7759"/>
                  </a:cubicBezTo>
                  <a:lnTo>
                    <a:pt x="222" y="7759"/>
                  </a:lnTo>
                  <a:cubicBezTo>
                    <a:pt x="237" y="7703"/>
                    <a:pt x="250" y="7646"/>
                    <a:pt x="267" y="7591"/>
                  </a:cubicBezTo>
                  <a:cubicBezTo>
                    <a:pt x="310" y="7444"/>
                    <a:pt x="359" y="7300"/>
                    <a:pt x="409" y="7155"/>
                  </a:cubicBezTo>
                  <a:cubicBezTo>
                    <a:pt x="417" y="7136"/>
                    <a:pt x="422" y="7116"/>
                    <a:pt x="429" y="7096"/>
                  </a:cubicBezTo>
                  <a:cubicBezTo>
                    <a:pt x="487" y="6933"/>
                    <a:pt x="552" y="6770"/>
                    <a:pt x="620" y="6608"/>
                  </a:cubicBezTo>
                  <a:cubicBezTo>
                    <a:pt x="640" y="6560"/>
                    <a:pt x="663" y="6513"/>
                    <a:pt x="685" y="6465"/>
                  </a:cubicBezTo>
                  <a:cubicBezTo>
                    <a:pt x="732" y="6358"/>
                    <a:pt x="780" y="6253"/>
                    <a:pt x="830" y="6149"/>
                  </a:cubicBezTo>
                  <a:close/>
                  <a:moveTo>
                    <a:pt x="8652" y="1"/>
                  </a:moveTo>
                  <a:cubicBezTo>
                    <a:pt x="4478" y="1"/>
                    <a:pt x="840" y="2967"/>
                    <a:pt x="1" y="7063"/>
                  </a:cubicBezTo>
                  <a:lnTo>
                    <a:pt x="17" y="8066"/>
                  </a:lnTo>
                  <a:lnTo>
                    <a:pt x="1" y="8066"/>
                  </a:lnTo>
                  <a:lnTo>
                    <a:pt x="1" y="9881"/>
                  </a:lnTo>
                  <a:lnTo>
                    <a:pt x="522" y="9881"/>
                  </a:lnTo>
                  <a:lnTo>
                    <a:pt x="184" y="9478"/>
                  </a:lnTo>
                  <a:lnTo>
                    <a:pt x="184" y="9363"/>
                  </a:lnTo>
                  <a:lnTo>
                    <a:pt x="619" y="9880"/>
                  </a:lnTo>
                  <a:lnTo>
                    <a:pt x="3070" y="9880"/>
                  </a:lnTo>
                  <a:lnTo>
                    <a:pt x="875" y="6079"/>
                  </a:lnTo>
                  <a:lnTo>
                    <a:pt x="870" y="6069"/>
                  </a:lnTo>
                  <a:cubicBezTo>
                    <a:pt x="1350" y="5106"/>
                    <a:pt x="1976" y="4240"/>
                    <a:pt x="2736" y="3495"/>
                  </a:cubicBezTo>
                  <a:cubicBezTo>
                    <a:pt x="2779" y="3454"/>
                    <a:pt x="2822" y="3412"/>
                    <a:pt x="2865" y="3372"/>
                  </a:cubicBezTo>
                  <a:cubicBezTo>
                    <a:pt x="3662" y="2621"/>
                    <a:pt x="4559" y="2038"/>
                    <a:pt x="5534" y="1641"/>
                  </a:cubicBezTo>
                  <a:cubicBezTo>
                    <a:pt x="6523" y="1238"/>
                    <a:pt x="7572" y="1033"/>
                    <a:pt x="8652" y="1033"/>
                  </a:cubicBezTo>
                  <a:lnTo>
                    <a:pt x="8688" y="1033"/>
                  </a:lnTo>
                  <a:lnTo>
                    <a:pt x="8688" y="904"/>
                  </a:lnTo>
                  <a:lnTo>
                    <a:pt x="8652" y="904"/>
                  </a:lnTo>
                  <a:cubicBezTo>
                    <a:pt x="4216" y="904"/>
                    <a:pt x="1190" y="4258"/>
                    <a:pt x="190" y="7458"/>
                  </a:cubicBezTo>
                  <a:lnTo>
                    <a:pt x="182" y="7080"/>
                  </a:lnTo>
                  <a:cubicBezTo>
                    <a:pt x="1005" y="3085"/>
                    <a:pt x="4566" y="186"/>
                    <a:pt x="8652" y="186"/>
                  </a:cubicBezTo>
                  <a:lnTo>
                    <a:pt x="8688" y="186"/>
                  </a:lnTo>
                  <a:lnTo>
                    <a:pt x="868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0" name="Google Shape;1850;p20"/>
            <p:cNvSpPr/>
            <p:nvPr/>
          </p:nvSpPr>
          <p:spPr>
            <a:xfrm>
              <a:off x="6450925" y="4197050"/>
              <a:ext cx="101100" cy="197150"/>
            </a:xfrm>
            <a:custGeom>
              <a:rect b="b" l="l" r="r" t="t"/>
              <a:pathLst>
                <a:path extrusionOk="0" h="7886" w="4044">
                  <a:moveTo>
                    <a:pt x="2659" y="465"/>
                  </a:moveTo>
                  <a:lnTo>
                    <a:pt x="3955" y="7810"/>
                  </a:lnTo>
                  <a:lnTo>
                    <a:pt x="2349" y="7810"/>
                  </a:lnTo>
                  <a:lnTo>
                    <a:pt x="132" y="1724"/>
                  </a:lnTo>
                  <a:lnTo>
                    <a:pt x="132" y="1724"/>
                  </a:lnTo>
                  <a:cubicBezTo>
                    <a:pt x="365" y="1826"/>
                    <a:pt x="614" y="1879"/>
                    <a:pt x="870" y="1879"/>
                  </a:cubicBezTo>
                  <a:cubicBezTo>
                    <a:pt x="1730" y="1879"/>
                    <a:pt x="2466" y="1284"/>
                    <a:pt x="2659" y="465"/>
                  </a:cubicBezTo>
                  <a:close/>
                  <a:moveTo>
                    <a:pt x="2652" y="0"/>
                  </a:moveTo>
                  <a:lnTo>
                    <a:pt x="2622" y="248"/>
                  </a:lnTo>
                  <a:cubicBezTo>
                    <a:pt x="2517" y="1136"/>
                    <a:pt x="1763" y="1804"/>
                    <a:pt x="870" y="1804"/>
                  </a:cubicBezTo>
                  <a:cubicBezTo>
                    <a:pt x="594" y="1804"/>
                    <a:pt x="329" y="1742"/>
                    <a:pt x="84" y="1619"/>
                  </a:cubicBezTo>
                  <a:lnTo>
                    <a:pt x="1" y="1578"/>
                  </a:lnTo>
                  <a:lnTo>
                    <a:pt x="2288" y="7860"/>
                  </a:lnTo>
                  <a:lnTo>
                    <a:pt x="2296" y="7885"/>
                  </a:lnTo>
                  <a:lnTo>
                    <a:pt x="4043" y="7885"/>
                  </a:lnTo>
                  <a:lnTo>
                    <a:pt x="265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1" name="Google Shape;1851;p20"/>
            <p:cNvSpPr/>
            <p:nvPr/>
          </p:nvSpPr>
          <p:spPr>
            <a:xfrm>
              <a:off x="6401575" y="4244425"/>
              <a:ext cx="104800" cy="149725"/>
            </a:xfrm>
            <a:custGeom>
              <a:rect b="b" l="l" r="r" t="t"/>
              <a:pathLst>
                <a:path extrusionOk="0" h="5989" w="4192">
                  <a:moveTo>
                    <a:pt x="2081" y="407"/>
                  </a:moveTo>
                  <a:lnTo>
                    <a:pt x="4087" y="5915"/>
                  </a:lnTo>
                  <a:lnTo>
                    <a:pt x="2245" y="5915"/>
                  </a:lnTo>
                  <a:lnTo>
                    <a:pt x="129" y="2253"/>
                  </a:lnTo>
                  <a:cubicBezTo>
                    <a:pt x="1159" y="2226"/>
                    <a:pt x="1998" y="1421"/>
                    <a:pt x="2081" y="407"/>
                  </a:cubicBezTo>
                  <a:close/>
                  <a:moveTo>
                    <a:pt x="2013" y="1"/>
                  </a:moveTo>
                  <a:lnTo>
                    <a:pt x="2015" y="216"/>
                  </a:lnTo>
                  <a:lnTo>
                    <a:pt x="2015" y="240"/>
                  </a:lnTo>
                  <a:cubicBezTo>
                    <a:pt x="2015" y="1310"/>
                    <a:pt x="1145" y="2179"/>
                    <a:pt x="76" y="2179"/>
                  </a:cubicBezTo>
                  <a:lnTo>
                    <a:pt x="1" y="2179"/>
                  </a:lnTo>
                  <a:lnTo>
                    <a:pt x="2191" y="5970"/>
                  </a:lnTo>
                  <a:lnTo>
                    <a:pt x="2201" y="5989"/>
                  </a:lnTo>
                  <a:lnTo>
                    <a:pt x="4192" y="5989"/>
                  </a:lnTo>
                  <a:lnTo>
                    <a:pt x="2013"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2" name="Google Shape;1852;p20"/>
            <p:cNvSpPr/>
            <p:nvPr/>
          </p:nvSpPr>
          <p:spPr>
            <a:xfrm>
              <a:off x="6518350" y="4189175"/>
              <a:ext cx="76475" cy="205025"/>
            </a:xfrm>
            <a:custGeom>
              <a:rect b="b" l="l" r="r" t="t"/>
              <a:pathLst>
                <a:path extrusionOk="0" h="8201" w="3059">
                  <a:moveTo>
                    <a:pt x="2985" y="327"/>
                  </a:moveTo>
                  <a:lnTo>
                    <a:pt x="2985" y="8125"/>
                  </a:lnTo>
                  <a:lnTo>
                    <a:pt x="1483" y="8125"/>
                  </a:lnTo>
                  <a:lnTo>
                    <a:pt x="139" y="507"/>
                  </a:lnTo>
                  <a:lnTo>
                    <a:pt x="139" y="507"/>
                  </a:lnTo>
                  <a:cubicBezTo>
                    <a:pt x="458" y="933"/>
                    <a:pt x="966" y="1193"/>
                    <a:pt x="1503" y="1193"/>
                  </a:cubicBezTo>
                  <a:cubicBezTo>
                    <a:pt x="2119" y="1193"/>
                    <a:pt x="2684" y="857"/>
                    <a:pt x="2985" y="327"/>
                  </a:cubicBezTo>
                  <a:close/>
                  <a:moveTo>
                    <a:pt x="3058" y="0"/>
                  </a:moveTo>
                  <a:lnTo>
                    <a:pt x="2988" y="157"/>
                  </a:lnTo>
                  <a:cubicBezTo>
                    <a:pt x="2724" y="742"/>
                    <a:pt x="2141" y="1120"/>
                    <a:pt x="1503" y="1120"/>
                  </a:cubicBezTo>
                  <a:cubicBezTo>
                    <a:pt x="933" y="1120"/>
                    <a:pt x="397" y="813"/>
                    <a:pt x="104" y="322"/>
                  </a:cubicBezTo>
                  <a:lnTo>
                    <a:pt x="0" y="149"/>
                  </a:lnTo>
                  <a:lnTo>
                    <a:pt x="1414" y="8169"/>
                  </a:lnTo>
                  <a:lnTo>
                    <a:pt x="1421" y="8200"/>
                  </a:lnTo>
                  <a:lnTo>
                    <a:pt x="3058" y="8200"/>
                  </a:lnTo>
                  <a:lnTo>
                    <a:pt x="3058"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3" name="Google Shape;1853;p20"/>
            <p:cNvSpPr/>
            <p:nvPr/>
          </p:nvSpPr>
          <p:spPr>
            <a:xfrm>
              <a:off x="6519675" y="4173900"/>
              <a:ext cx="74275" cy="40500"/>
            </a:xfrm>
            <a:custGeom>
              <a:rect b="b" l="l" r="r" t="t"/>
              <a:pathLst>
                <a:path extrusionOk="0" h="1620" w="2971">
                  <a:moveTo>
                    <a:pt x="2965" y="0"/>
                  </a:moveTo>
                  <a:cubicBezTo>
                    <a:pt x="1941" y="2"/>
                    <a:pt x="945" y="188"/>
                    <a:pt x="1" y="555"/>
                  </a:cubicBezTo>
                  <a:cubicBezTo>
                    <a:pt x="199" y="1184"/>
                    <a:pt x="785" y="1619"/>
                    <a:pt x="1450" y="1619"/>
                  </a:cubicBezTo>
                  <a:cubicBezTo>
                    <a:pt x="2288" y="1619"/>
                    <a:pt x="2970" y="938"/>
                    <a:pt x="2970" y="100"/>
                  </a:cubicBezTo>
                  <a:cubicBezTo>
                    <a:pt x="2970" y="67"/>
                    <a:pt x="2969" y="33"/>
                    <a:pt x="2965"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4" name="Google Shape;1854;p20"/>
            <p:cNvSpPr/>
            <p:nvPr/>
          </p:nvSpPr>
          <p:spPr>
            <a:xfrm>
              <a:off x="6475825" y="4137625"/>
              <a:ext cx="8975" cy="8975"/>
            </a:xfrm>
            <a:custGeom>
              <a:rect b="b" l="l" r="r" t="t"/>
              <a:pathLst>
                <a:path extrusionOk="0" h="359" w="359">
                  <a:moveTo>
                    <a:pt x="179" y="0"/>
                  </a:moveTo>
                  <a:cubicBezTo>
                    <a:pt x="81" y="0"/>
                    <a:pt x="1" y="80"/>
                    <a:pt x="1" y="180"/>
                  </a:cubicBezTo>
                  <a:cubicBezTo>
                    <a:pt x="1" y="278"/>
                    <a:pt x="81" y="358"/>
                    <a:pt x="179" y="358"/>
                  </a:cubicBezTo>
                  <a:cubicBezTo>
                    <a:pt x="279" y="358"/>
                    <a:pt x="359" y="278"/>
                    <a:pt x="359" y="180"/>
                  </a:cubicBezTo>
                  <a:cubicBezTo>
                    <a:pt x="359" y="80"/>
                    <a:pt x="279" y="0"/>
                    <a:pt x="179"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5" name="Google Shape;1855;p20"/>
            <p:cNvSpPr/>
            <p:nvPr/>
          </p:nvSpPr>
          <p:spPr>
            <a:xfrm>
              <a:off x="6442900" y="4156200"/>
              <a:ext cx="9025" cy="9000"/>
            </a:xfrm>
            <a:custGeom>
              <a:rect b="b" l="l" r="r" t="t"/>
              <a:pathLst>
                <a:path extrusionOk="0" h="360" w="361">
                  <a:moveTo>
                    <a:pt x="180" y="0"/>
                  </a:moveTo>
                  <a:cubicBezTo>
                    <a:pt x="80" y="0"/>
                    <a:pt x="0" y="82"/>
                    <a:pt x="0" y="180"/>
                  </a:cubicBezTo>
                  <a:cubicBezTo>
                    <a:pt x="0" y="280"/>
                    <a:pt x="80" y="360"/>
                    <a:pt x="180" y="360"/>
                  </a:cubicBezTo>
                  <a:cubicBezTo>
                    <a:pt x="280" y="360"/>
                    <a:pt x="360" y="280"/>
                    <a:pt x="360" y="180"/>
                  </a:cubicBezTo>
                  <a:cubicBezTo>
                    <a:pt x="360" y="82"/>
                    <a:pt x="280"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6" name="Google Shape;1856;p20"/>
            <p:cNvSpPr/>
            <p:nvPr/>
          </p:nvSpPr>
          <p:spPr>
            <a:xfrm>
              <a:off x="6541625" y="4117225"/>
              <a:ext cx="9025" cy="8975"/>
            </a:xfrm>
            <a:custGeom>
              <a:rect b="b" l="l" r="r" t="t"/>
              <a:pathLst>
                <a:path extrusionOk="0" h="359" w="361">
                  <a:moveTo>
                    <a:pt x="180" y="0"/>
                  </a:moveTo>
                  <a:cubicBezTo>
                    <a:pt x="82" y="0"/>
                    <a:pt x="0" y="80"/>
                    <a:pt x="0" y="178"/>
                  </a:cubicBezTo>
                  <a:cubicBezTo>
                    <a:pt x="0" y="278"/>
                    <a:pt x="82" y="358"/>
                    <a:pt x="180" y="358"/>
                  </a:cubicBezTo>
                  <a:cubicBezTo>
                    <a:pt x="279" y="358"/>
                    <a:pt x="360" y="278"/>
                    <a:pt x="360" y="178"/>
                  </a:cubicBezTo>
                  <a:cubicBezTo>
                    <a:pt x="360" y="80"/>
                    <a:pt x="279"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7" name="Google Shape;1857;p20"/>
            <p:cNvSpPr/>
            <p:nvPr/>
          </p:nvSpPr>
          <p:spPr>
            <a:xfrm>
              <a:off x="6415525" y="4180500"/>
              <a:ext cx="9025" cy="9025"/>
            </a:xfrm>
            <a:custGeom>
              <a:rect b="b" l="l" r="r" t="t"/>
              <a:pathLst>
                <a:path extrusionOk="0" h="361" w="361">
                  <a:moveTo>
                    <a:pt x="181" y="1"/>
                  </a:moveTo>
                  <a:cubicBezTo>
                    <a:pt x="83" y="1"/>
                    <a:pt x="1" y="83"/>
                    <a:pt x="1" y="181"/>
                  </a:cubicBezTo>
                  <a:cubicBezTo>
                    <a:pt x="1" y="279"/>
                    <a:pt x="83" y="361"/>
                    <a:pt x="181" y="361"/>
                  </a:cubicBezTo>
                  <a:cubicBezTo>
                    <a:pt x="281" y="361"/>
                    <a:pt x="361" y="279"/>
                    <a:pt x="361" y="181"/>
                  </a:cubicBezTo>
                  <a:cubicBezTo>
                    <a:pt x="361" y="83"/>
                    <a:pt x="279" y="1"/>
                    <a:pt x="18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8" name="Google Shape;1858;p20"/>
            <p:cNvSpPr/>
            <p:nvPr/>
          </p:nvSpPr>
          <p:spPr>
            <a:xfrm>
              <a:off x="6574675" y="4112375"/>
              <a:ext cx="9025" cy="9000"/>
            </a:xfrm>
            <a:custGeom>
              <a:rect b="b" l="l" r="r" t="t"/>
              <a:pathLst>
                <a:path extrusionOk="0" h="360" w="361">
                  <a:moveTo>
                    <a:pt x="181" y="1"/>
                  </a:moveTo>
                  <a:cubicBezTo>
                    <a:pt x="83" y="1"/>
                    <a:pt x="1" y="81"/>
                    <a:pt x="1" y="181"/>
                  </a:cubicBezTo>
                  <a:cubicBezTo>
                    <a:pt x="1" y="279"/>
                    <a:pt x="83" y="359"/>
                    <a:pt x="181" y="359"/>
                  </a:cubicBezTo>
                  <a:cubicBezTo>
                    <a:pt x="281" y="359"/>
                    <a:pt x="361" y="279"/>
                    <a:pt x="361" y="181"/>
                  </a:cubicBezTo>
                  <a:cubicBezTo>
                    <a:pt x="361" y="81"/>
                    <a:pt x="281" y="1"/>
                    <a:pt x="181"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9" name="Google Shape;1859;p20"/>
            <p:cNvSpPr/>
            <p:nvPr/>
          </p:nvSpPr>
          <p:spPr>
            <a:xfrm>
              <a:off x="6508100" y="4125075"/>
              <a:ext cx="8975" cy="9000"/>
            </a:xfrm>
            <a:custGeom>
              <a:rect b="b" l="l" r="r" t="t"/>
              <a:pathLst>
                <a:path extrusionOk="0" h="360" w="359">
                  <a:moveTo>
                    <a:pt x="179" y="1"/>
                  </a:moveTo>
                  <a:cubicBezTo>
                    <a:pt x="81" y="1"/>
                    <a:pt x="1" y="81"/>
                    <a:pt x="1" y="181"/>
                  </a:cubicBezTo>
                  <a:cubicBezTo>
                    <a:pt x="1" y="279"/>
                    <a:pt x="81" y="359"/>
                    <a:pt x="179" y="359"/>
                  </a:cubicBezTo>
                  <a:cubicBezTo>
                    <a:pt x="279" y="359"/>
                    <a:pt x="359" y="279"/>
                    <a:pt x="359" y="181"/>
                  </a:cubicBezTo>
                  <a:cubicBezTo>
                    <a:pt x="359" y="81"/>
                    <a:pt x="279" y="1"/>
                    <a:pt x="17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0" name="Google Shape;1860;p20"/>
            <p:cNvSpPr/>
            <p:nvPr/>
          </p:nvSpPr>
          <p:spPr>
            <a:xfrm>
              <a:off x="6377675" y="4063375"/>
              <a:ext cx="217275" cy="237500"/>
            </a:xfrm>
            <a:custGeom>
              <a:rect b="b" l="l" r="r" t="t"/>
              <a:pathLst>
                <a:path extrusionOk="0" h="9500" w="8691">
                  <a:moveTo>
                    <a:pt x="8612" y="75"/>
                  </a:moveTo>
                  <a:lnTo>
                    <a:pt x="8612" y="2727"/>
                  </a:lnTo>
                  <a:cubicBezTo>
                    <a:pt x="8451" y="2729"/>
                    <a:pt x="8291" y="2732"/>
                    <a:pt x="8129" y="2740"/>
                  </a:cubicBezTo>
                  <a:cubicBezTo>
                    <a:pt x="8121" y="2740"/>
                    <a:pt x="8112" y="2740"/>
                    <a:pt x="8104" y="2742"/>
                  </a:cubicBezTo>
                  <a:cubicBezTo>
                    <a:pt x="7934" y="2750"/>
                    <a:pt x="7766" y="2762"/>
                    <a:pt x="7599" y="2780"/>
                  </a:cubicBezTo>
                  <a:lnTo>
                    <a:pt x="7123" y="75"/>
                  </a:lnTo>
                  <a:close/>
                  <a:moveTo>
                    <a:pt x="6898" y="75"/>
                  </a:moveTo>
                  <a:lnTo>
                    <a:pt x="7380" y="2805"/>
                  </a:lnTo>
                  <a:cubicBezTo>
                    <a:pt x="7221" y="2825"/>
                    <a:pt x="7065" y="2849"/>
                    <a:pt x="6910" y="2875"/>
                  </a:cubicBezTo>
                  <a:cubicBezTo>
                    <a:pt x="6897" y="2879"/>
                    <a:pt x="6882" y="2879"/>
                    <a:pt x="6868" y="2882"/>
                  </a:cubicBezTo>
                  <a:cubicBezTo>
                    <a:pt x="6698" y="2912"/>
                    <a:pt x="6530" y="2945"/>
                    <a:pt x="6364" y="2984"/>
                  </a:cubicBezTo>
                  <a:lnTo>
                    <a:pt x="5306" y="75"/>
                  </a:lnTo>
                  <a:close/>
                  <a:moveTo>
                    <a:pt x="5069" y="75"/>
                  </a:moveTo>
                  <a:lnTo>
                    <a:pt x="6147" y="3037"/>
                  </a:lnTo>
                  <a:cubicBezTo>
                    <a:pt x="6139" y="3039"/>
                    <a:pt x="6129" y="3042"/>
                    <a:pt x="6119" y="3045"/>
                  </a:cubicBezTo>
                  <a:cubicBezTo>
                    <a:pt x="5957" y="3087"/>
                    <a:pt x="5797" y="3132"/>
                    <a:pt x="5639" y="3182"/>
                  </a:cubicBezTo>
                  <a:cubicBezTo>
                    <a:pt x="5636" y="3184"/>
                    <a:pt x="5632" y="3185"/>
                    <a:pt x="5629" y="3185"/>
                  </a:cubicBezTo>
                  <a:cubicBezTo>
                    <a:pt x="5472" y="3237"/>
                    <a:pt x="5316" y="3290"/>
                    <a:pt x="5163" y="3348"/>
                  </a:cubicBezTo>
                  <a:cubicBezTo>
                    <a:pt x="5154" y="3352"/>
                    <a:pt x="5146" y="3355"/>
                    <a:pt x="5138" y="3358"/>
                  </a:cubicBezTo>
                  <a:lnTo>
                    <a:pt x="3242" y="75"/>
                  </a:lnTo>
                  <a:close/>
                  <a:moveTo>
                    <a:pt x="2987" y="75"/>
                  </a:moveTo>
                  <a:lnTo>
                    <a:pt x="4931" y="3442"/>
                  </a:lnTo>
                  <a:cubicBezTo>
                    <a:pt x="4921" y="3447"/>
                    <a:pt x="4911" y="3452"/>
                    <a:pt x="4899" y="3455"/>
                  </a:cubicBezTo>
                  <a:cubicBezTo>
                    <a:pt x="4740" y="3523"/>
                    <a:pt x="4580" y="3593"/>
                    <a:pt x="4426" y="3668"/>
                  </a:cubicBezTo>
                  <a:cubicBezTo>
                    <a:pt x="4425" y="3670"/>
                    <a:pt x="4423" y="3670"/>
                    <a:pt x="4421" y="3672"/>
                  </a:cubicBezTo>
                  <a:cubicBezTo>
                    <a:pt x="4265" y="3748"/>
                    <a:pt x="4113" y="3828"/>
                    <a:pt x="3965" y="3911"/>
                  </a:cubicBezTo>
                  <a:cubicBezTo>
                    <a:pt x="3958" y="3915"/>
                    <a:pt x="3952" y="3918"/>
                    <a:pt x="3945" y="3921"/>
                  </a:cubicBezTo>
                  <a:lnTo>
                    <a:pt x="717" y="75"/>
                  </a:lnTo>
                  <a:close/>
                  <a:moveTo>
                    <a:pt x="427" y="75"/>
                  </a:moveTo>
                  <a:lnTo>
                    <a:pt x="3752" y="4036"/>
                  </a:lnTo>
                  <a:cubicBezTo>
                    <a:pt x="3709" y="4063"/>
                    <a:pt x="3665" y="4091"/>
                    <a:pt x="3622" y="4118"/>
                  </a:cubicBezTo>
                  <a:cubicBezTo>
                    <a:pt x="3587" y="4140"/>
                    <a:pt x="3552" y="4161"/>
                    <a:pt x="3519" y="4183"/>
                  </a:cubicBezTo>
                  <a:cubicBezTo>
                    <a:pt x="3457" y="4223"/>
                    <a:pt x="3395" y="4265"/>
                    <a:pt x="3335" y="4306"/>
                  </a:cubicBezTo>
                  <a:cubicBezTo>
                    <a:pt x="3315" y="4321"/>
                    <a:pt x="3294" y="4334"/>
                    <a:pt x="3274" y="4348"/>
                  </a:cubicBezTo>
                  <a:cubicBezTo>
                    <a:pt x="3192" y="4404"/>
                    <a:pt x="3114" y="4463"/>
                    <a:pt x="3037" y="4519"/>
                  </a:cubicBezTo>
                  <a:cubicBezTo>
                    <a:pt x="3011" y="4539"/>
                    <a:pt x="2987" y="4559"/>
                    <a:pt x="2962" y="4578"/>
                  </a:cubicBezTo>
                  <a:cubicBezTo>
                    <a:pt x="2914" y="4614"/>
                    <a:pt x="2866" y="4651"/>
                    <a:pt x="2819" y="4689"/>
                  </a:cubicBezTo>
                  <a:lnTo>
                    <a:pt x="187" y="2481"/>
                  </a:lnTo>
                  <a:lnTo>
                    <a:pt x="187" y="75"/>
                  </a:lnTo>
                  <a:close/>
                  <a:moveTo>
                    <a:pt x="186" y="2577"/>
                  </a:moveTo>
                  <a:lnTo>
                    <a:pt x="2761" y="4738"/>
                  </a:lnTo>
                  <a:lnTo>
                    <a:pt x="2711" y="4779"/>
                  </a:lnTo>
                  <a:lnTo>
                    <a:pt x="2704" y="4786"/>
                  </a:lnTo>
                  <a:lnTo>
                    <a:pt x="186" y="2674"/>
                  </a:lnTo>
                  <a:lnTo>
                    <a:pt x="186" y="2577"/>
                  </a:lnTo>
                  <a:close/>
                  <a:moveTo>
                    <a:pt x="186" y="2769"/>
                  </a:moveTo>
                  <a:lnTo>
                    <a:pt x="2646" y="4834"/>
                  </a:lnTo>
                  <a:cubicBezTo>
                    <a:pt x="2604" y="4869"/>
                    <a:pt x="2563" y="4907"/>
                    <a:pt x="2521" y="4946"/>
                  </a:cubicBezTo>
                  <a:cubicBezTo>
                    <a:pt x="2491" y="4971"/>
                    <a:pt x="2463" y="4996"/>
                    <a:pt x="2434" y="5021"/>
                  </a:cubicBezTo>
                  <a:cubicBezTo>
                    <a:pt x="2376" y="5076"/>
                    <a:pt x="2318" y="5131"/>
                    <a:pt x="2261" y="5186"/>
                  </a:cubicBezTo>
                  <a:cubicBezTo>
                    <a:pt x="2244" y="5201"/>
                    <a:pt x="2228" y="5216"/>
                    <a:pt x="2211" y="5232"/>
                  </a:cubicBezTo>
                  <a:cubicBezTo>
                    <a:pt x="2140" y="5304"/>
                    <a:pt x="2068" y="5375"/>
                    <a:pt x="1998" y="5450"/>
                  </a:cubicBezTo>
                  <a:cubicBezTo>
                    <a:pt x="1978" y="5470"/>
                    <a:pt x="1960" y="5492"/>
                    <a:pt x="1940" y="5514"/>
                  </a:cubicBezTo>
                  <a:cubicBezTo>
                    <a:pt x="1893" y="5564"/>
                    <a:pt x="1846" y="5614"/>
                    <a:pt x="1801" y="5664"/>
                  </a:cubicBezTo>
                  <a:lnTo>
                    <a:pt x="186" y="4731"/>
                  </a:lnTo>
                  <a:lnTo>
                    <a:pt x="186" y="2769"/>
                  </a:lnTo>
                  <a:close/>
                  <a:moveTo>
                    <a:pt x="186" y="4818"/>
                  </a:moveTo>
                  <a:lnTo>
                    <a:pt x="1751" y="5720"/>
                  </a:lnTo>
                  <a:cubicBezTo>
                    <a:pt x="1735" y="5740"/>
                    <a:pt x="1720" y="5759"/>
                    <a:pt x="1703" y="5777"/>
                  </a:cubicBezTo>
                  <a:lnTo>
                    <a:pt x="186" y="4902"/>
                  </a:lnTo>
                  <a:lnTo>
                    <a:pt x="186" y="4818"/>
                  </a:lnTo>
                  <a:close/>
                  <a:moveTo>
                    <a:pt x="186" y="4987"/>
                  </a:moveTo>
                  <a:lnTo>
                    <a:pt x="1655" y="5835"/>
                  </a:lnTo>
                  <a:cubicBezTo>
                    <a:pt x="1617" y="5880"/>
                    <a:pt x="1582" y="5925"/>
                    <a:pt x="1545" y="5972"/>
                  </a:cubicBezTo>
                  <a:cubicBezTo>
                    <a:pt x="1510" y="6015"/>
                    <a:pt x="1475" y="6058"/>
                    <a:pt x="1440" y="6103"/>
                  </a:cubicBezTo>
                  <a:cubicBezTo>
                    <a:pt x="1400" y="6153"/>
                    <a:pt x="1363" y="6207"/>
                    <a:pt x="1325" y="6258"/>
                  </a:cubicBezTo>
                  <a:cubicBezTo>
                    <a:pt x="1292" y="6305"/>
                    <a:pt x="1257" y="6350"/>
                    <a:pt x="1223" y="6398"/>
                  </a:cubicBezTo>
                  <a:cubicBezTo>
                    <a:pt x="1187" y="6450"/>
                    <a:pt x="1152" y="6503"/>
                    <a:pt x="1117" y="6556"/>
                  </a:cubicBezTo>
                  <a:cubicBezTo>
                    <a:pt x="1084" y="6605"/>
                    <a:pt x="1050" y="6653"/>
                    <a:pt x="1019" y="6701"/>
                  </a:cubicBezTo>
                  <a:cubicBezTo>
                    <a:pt x="984" y="6755"/>
                    <a:pt x="952" y="6810"/>
                    <a:pt x="919" y="6865"/>
                  </a:cubicBezTo>
                  <a:cubicBezTo>
                    <a:pt x="887" y="6915"/>
                    <a:pt x="855" y="6964"/>
                    <a:pt x="827" y="7014"/>
                  </a:cubicBezTo>
                  <a:cubicBezTo>
                    <a:pt x="794" y="7071"/>
                    <a:pt x="762" y="7129"/>
                    <a:pt x="730" y="7186"/>
                  </a:cubicBezTo>
                  <a:cubicBezTo>
                    <a:pt x="702" y="7236"/>
                    <a:pt x="674" y="7286"/>
                    <a:pt x="647" y="7338"/>
                  </a:cubicBezTo>
                  <a:cubicBezTo>
                    <a:pt x="616" y="7398"/>
                    <a:pt x="584" y="7461"/>
                    <a:pt x="554" y="7522"/>
                  </a:cubicBezTo>
                  <a:cubicBezTo>
                    <a:pt x="529" y="7571"/>
                    <a:pt x="504" y="7619"/>
                    <a:pt x="481" y="7667"/>
                  </a:cubicBezTo>
                  <a:cubicBezTo>
                    <a:pt x="447" y="7737"/>
                    <a:pt x="417" y="7807"/>
                    <a:pt x="386" y="7877"/>
                  </a:cubicBezTo>
                  <a:cubicBezTo>
                    <a:pt x="366" y="7921"/>
                    <a:pt x="346" y="7964"/>
                    <a:pt x="327" y="8007"/>
                  </a:cubicBezTo>
                  <a:cubicBezTo>
                    <a:pt x="277" y="8122"/>
                    <a:pt x="231" y="8239"/>
                    <a:pt x="186" y="8355"/>
                  </a:cubicBezTo>
                  <a:lnTo>
                    <a:pt x="186" y="4987"/>
                  </a:lnTo>
                  <a:close/>
                  <a:moveTo>
                    <a:pt x="113" y="75"/>
                  </a:moveTo>
                  <a:lnTo>
                    <a:pt x="113" y="8777"/>
                  </a:lnTo>
                  <a:lnTo>
                    <a:pt x="184" y="8575"/>
                  </a:lnTo>
                  <a:cubicBezTo>
                    <a:pt x="546" y="7559"/>
                    <a:pt x="1069" y="6643"/>
                    <a:pt x="1740" y="5849"/>
                  </a:cubicBezTo>
                  <a:cubicBezTo>
                    <a:pt x="1771" y="5810"/>
                    <a:pt x="1805" y="5774"/>
                    <a:pt x="1836" y="5735"/>
                  </a:cubicBezTo>
                  <a:cubicBezTo>
                    <a:pt x="2111" y="5424"/>
                    <a:pt x="2411" y="5129"/>
                    <a:pt x="2728" y="4862"/>
                  </a:cubicBezTo>
                  <a:lnTo>
                    <a:pt x="2761" y="4834"/>
                  </a:lnTo>
                  <a:cubicBezTo>
                    <a:pt x="2787" y="4811"/>
                    <a:pt x="2814" y="4788"/>
                    <a:pt x="2841" y="4766"/>
                  </a:cubicBezTo>
                  <a:cubicBezTo>
                    <a:pt x="2917" y="4704"/>
                    <a:pt x="2996" y="4643"/>
                    <a:pt x="3076" y="4583"/>
                  </a:cubicBezTo>
                  <a:cubicBezTo>
                    <a:pt x="3314" y="4403"/>
                    <a:pt x="3565" y="4235"/>
                    <a:pt x="3827" y="4078"/>
                  </a:cubicBezTo>
                  <a:lnTo>
                    <a:pt x="3863" y="4055"/>
                  </a:lnTo>
                  <a:lnTo>
                    <a:pt x="3872" y="4050"/>
                  </a:lnTo>
                  <a:cubicBezTo>
                    <a:pt x="3900" y="4033"/>
                    <a:pt x="3927" y="4016"/>
                    <a:pt x="3955" y="4001"/>
                  </a:cubicBezTo>
                  <a:cubicBezTo>
                    <a:pt x="4282" y="3813"/>
                    <a:pt x="4631" y="3643"/>
                    <a:pt x="4998" y="3493"/>
                  </a:cubicBezTo>
                  <a:lnTo>
                    <a:pt x="5036" y="3478"/>
                  </a:lnTo>
                  <a:cubicBezTo>
                    <a:pt x="5069" y="3465"/>
                    <a:pt x="5103" y="3452"/>
                    <a:pt x="5134" y="3438"/>
                  </a:cubicBezTo>
                  <a:cubicBezTo>
                    <a:pt x="5221" y="3405"/>
                    <a:pt x="5309" y="3372"/>
                    <a:pt x="5398" y="3342"/>
                  </a:cubicBezTo>
                  <a:cubicBezTo>
                    <a:pt x="5661" y="3248"/>
                    <a:pt x="5932" y="3167"/>
                    <a:pt x="6205" y="3099"/>
                  </a:cubicBezTo>
                  <a:cubicBezTo>
                    <a:pt x="6242" y="3089"/>
                    <a:pt x="6280" y="3080"/>
                    <a:pt x="6317" y="3072"/>
                  </a:cubicBezTo>
                  <a:lnTo>
                    <a:pt x="6349" y="3064"/>
                  </a:lnTo>
                  <a:cubicBezTo>
                    <a:pt x="6698" y="2982"/>
                    <a:pt x="7061" y="2917"/>
                    <a:pt x="7426" y="2874"/>
                  </a:cubicBezTo>
                  <a:lnTo>
                    <a:pt x="7465" y="2869"/>
                  </a:lnTo>
                  <a:lnTo>
                    <a:pt x="7478" y="2867"/>
                  </a:lnTo>
                  <a:cubicBezTo>
                    <a:pt x="7510" y="2864"/>
                    <a:pt x="7541" y="2860"/>
                    <a:pt x="7573" y="2857"/>
                  </a:cubicBezTo>
                  <a:cubicBezTo>
                    <a:pt x="7746" y="2839"/>
                    <a:pt x="7923" y="2825"/>
                    <a:pt x="8099" y="2815"/>
                  </a:cubicBezTo>
                  <a:cubicBezTo>
                    <a:pt x="8161" y="2812"/>
                    <a:pt x="8226" y="2812"/>
                    <a:pt x="8289" y="2810"/>
                  </a:cubicBezTo>
                  <a:cubicBezTo>
                    <a:pt x="8397" y="2807"/>
                    <a:pt x="8507" y="2802"/>
                    <a:pt x="8617" y="2802"/>
                  </a:cubicBezTo>
                  <a:lnTo>
                    <a:pt x="8617" y="2837"/>
                  </a:lnTo>
                  <a:cubicBezTo>
                    <a:pt x="4546" y="2852"/>
                    <a:pt x="1290" y="5174"/>
                    <a:pt x="113" y="8907"/>
                  </a:cubicBezTo>
                  <a:lnTo>
                    <a:pt x="76" y="9022"/>
                  </a:lnTo>
                  <a:lnTo>
                    <a:pt x="76" y="75"/>
                  </a:lnTo>
                  <a:close/>
                  <a:moveTo>
                    <a:pt x="1" y="1"/>
                  </a:moveTo>
                  <a:lnTo>
                    <a:pt x="1" y="9500"/>
                  </a:lnTo>
                  <a:lnTo>
                    <a:pt x="182" y="8928"/>
                  </a:lnTo>
                  <a:cubicBezTo>
                    <a:pt x="1353" y="5217"/>
                    <a:pt x="4600" y="2912"/>
                    <a:pt x="8652" y="2912"/>
                  </a:cubicBezTo>
                  <a:lnTo>
                    <a:pt x="8690" y="2912"/>
                  </a:lnTo>
                  <a:lnTo>
                    <a:pt x="8690" y="2764"/>
                  </a:lnTo>
                  <a:lnTo>
                    <a:pt x="8685" y="2727"/>
                  </a:lnTo>
                  <a:lnTo>
                    <a:pt x="8685" y="1"/>
                  </a:lnTo>
                  <a:lnTo>
                    <a:pt x="7035" y="1"/>
                  </a:lnTo>
                  <a:lnTo>
                    <a:pt x="7526" y="2789"/>
                  </a:lnTo>
                  <a:cubicBezTo>
                    <a:pt x="7508" y="2790"/>
                    <a:pt x="7488" y="2792"/>
                    <a:pt x="7470" y="2795"/>
                  </a:cubicBezTo>
                  <a:lnTo>
                    <a:pt x="7453" y="2797"/>
                  </a:lnTo>
                  <a:lnTo>
                    <a:pt x="6965" y="32"/>
                  </a:lnTo>
                  <a:lnTo>
                    <a:pt x="6960" y="1"/>
                  </a:lnTo>
                  <a:lnTo>
                    <a:pt x="5199" y="1"/>
                  </a:lnTo>
                  <a:lnTo>
                    <a:pt x="6292" y="3002"/>
                  </a:lnTo>
                  <a:cubicBezTo>
                    <a:pt x="6267" y="3007"/>
                    <a:pt x="6244" y="3012"/>
                    <a:pt x="6219" y="3019"/>
                  </a:cubicBezTo>
                  <a:lnTo>
                    <a:pt x="5121" y="1"/>
                  </a:lnTo>
                  <a:lnTo>
                    <a:pt x="3114" y="1"/>
                  </a:lnTo>
                  <a:lnTo>
                    <a:pt x="5069" y="3385"/>
                  </a:lnTo>
                  <a:cubicBezTo>
                    <a:pt x="5048" y="3393"/>
                    <a:pt x="5026" y="3403"/>
                    <a:pt x="5004" y="3412"/>
                  </a:cubicBezTo>
                  <a:lnTo>
                    <a:pt x="4999" y="3413"/>
                  </a:lnTo>
                  <a:lnTo>
                    <a:pt x="3041" y="19"/>
                  </a:lnTo>
                  <a:lnTo>
                    <a:pt x="3029" y="1"/>
                  </a:lnTo>
                  <a:lnTo>
                    <a:pt x="559" y="1"/>
                  </a:lnTo>
                  <a:lnTo>
                    <a:pt x="3880" y="3960"/>
                  </a:lnTo>
                  <a:lnTo>
                    <a:pt x="3833" y="3986"/>
                  </a:lnTo>
                  <a:lnTo>
                    <a:pt x="3815" y="3998"/>
                  </a:lnTo>
                  <a:lnTo>
                    <a:pt x="472" y="14"/>
                  </a:lnTo>
                  <a:lnTo>
                    <a:pt x="462"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1" name="Google Shape;1861;p20"/>
            <p:cNvSpPr/>
            <p:nvPr/>
          </p:nvSpPr>
          <p:spPr>
            <a:xfrm>
              <a:off x="6153825" y="4189100"/>
              <a:ext cx="76400" cy="205100"/>
            </a:xfrm>
            <a:custGeom>
              <a:rect b="b" l="l" r="r" t="t"/>
              <a:pathLst>
                <a:path extrusionOk="0" h="8204" w="3056">
                  <a:moveTo>
                    <a:pt x="74" y="327"/>
                  </a:moveTo>
                  <a:cubicBezTo>
                    <a:pt x="374" y="860"/>
                    <a:pt x="942" y="1196"/>
                    <a:pt x="1558" y="1196"/>
                  </a:cubicBezTo>
                  <a:cubicBezTo>
                    <a:pt x="2103" y="1196"/>
                    <a:pt x="2599" y="946"/>
                    <a:pt x="2919" y="521"/>
                  </a:cubicBezTo>
                  <a:lnTo>
                    <a:pt x="2919" y="521"/>
                  </a:lnTo>
                  <a:lnTo>
                    <a:pt x="1576" y="8128"/>
                  </a:lnTo>
                  <a:lnTo>
                    <a:pt x="74" y="8128"/>
                  </a:lnTo>
                  <a:lnTo>
                    <a:pt x="74" y="327"/>
                  </a:lnTo>
                  <a:close/>
                  <a:moveTo>
                    <a:pt x="1" y="0"/>
                  </a:moveTo>
                  <a:lnTo>
                    <a:pt x="1" y="8203"/>
                  </a:lnTo>
                  <a:lnTo>
                    <a:pt x="1640" y="8203"/>
                  </a:lnTo>
                  <a:lnTo>
                    <a:pt x="3055" y="167"/>
                  </a:lnTo>
                  <a:lnTo>
                    <a:pt x="2954" y="336"/>
                  </a:lnTo>
                  <a:cubicBezTo>
                    <a:pt x="2657" y="828"/>
                    <a:pt x="2136" y="1123"/>
                    <a:pt x="1558" y="1123"/>
                  </a:cubicBezTo>
                  <a:cubicBezTo>
                    <a:pt x="918" y="1123"/>
                    <a:pt x="334" y="743"/>
                    <a:pt x="70" y="157"/>
                  </a:cubicBezTo>
                  <a:lnTo>
                    <a:pt x="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2" name="Google Shape;1862;p20"/>
            <p:cNvSpPr/>
            <p:nvPr/>
          </p:nvSpPr>
          <p:spPr>
            <a:xfrm>
              <a:off x="6242275" y="4242800"/>
              <a:ext cx="103425" cy="151350"/>
            </a:xfrm>
            <a:custGeom>
              <a:rect b="b" l="l" r="r" t="t"/>
              <a:pathLst>
                <a:path extrusionOk="0" h="6054" w="4137">
                  <a:moveTo>
                    <a:pt x="2106" y="484"/>
                  </a:moveTo>
                  <a:cubicBezTo>
                    <a:pt x="2149" y="1510"/>
                    <a:pt x="2982" y="2354"/>
                    <a:pt x="4011" y="2408"/>
                  </a:cubicBezTo>
                  <a:lnTo>
                    <a:pt x="1947" y="5980"/>
                  </a:lnTo>
                  <a:lnTo>
                    <a:pt x="105" y="5980"/>
                  </a:lnTo>
                  <a:lnTo>
                    <a:pt x="2106" y="484"/>
                  </a:lnTo>
                  <a:close/>
                  <a:moveTo>
                    <a:pt x="2202" y="1"/>
                  </a:moveTo>
                  <a:lnTo>
                    <a:pt x="0" y="6054"/>
                  </a:lnTo>
                  <a:lnTo>
                    <a:pt x="1991" y="6054"/>
                  </a:lnTo>
                  <a:lnTo>
                    <a:pt x="4104" y="2391"/>
                  </a:lnTo>
                  <a:lnTo>
                    <a:pt x="4136" y="2338"/>
                  </a:lnTo>
                  <a:lnTo>
                    <a:pt x="4074" y="2336"/>
                  </a:lnTo>
                  <a:cubicBezTo>
                    <a:pt x="3028" y="2314"/>
                    <a:pt x="2179" y="1445"/>
                    <a:pt x="2179" y="399"/>
                  </a:cubicBezTo>
                  <a:cubicBezTo>
                    <a:pt x="2179" y="355"/>
                    <a:pt x="2181" y="310"/>
                    <a:pt x="2184" y="264"/>
                  </a:cubicBezTo>
                  <a:lnTo>
                    <a:pt x="2202"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3" name="Google Shape;1863;p20"/>
            <p:cNvSpPr/>
            <p:nvPr/>
          </p:nvSpPr>
          <p:spPr>
            <a:xfrm>
              <a:off x="6196675" y="4198325"/>
              <a:ext cx="101125" cy="195875"/>
            </a:xfrm>
            <a:custGeom>
              <a:rect b="b" l="l" r="r" t="t"/>
              <a:pathLst>
                <a:path extrusionOk="0" h="7835" w="4045">
                  <a:moveTo>
                    <a:pt x="1378" y="439"/>
                  </a:moveTo>
                  <a:cubicBezTo>
                    <a:pt x="1583" y="1242"/>
                    <a:pt x="2316" y="1826"/>
                    <a:pt x="3160" y="1826"/>
                  </a:cubicBezTo>
                  <a:cubicBezTo>
                    <a:pt x="3422" y="1826"/>
                    <a:pt x="3673" y="1773"/>
                    <a:pt x="3911" y="1666"/>
                  </a:cubicBezTo>
                  <a:lnTo>
                    <a:pt x="3911" y="1666"/>
                  </a:lnTo>
                  <a:lnTo>
                    <a:pt x="1694" y="7759"/>
                  </a:lnTo>
                  <a:lnTo>
                    <a:pt x="87" y="7759"/>
                  </a:lnTo>
                  <a:lnTo>
                    <a:pt x="1378" y="439"/>
                  </a:lnTo>
                  <a:close/>
                  <a:moveTo>
                    <a:pt x="1381" y="1"/>
                  </a:moveTo>
                  <a:lnTo>
                    <a:pt x="0" y="7834"/>
                  </a:lnTo>
                  <a:lnTo>
                    <a:pt x="1746" y="7834"/>
                  </a:lnTo>
                  <a:lnTo>
                    <a:pt x="4045" y="1518"/>
                  </a:lnTo>
                  <a:lnTo>
                    <a:pt x="3961" y="1561"/>
                  </a:lnTo>
                  <a:cubicBezTo>
                    <a:pt x="3710" y="1688"/>
                    <a:pt x="3440" y="1753"/>
                    <a:pt x="3160" y="1753"/>
                  </a:cubicBezTo>
                  <a:cubicBezTo>
                    <a:pt x="2286" y="1753"/>
                    <a:pt x="1534" y="1098"/>
                    <a:pt x="1413" y="232"/>
                  </a:cubicBezTo>
                  <a:lnTo>
                    <a:pt x="1381"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4" name="Google Shape;1864;p20"/>
            <p:cNvSpPr/>
            <p:nvPr/>
          </p:nvSpPr>
          <p:spPr>
            <a:xfrm>
              <a:off x="6150250" y="4147150"/>
              <a:ext cx="217225" cy="247000"/>
            </a:xfrm>
            <a:custGeom>
              <a:rect b="b" l="l" r="r" t="t"/>
              <a:pathLst>
                <a:path extrusionOk="0" h="9880" w="8689">
                  <a:moveTo>
                    <a:pt x="74" y="76"/>
                  </a:moveTo>
                  <a:cubicBezTo>
                    <a:pt x="4196" y="92"/>
                    <a:pt x="7784" y="3024"/>
                    <a:pt x="8613" y="7050"/>
                  </a:cubicBezTo>
                  <a:lnTo>
                    <a:pt x="8615" y="8017"/>
                  </a:lnTo>
                  <a:cubicBezTo>
                    <a:pt x="8603" y="7969"/>
                    <a:pt x="8590" y="7922"/>
                    <a:pt x="8578" y="7874"/>
                  </a:cubicBezTo>
                  <a:lnTo>
                    <a:pt x="8577" y="7055"/>
                  </a:lnTo>
                  <a:cubicBezTo>
                    <a:pt x="7750" y="3044"/>
                    <a:pt x="4178" y="129"/>
                    <a:pt x="74" y="112"/>
                  </a:cubicBezTo>
                  <a:lnTo>
                    <a:pt x="74" y="76"/>
                  </a:lnTo>
                  <a:close/>
                  <a:moveTo>
                    <a:pt x="7919" y="6283"/>
                  </a:moveTo>
                  <a:cubicBezTo>
                    <a:pt x="7960" y="6372"/>
                    <a:pt x="7999" y="6460"/>
                    <a:pt x="8037" y="6548"/>
                  </a:cubicBezTo>
                  <a:cubicBezTo>
                    <a:pt x="8059" y="6600"/>
                    <a:pt x="8084" y="6650"/>
                    <a:pt x="8105" y="6702"/>
                  </a:cubicBezTo>
                  <a:cubicBezTo>
                    <a:pt x="8157" y="6826"/>
                    <a:pt x="8203" y="6953"/>
                    <a:pt x="8250" y="7078"/>
                  </a:cubicBezTo>
                  <a:cubicBezTo>
                    <a:pt x="8260" y="7106"/>
                    <a:pt x="8272" y="7133"/>
                    <a:pt x="8282" y="7161"/>
                  </a:cubicBezTo>
                  <a:cubicBezTo>
                    <a:pt x="8337" y="7314"/>
                    <a:pt x="8387" y="7469"/>
                    <a:pt x="8432" y="7624"/>
                  </a:cubicBezTo>
                  <a:cubicBezTo>
                    <a:pt x="8443" y="7664"/>
                    <a:pt x="8453" y="7706"/>
                    <a:pt x="8465" y="7746"/>
                  </a:cubicBezTo>
                  <a:cubicBezTo>
                    <a:pt x="8493" y="7852"/>
                    <a:pt x="8523" y="7959"/>
                    <a:pt x="8548" y="8066"/>
                  </a:cubicBezTo>
                  <a:lnTo>
                    <a:pt x="8503" y="8066"/>
                  </a:lnTo>
                  <a:lnTo>
                    <a:pt x="8503" y="9413"/>
                  </a:lnTo>
                  <a:lnTo>
                    <a:pt x="8173" y="9806"/>
                  </a:lnTo>
                  <a:lnTo>
                    <a:pt x="5885" y="9806"/>
                  </a:lnTo>
                  <a:lnTo>
                    <a:pt x="7919" y="6283"/>
                  </a:lnTo>
                  <a:close/>
                  <a:moveTo>
                    <a:pt x="8503" y="9758"/>
                  </a:moveTo>
                  <a:lnTo>
                    <a:pt x="8503" y="9806"/>
                  </a:lnTo>
                  <a:lnTo>
                    <a:pt x="8463" y="9806"/>
                  </a:lnTo>
                  <a:lnTo>
                    <a:pt x="8503" y="9758"/>
                  </a:lnTo>
                  <a:close/>
                  <a:moveTo>
                    <a:pt x="8615" y="8139"/>
                  </a:moveTo>
                  <a:lnTo>
                    <a:pt x="8615" y="9806"/>
                  </a:lnTo>
                  <a:lnTo>
                    <a:pt x="8578" y="9806"/>
                  </a:lnTo>
                  <a:lnTo>
                    <a:pt x="8578" y="8139"/>
                  </a:lnTo>
                  <a:close/>
                  <a:moveTo>
                    <a:pt x="0" y="1"/>
                  </a:moveTo>
                  <a:lnTo>
                    <a:pt x="0" y="186"/>
                  </a:lnTo>
                  <a:lnTo>
                    <a:pt x="37" y="186"/>
                  </a:lnTo>
                  <a:cubicBezTo>
                    <a:pt x="4123" y="186"/>
                    <a:pt x="7684" y="3080"/>
                    <a:pt x="8505" y="7061"/>
                  </a:cubicBezTo>
                  <a:lnTo>
                    <a:pt x="8505" y="7419"/>
                  </a:lnTo>
                  <a:cubicBezTo>
                    <a:pt x="7492" y="4236"/>
                    <a:pt x="4462" y="905"/>
                    <a:pt x="37" y="905"/>
                  </a:cubicBezTo>
                  <a:lnTo>
                    <a:pt x="0" y="905"/>
                  </a:lnTo>
                  <a:lnTo>
                    <a:pt x="0" y="1033"/>
                  </a:lnTo>
                  <a:lnTo>
                    <a:pt x="37" y="1033"/>
                  </a:lnTo>
                  <a:cubicBezTo>
                    <a:pt x="64" y="1033"/>
                    <a:pt x="89" y="1035"/>
                    <a:pt x="115" y="1035"/>
                  </a:cubicBezTo>
                  <a:lnTo>
                    <a:pt x="172" y="1037"/>
                  </a:lnTo>
                  <a:cubicBezTo>
                    <a:pt x="1235" y="1053"/>
                    <a:pt x="2267" y="1272"/>
                    <a:pt x="3242" y="1685"/>
                  </a:cubicBezTo>
                  <a:cubicBezTo>
                    <a:pt x="4236" y="2104"/>
                    <a:pt x="5145" y="2716"/>
                    <a:pt x="5947" y="3500"/>
                  </a:cubicBezTo>
                  <a:cubicBezTo>
                    <a:pt x="6739" y="4276"/>
                    <a:pt x="7389" y="5183"/>
                    <a:pt x="7880" y="6202"/>
                  </a:cubicBezTo>
                  <a:lnTo>
                    <a:pt x="5757" y="9880"/>
                  </a:lnTo>
                  <a:lnTo>
                    <a:pt x="8208" y="9880"/>
                  </a:lnTo>
                  <a:lnTo>
                    <a:pt x="8505" y="9528"/>
                  </a:lnTo>
                  <a:lnTo>
                    <a:pt x="8505" y="9643"/>
                  </a:lnTo>
                  <a:lnTo>
                    <a:pt x="8305" y="9880"/>
                  </a:lnTo>
                  <a:lnTo>
                    <a:pt x="8688" y="9880"/>
                  </a:lnTo>
                  <a:lnTo>
                    <a:pt x="8688" y="8102"/>
                  </a:lnTo>
                  <a:lnTo>
                    <a:pt x="8688" y="8066"/>
                  </a:lnTo>
                  <a:lnTo>
                    <a:pt x="8686" y="7043"/>
                  </a:lnTo>
                  <a:cubicBezTo>
                    <a:pt x="7847" y="2962"/>
                    <a:pt x="4209" y="1"/>
                    <a:pt x="37"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5" name="Google Shape;1865;p20"/>
            <p:cNvSpPr/>
            <p:nvPr/>
          </p:nvSpPr>
          <p:spPr>
            <a:xfrm>
              <a:off x="6231025" y="4125075"/>
              <a:ext cx="9025" cy="9000"/>
            </a:xfrm>
            <a:custGeom>
              <a:rect b="b" l="l" r="r" t="t"/>
              <a:pathLst>
                <a:path extrusionOk="0" h="360" w="361">
                  <a:moveTo>
                    <a:pt x="180" y="1"/>
                  </a:moveTo>
                  <a:cubicBezTo>
                    <a:pt x="81" y="1"/>
                    <a:pt x="1" y="81"/>
                    <a:pt x="1" y="181"/>
                  </a:cubicBezTo>
                  <a:cubicBezTo>
                    <a:pt x="1" y="279"/>
                    <a:pt x="81" y="359"/>
                    <a:pt x="180" y="359"/>
                  </a:cubicBezTo>
                  <a:cubicBezTo>
                    <a:pt x="279" y="359"/>
                    <a:pt x="360" y="279"/>
                    <a:pt x="360" y="181"/>
                  </a:cubicBezTo>
                  <a:cubicBezTo>
                    <a:pt x="360" y="81"/>
                    <a:pt x="279" y="1"/>
                    <a:pt x="1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6" name="Google Shape;1866;p20"/>
            <p:cNvSpPr/>
            <p:nvPr/>
          </p:nvSpPr>
          <p:spPr>
            <a:xfrm>
              <a:off x="6263300" y="4137625"/>
              <a:ext cx="9025" cy="8975"/>
            </a:xfrm>
            <a:custGeom>
              <a:rect b="b" l="l" r="r" t="t"/>
              <a:pathLst>
                <a:path extrusionOk="0" h="359" w="361">
                  <a:moveTo>
                    <a:pt x="180" y="0"/>
                  </a:moveTo>
                  <a:cubicBezTo>
                    <a:pt x="82" y="0"/>
                    <a:pt x="0" y="80"/>
                    <a:pt x="0" y="180"/>
                  </a:cubicBezTo>
                  <a:cubicBezTo>
                    <a:pt x="0" y="278"/>
                    <a:pt x="82" y="358"/>
                    <a:pt x="180" y="358"/>
                  </a:cubicBezTo>
                  <a:cubicBezTo>
                    <a:pt x="279" y="358"/>
                    <a:pt x="360" y="278"/>
                    <a:pt x="360" y="180"/>
                  </a:cubicBezTo>
                  <a:cubicBezTo>
                    <a:pt x="360" y="80"/>
                    <a:pt x="279"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7" name="Google Shape;1867;p20"/>
            <p:cNvSpPr/>
            <p:nvPr/>
          </p:nvSpPr>
          <p:spPr>
            <a:xfrm>
              <a:off x="6296200" y="4156200"/>
              <a:ext cx="9025" cy="9000"/>
            </a:xfrm>
            <a:custGeom>
              <a:rect b="b" l="l" r="r" t="t"/>
              <a:pathLst>
                <a:path extrusionOk="0" h="360" w="361">
                  <a:moveTo>
                    <a:pt x="180" y="0"/>
                  </a:moveTo>
                  <a:cubicBezTo>
                    <a:pt x="82" y="0"/>
                    <a:pt x="0" y="82"/>
                    <a:pt x="0" y="180"/>
                  </a:cubicBezTo>
                  <a:cubicBezTo>
                    <a:pt x="0" y="278"/>
                    <a:pt x="82" y="360"/>
                    <a:pt x="180" y="360"/>
                  </a:cubicBezTo>
                  <a:cubicBezTo>
                    <a:pt x="278" y="360"/>
                    <a:pt x="360" y="278"/>
                    <a:pt x="360" y="180"/>
                  </a:cubicBezTo>
                  <a:cubicBezTo>
                    <a:pt x="360" y="82"/>
                    <a:pt x="278"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8" name="Google Shape;1868;p20"/>
            <p:cNvSpPr/>
            <p:nvPr/>
          </p:nvSpPr>
          <p:spPr>
            <a:xfrm>
              <a:off x="6164400" y="4112375"/>
              <a:ext cx="9025" cy="9000"/>
            </a:xfrm>
            <a:custGeom>
              <a:rect b="b" l="l" r="r" t="t"/>
              <a:pathLst>
                <a:path extrusionOk="0" h="360" w="361">
                  <a:moveTo>
                    <a:pt x="180" y="1"/>
                  </a:moveTo>
                  <a:cubicBezTo>
                    <a:pt x="82" y="1"/>
                    <a:pt x="1" y="81"/>
                    <a:pt x="1" y="181"/>
                  </a:cubicBezTo>
                  <a:cubicBezTo>
                    <a:pt x="1" y="279"/>
                    <a:pt x="82" y="359"/>
                    <a:pt x="180" y="359"/>
                  </a:cubicBezTo>
                  <a:cubicBezTo>
                    <a:pt x="279" y="359"/>
                    <a:pt x="360" y="279"/>
                    <a:pt x="360" y="181"/>
                  </a:cubicBezTo>
                  <a:cubicBezTo>
                    <a:pt x="360" y="81"/>
                    <a:pt x="279" y="1"/>
                    <a:pt x="1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9" name="Google Shape;1869;p20"/>
            <p:cNvSpPr/>
            <p:nvPr/>
          </p:nvSpPr>
          <p:spPr>
            <a:xfrm>
              <a:off x="6197475" y="4117225"/>
              <a:ext cx="9000" cy="8975"/>
            </a:xfrm>
            <a:custGeom>
              <a:rect b="b" l="l" r="r" t="t"/>
              <a:pathLst>
                <a:path extrusionOk="0" h="359" w="360">
                  <a:moveTo>
                    <a:pt x="180" y="0"/>
                  </a:moveTo>
                  <a:cubicBezTo>
                    <a:pt x="82" y="0"/>
                    <a:pt x="0" y="80"/>
                    <a:pt x="0" y="178"/>
                  </a:cubicBezTo>
                  <a:cubicBezTo>
                    <a:pt x="0" y="278"/>
                    <a:pt x="82" y="358"/>
                    <a:pt x="180" y="358"/>
                  </a:cubicBezTo>
                  <a:cubicBezTo>
                    <a:pt x="278" y="358"/>
                    <a:pt x="360" y="278"/>
                    <a:pt x="360" y="178"/>
                  </a:cubicBezTo>
                  <a:cubicBezTo>
                    <a:pt x="360" y="80"/>
                    <a:pt x="278" y="0"/>
                    <a:pt x="180"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0" name="Google Shape;1870;p20"/>
            <p:cNvSpPr/>
            <p:nvPr/>
          </p:nvSpPr>
          <p:spPr>
            <a:xfrm>
              <a:off x="6323550" y="4180500"/>
              <a:ext cx="8975" cy="9025"/>
            </a:xfrm>
            <a:custGeom>
              <a:rect b="b" l="l" r="r" t="t"/>
              <a:pathLst>
                <a:path extrusionOk="0" h="361" w="359">
                  <a:moveTo>
                    <a:pt x="180" y="1"/>
                  </a:moveTo>
                  <a:cubicBezTo>
                    <a:pt x="81" y="1"/>
                    <a:pt x="1" y="81"/>
                    <a:pt x="1" y="181"/>
                  </a:cubicBezTo>
                  <a:cubicBezTo>
                    <a:pt x="1" y="281"/>
                    <a:pt x="81" y="361"/>
                    <a:pt x="180" y="361"/>
                  </a:cubicBezTo>
                  <a:cubicBezTo>
                    <a:pt x="279" y="361"/>
                    <a:pt x="359" y="281"/>
                    <a:pt x="359" y="181"/>
                  </a:cubicBezTo>
                  <a:cubicBezTo>
                    <a:pt x="359" y="81"/>
                    <a:pt x="279" y="1"/>
                    <a:pt x="180"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1" name="Google Shape;1871;p20"/>
            <p:cNvSpPr/>
            <p:nvPr/>
          </p:nvSpPr>
          <p:spPr>
            <a:xfrm>
              <a:off x="6150250" y="4063375"/>
              <a:ext cx="217225" cy="223800"/>
            </a:xfrm>
            <a:custGeom>
              <a:rect b="b" l="l" r="r" t="t"/>
              <a:pathLst>
                <a:path extrusionOk="0" h="8952" w="8689">
                  <a:moveTo>
                    <a:pt x="1706" y="74"/>
                  </a:moveTo>
                  <a:lnTo>
                    <a:pt x="1225" y="2804"/>
                  </a:lnTo>
                  <a:cubicBezTo>
                    <a:pt x="1058" y="2782"/>
                    <a:pt x="890" y="2765"/>
                    <a:pt x="722" y="2754"/>
                  </a:cubicBezTo>
                  <a:lnTo>
                    <a:pt x="708" y="2754"/>
                  </a:lnTo>
                  <a:cubicBezTo>
                    <a:pt x="543" y="2742"/>
                    <a:pt x="380" y="2734"/>
                    <a:pt x="217" y="2730"/>
                  </a:cubicBezTo>
                  <a:lnTo>
                    <a:pt x="217" y="74"/>
                  </a:lnTo>
                  <a:close/>
                  <a:moveTo>
                    <a:pt x="3525" y="74"/>
                  </a:moveTo>
                  <a:lnTo>
                    <a:pt x="2445" y="3039"/>
                  </a:lnTo>
                  <a:cubicBezTo>
                    <a:pt x="2281" y="2995"/>
                    <a:pt x="2112" y="2957"/>
                    <a:pt x="1946" y="2924"/>
                  </a:cubicBezTo>
                  <a:cubicBezTo>
                    <a:pt x="1934" y="2920"/>
                    <a:pt x="1922" y="2919"/>
                    <a:pt x="1911" y="2917"/>
                  </a:cubicBezTo>
                  <a:cubicBezTo>
                    <a:pt x="1756" y="2885"/>
                    <a:pt x="1599" y="2857"/>
                    <a:pt x="1444" y="2834"/>
                  </a:cubicBezTo>
                  <a:lnTo>
                    <a:pt x="1931" y="74"/>
                  </a:lnTo>
                  <a:close/>
                  <a:moveTo>
                    <a:pt x="5587" y="74"/>
                  </a:moveTo>
                  <a:lnTo>
                    <a:pt x="3648" y="3433"/>
                  </a:lnTo>
                  <a:cubicBezTo>
                    <a:pt x="3485" y="3368"/>
                    <a:pt x="3320" y="3307"/>
                    <a:pt x="3155" y="3252"/>
                  </a:cubicBezTo>
                  <a:cubicBezTo>
                    <a:pt x="3135" y="3243"/>
                    <a:pt x="3115" y="3238"/>
                    <a:pt x="3095" y="3232"/>
                  </a:cubicBezTo>
                  <a:cubicBezTo>
                    <a:pt x="2950" y="3184"/>
                    <a:pt x="2805" y="3137"/>
                    <a:pt x="2660" y="3097"/>
                  </a:cubicBezTo>
                  <a:lnTo>
                    <a:pt x="3760" y="74"/>
                  </a:lnTo>
                  <a:close/>
                  <a:moveTo>
                    <a:pt x="8112" y="74"/>
                  </a:moveTo>
                  <a:lnTo>
                    <a:pt x="4822" y="3995"/>
                  </a:lnTo>
                  <a:cubicBezTo>
                    <a:pt x="4816" y="3991"/>
                    <a:pt x="4807" y="3988"/>
                    <a:pt x="4801" y="3983"/>
                  </a:cubicBezTo>
                  <a:cubicBezTo>
                    <a:pt x="4656" y="3903"/>
                    <a:pt x="4507" y="3823"/>
                    <a:pt x="4354" y="3748"/>
                  </a:cubicBezTo>
                  <a:cubicBezTo>
                    <a:pt x="4353" y="3748"/>
                    <a:pt x="4351" y="3747"/>
                    <a:pt x="4349" y="3747"/>
                  </a:cubicBezTo>
                  <a:cubicBezTo>
                    <a:pt x="4198" y="3672"/>
                    <a:pt x="4041" y="3600"/>
                    <a:pt x="3885" y="3533"/>
                  </a:cubicBezTo>
                  <a:cubicBezTo>
                    <a:pt x="3873" y="3528"/>
                    <a:pt x="3865" y="3523"/>
                    <a:pt x="3855" y="3518"/>
                  </a:cubicBezTo>
                  <a:lnTo>
                    <a:pt x="5842" y="75"/>
                  </a:lnTo>
                  <a:lnTo>
                    <a:pt x="5842" y="74"/>
                  </a:lnTo>
                  <a:close/>
                  <a:moveTo>
                    <a:pt x="8402" y="74"/>
                  </a:moveTo>
                  <a:lnTo>
                    <a:pt x="8402" y="75"/>
                  </a:lnTo>
                  <a:lnTo>
                    <a:pt x="8503" y="75"/>
                  </a:lnTo>
                  <a:lnTo>
                    <a:pt x="8503" y="2597"/>
                  </a:lnTo>
                  <a:lnTo>
                    <a:pt x="5950" y="4741"/>
                  </a:lnTo>
                  <a:cubicBezTo>
                    <a:pt x="5897" y="4699"/>
                    <a:pt x="5842" y="4659"/>
                    <a:pt x="5787" y="4619"/>
                  </a:cubicBezTo>
                  <a:cubicBezTo>
                    <a:pt x="5768" y="4606"/>
                    <a:pt x="5752" y="4593"/>
                    <a:pt x="5733" y="4579"/>
                  </a:cubicBezTo>
                  <a:cubicBezTo>
                    <a:pt x="5655" y="4523"/>
                    <a:pt x="5575" y="4468"/>
                    <a:pt x="5495" y="4413"/>
                  </a:cubicBezTo>
                  <a:cubicBezTo>
                    <a:pt x="5480" y="4403"/>
                    <a:pt x="5464" y="4393"/>
                    <a:pt x="5449" y="4383"/>
                  </a:cubicBezTo>
                  <a:cubicBezTo>
                    <a:pt x="5382" y="4338"/>
                    <a:pt x="5317" y="4295"/>
                    <a:pt x="5249" y="4251"/>
                  </a:cubicBezTo>
                  <a:cubicBezTo>
                    <a:pt x="5219" y="4233"/>
                    <a:pt x="5189" y="4216"/>
                    <a:pt x="5160" y="4196"/>
                  </a:cubicBezTo>
                  <a:cubicBezTo>
                    <a:pt x="5112" y="4168"/>
                    <a:pt x="5064" y="4138"/>
                    <a:pt x="5015" y="4108"/>
                  </a:cubicBezTo>
                  <a:lnTo>
                    <a:pt x="8402" y="74"/>
                  </a:lnTo>
                  <a:close/>
                  <a:moveTo>
                    <a:pt x="8503" y="2694"/>
                  </a:moveTo>
                  <a:lnTo>
                    <a:pt x="8503" y="2789"/>
                  </a:lnTo>
                  <a:lnTo>
                    <a:pt x="6068" y="4834"/>
                  </a:lnTo>
                  <a:lnTo>
                    <a:pt x="6063" y="4831"/>
                  </a:lnTo>
                  <a:cubicBezTo>
                    <a:pt x="6045" y="4816"/>
                    <a:pt x="6027" y="4801"/>
                    <a:pt x="6008" y="4788"/>
                  </a:cubicBezTo>
                  <a:lnTo>
                    <a:pt x="8503" y="2694"/>
                  </a:lnTo>
                  <a:close/>
                  <a:moveTo>
                    <a:pt x="8505" y="2885"/>
                  </a:moveTo>
                  <a:lnTo>
                    <a:pt x="8505" y="4813"/>
                  </a:lnTo>
                  <a:lnTo>
                    <a:pt x="6991" y="5685"/>
                  </a:lnTo>
                  <a:cubicBezTo>
                    <a:pt x="6944" y="5635"/>
                    <a:pt x="6894" y="5585"/>
                    <a:pt x="6846" y="5535"/>
                  </a:cubicBezTo>
                  <a:cubicBezTo>
                    <a:pt x="6828" y="5519"/>
                    <a:pt x="6811" y="5500"/>
                    <a:pt x="6794" y="5482"/>
                  </a:cubicBezTo>
                  <a:cubicBezTo>
                    <a:pt x="6723" y="5410"/>
                    <a:pt x="6649" y="5341"/>
                    <a:pt x="6574" y="5271"/>
                  </a:cubicBezTo>
                  <a:cubicBezTo>
                    <a:pt x="6563" y="5261"/>
                    <a:pt x="6550" y="5249"/>
                    <a:pt x="6538" y="5239"/>
                  </a:cubicBezTo>
                  <a:cubicBezTo>
                    <a:pt x="6475" y="5181"/>
                    <a:pt x="6411" y="5122"/>
                    <a:pt x="6346" y="5066"/>
                  </a:cubicBezTo>
                  <a:cubicBezTo>
                    <a:pt x="6321" y="5044"/>
                    <a:pt x="6295" y="5024"/>
                    <a:pt x="6270" y="5002"/>
                  </a:cubicBezTo>
                  <a:cubicBezTo>
                    <a:pt x="6223" y="4962"/>
                    <a:pt x="6175" y="4921"/>
                    <a:pt x="6126" y="4881"/>
                  </a:cubicBezTo>
                  <a:lnTo>
                    <a:pt x="8505" y="2885"/>
                  </a:lnTo>
                  <a:close/>
                  <a:moveTo>
                    <a:pt x="8503" y="4897"/>
                  </a:moveTo>
                  <a:lnTo>
                    <a:pt x="8503" y="4982"/>
                  </a:lnTo>
                  <a:lnTo>
                    <a:pt x="7091" y="5797"/>
                  </a:lnTo>
                  <a:lnTo>
                    <a:pt x="7083" y="5787"/>
                  </a:lnTo>
                  <a:cubicBezTo>
                    <a:pt x="7069" y="5772"/>
                    <a:pt x="7054" y="5757"/>
                    <a:pt x="7041" y="5742"/>
                  </a:cubicBezTo>
                  <a:lnTo>
                    <a:pt x="8503" y="4897"/>
                  </a:lnTo>
                  <a:close/>
                  <a:moveTo>
                    <a:pt x="8503" y="5067"/>
                  </a:moveTo>
                  <a:lnTo>
                    <a:pt x="8503" y="8177"/>
                  </a:lnTo>
                  <a:cubicBezTo>
                    <a:pt x="8470" y="8074"/>
                    <a:pt x="8433" y="7971"/>
                    <a:pt x="8393" y="7869"/>
                  </a:cubicBezTo>
                  <a:cubicBezTo>
                    <a:pt x="8380" y="7832"/>
                    <a:pt x="8363" y="7797"/>
                    <a:pt x="8348" y="7761"/>
                  </a:cubicBezTo>
                  <a:cubicBezTo>
                    <a:pt x="8320" y="7696"/>
                    <a:pt x="8295" y="7631"/>
                    <a:pt x="8265" y="7566"/>
                  </a:cubicBezTo>
                  <a:cubicBezTo>
                    <a:pt x="8247" y="7524"/>
                    <a:pt x="8225" y="7482"/>
                    <a:pt x="8205" y="7441"/>
                  </a:cubicBezTo>
                  <a:cubicBezTo>
                    <a:pt x="8177" y="7383"/>
                    <a:pt x="8149" y="7324"/>
                    <a:pt x="8119" y="7266"/>
                  </a:cubicBezTo>
                  <a:cubicBezTo>
                    <a:pt x="8097" y="7223"/>
                    <a:pt x="8072" y="7179"/>
                    <a:pt x="8047" y="7136"/>
                  </a:cubicBezTo>
                  <a:cubicBezTo>
                    <a:pt x="8017" y="7081"/>
                    <a:pt x="7987" y="7026"/>
                    <a:pt x="7955" y="6971"/>
                  </a:cubicBezTo>
                  <a:cubicBezTo>
                    <a:pt x="7929" y="6926"/>
                    <a:pt x="7900" y="6883"/>
                    <a:pt x="7874" y="6840"/>
                  </a:cubicBezTo>
                  <a:cubicBezTo>
                    <a:pt x="7840" y="6786"/>
                    <a:pt x="7809" y="6733"/>
                    <a:pt x="7774" y="6680"/>
                  </a:cubicBezTo>
                  <a:cubicBezTo>
                    <a:pt x="7745" y="6636"/>
                    <a:pt x="7714" y="6593"/>
                    <a:pt x="7684" y="6550"/>
                  </a:cubicBezTo>
                  <a:cubicBezTo>
                    <a:pt x="7647" y="6498"/>
                    <a:pt x="7612" y="6445"/>
                    <a:pt x="7574" y="6393"/>
                  </a:cubicBezTo>
                  <a:cubicBezTo>
                    <a:pt x="7544" y="6352"/>
                    <a:pt x="7511" y="6310"/>
                    <a:pt x="7479" y="6268"/>
                  </a:cubicBezTo>
                  <a:cubicBezTo>
                    <a:pt x="7439" y="6217"/>
                    <a:pt x="7399" y="6163"/>
                    <a:pt x="7357" y="6112"/>
                  </a:cubicBezTo>
                  <a:cubicBezTo>
                    <a:pt x="7326" y="6072"/>
                    <a:pt x="7291" y="6032"/>
                    <a:pt x="7256" y="5990"/>
                  </a:cubicBezTo>
                  <a:cubicBezTo>
                    <a:pt x="7217" y="5945"/>
                    <a:pt x="7181" y="5898"/>
                    <a:pt x="7141" y="5854"/>
                  </a:cubicBezTo>
                  <a:lnTo>
                    <a:pt x="8503" y="5067"/>
                  </a:lnTo>
                  <a:close/>
                  <a:moveTo>
                    <a:pt x="8615" y="75"/>
                  </a:moveTo>
                  <a:lnTo>
                    <a:pt x="8615" y="8868"/>
                  </a:lnTo>
                  <a:lnTo>
                    <a:pt x="8572" y="8872"/>
                  </a:lnTo>
                  <a:cubicBezTo>
                    <a:pt x="7922" y="5550"/>
                    <a:pt x="4123" y="2854"/>
                    <a:pt x="74" y="2837"/>
                  </a:cubicBezTo>
                  <a:lnTo>
                    <a:pt x="74" y="2800"/>
                  </a:lnTo>
                  <a:cubicBezTo>
                    <a:pt x="90" y="2800"/>
                    <a:pt x="105" y="2802"/>
                    <a:pt x="122" y="2802"/>
                  </a:cubicBezTo>
                  <a:lnTo>
                    <a:pt x="144" y="2802"/>
                  </a:lnTo>
                  <a:lnTo>
                    <a:pt x="180" y="2804"/>
                  </a:lnTo>
                  <a:cubicBezTo>
                    <a:pt x="535" y="2809"/>
                    <a:pt x="896" y="2835"/>
                    <a:pt x="1251" y="2882"/>
                  </a:cubicBezTo>
                  <a:lnTo>
                    <a:pt x="1271" y="2884"/>
                  </a:lnTo>
                  <a:cubicBezTo>
                    <a:pt x="1313" y="2890"/>
                    <a:pt x="1354" y="2895"/>
                    <a:pt x="1396" y="2902"/>
                  </a:cubicBezTo>
                  <a:cubicBezTo>
                    <a:pt x="1751" y="2954"/>
                    <a:pt x="2109" y="3027"/>
                    <a:pt x="2459" y="3119"/>
                  </a:cubicBezTo>
                  <a:cubicBezTo>
                    <a:pt x="2507" y="3130"/>
                    <a:pt x="2554" y="3144"/>
                    <a:pt x="2600" y="3157"/>
                  </a:cubicBezTo>
                  <a:cubicBezTo>
                    <a:pt x="2953" y="3255"/>
                    <a:pt x="3307" y="3375"/>
                    <a:pt x="3650" y="3513"/>
                  </a:cubicBezTo>
                  <a:cubicBezTo>
                    <a:pt x="3695" y="3532"/>
                    <a:pt x="3741" y="3552"/>
                    <a:pt x="3786" y="3570"/>
                  </a:cubicBezTo>
                  <a:cubicBezTo>
                    <a:pt x="3876" y="3608"/>
                    <a:pt x="3964" y="3647"/>
                    <a:pt x="4053" y="3687"/>
                  </a:cubicBezTo>
                  <a:cubicBezTo>
                    <a:pt x="4316" y="3806"/>
                    <a:pt x="4571" y="3936"/>
                    <a:pt x="4812" y="4075"/>
                  </a:cubicBezTo>
                  <a:lnTo>
                    <a:pt x="4819" y="4078"/>
                  </a:lnTo>
                  <a:cubicBezTo>
                    <a:pt x="4842" y="4091"/>
                    <a:pt x="4867" y="4106"/>
                    <a:pt x="4892" y="4121"/>
                  </a:cubicBezTo>
                  <a:lnTo>
                    <a:pt x="4904" y="4128"/>
                  </a:lnTo>
                  <a:lnTo>
                    <a:pt x="4941" y="4150"/>
                  </a:lnTo>
                  <a:cubicBezTo>
                    <a:pt x="5290" y="4356"/>
                    <a:pt x="5622" y="4579"/>
                    <a:pt x="5928" y="4818"/>
                  </a:cubicBezTo>
                  <a:cubicBezTo>
                    <a:pt x="5955" y="4839"/>
                    <a:pt x="5983" y="4861"/>
                    <a:pt x="6012" y="4884"/>
                  </a:cubicBezTo>
                  <a:lnTo>
                    <a:pt x="6045" y="4911"/>
                  </a:lnTo>
                  <a:cubicBezTo>
                    <a:pt x="6128" y="4977"/>
                    <a:pt x="6210" y="5046"/>
                    <a:pt x="6288" y="5114"/>
                  </a:cubicBezTo>
                  <a:cubicBezTo>
                    <a:pt x="6528" y="5321"/>
                    <a:pt x="6751" y="5535"/>
                    <a:pt x="6956" y="5757"/>
                  </a:cubicBezTo>
                  <a:lnTo>
                    <a:pt x="6958" y="5760"/>
                  </a:lnTo>
                  <a:cubicBezTo>
                    <a:pt x="6981" y="5785"/>
                    <a:pt x="7003" y="5810"/>
                    <a:pt x="7026" y="5835"/>
                  </a:cubicBezTo>
                  <a:lnTo>
                    <a:pt x="7056" y="5869"/>
                  </a:lnTo>
                  <a:cubicBezTo>
                    <a:pt x="7762" y="6663"/>
                    <a:pt x="8250" y="7526"/>
                    <a:pt x="8505" y="8434"/>
                  </a:cubicBezTo>
                  <a:lnTo>
                    <a:pt x="8578" y="8692"/>
                  </a:lnTo>
                  <a:lnTo>
                    <a:pt x="8578" y="75"/>
                  </a:lnTo>
                  <a:close/>
                  <a:moveTo>
                    <a:pt x="144" y="1"/>
                  </a:moveTo>
                  <a:lnTo>
                    <a:pt x="144" y="2729"/>
                  </a:lnTo>
                  <a:lnTo>
                    <a:pt x="124" y="2729"/>
                  </a:lnTo>
                  <a:cubicBezTo>
                    <a:pt x="95" y="2727"/>
                    <a:pt x="65" y="2727"/>
                    <a:pt x="37" y="2727"/>
                  </a:cubicBezTo>
                  <a:lnTo>
                    <a:pt x="0" y="2727"/>
                  </a:lnTo>
                  <a:lnTo>
                    <a:pt x="0" y="2910"/>
                  </a:lnTo>
                  <a:lnTo>
                    <a:pt x="37" y="2910"/>
                  </a:lnTo>
                  <a:cubicBezTo>
                    <a:pt x="4079" y="2910"/>
                    <a:pt x="7879" y="5605"/>
                    <a:pt x="8505" y="8918"/>
                  </a:cubicBezTo>
                  <a:lnTo>
                    <a:pt x="8512" y="8952"/>
                  </a:lnTo>
                  <a:lnTo>
                    <a:pt x="8688" y="8935"/>
                  </a:lnTo>
                  <a:lnTo>
                    <a:pt x="8688" y="1"/>
                  </a:lnTo>
                  <a:lnTo>
                    <a:pt x="8367" y="1"/>
                  </a:lnTo>
                  <a:lnTo>
                    <a:pt x="4952" y="4071"/>
                  </a:lnTo>
                  <a:lnTo>
                    <a:pt x="4931" y="4058"/>
                  </a:lnTo>
                  <a:cubicBezTo>
                    <a:pt x="4916" y="4050"/>
                    <a:pt x="4902" y="4041"/>
                    <a:pt x="4887" y="4033"/>
                  </a:cubicBezTo>
                  <a:lnTo>
                    <a:pt x="8270" y="1"/>
                  </a:lnTo>
                  <a:lnTo>
                    <a:pt x="5800" y="1"/>
                  </a:lnTo>
                  <a:lnTo>
                    <a:pt x="3785" y="3490"/>
                  </a:lnTo>
                  <a:cubicBezTo>
                    <a:pt x="3761" y="3480"/>
                    <a:pt x="3740" y="3472"/>
                    <a:pt x="3716" y="3462"/>
                  </a:cubicBezTo>
                  <a:lnTo>
                    <a:pt x="5715" y="1"/>
                  </a:lnTo>
                  <a:lnTo>
                    <a:pt x="3708" y="1"/>
                  </a:lnTo>
                  <a:lnTo>
                    <a:pt x="2589" y="3077"/>
                  </a:lnTo>
                  <a:cubicBezTo>
                    <a:pt x="2565" y="3070"/>
                    <a:pt x="2540" y="3064"/>
                    <a:pt x="2517" y="3057"/>
                  </a:cubicBezTo>
                  <a:lnTo>
                    <a:pt x="3630" y="1"/>
                  </a:lnTo>
                  <a:lnTo>
                    <a:pt x="1869" y="1"/>
                  </a:lnTo>
                  <a:lnTo>
                    <a:pt x="1371" y="2824"/>
                  </a:lnTo>
                  <a:cubicBezTo>
                    <a:pt x="1348" y="2820"/>
                    <a:pt x="1323" y="2817"/>
                    <a:pt x="1298" y="2814"/>
                  </a:cubicBezTo>
                  <a:lnTo>
                    <a:pt x="1794"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2" name="Google Shape;1872;p20"/>
            <p:cNvSpPr/>
            <p:nvPr/>
          </p:nvSpPr>
          <p:spPr>
            <a:xfrm>
              <a:off x="4823900" y="4063750"/>
              <a:ext cx="1770675" cy="332025"/>
            </a:xfrm>
            <a:custGeom>
              <a:rect b="b" l="l" r="r" t="t"/>
              <a:pathLst>
                <a:path extrusionOk="0" fill="none" h="13281" w="70827">
                  <a:moveTo>
                    <a:pt x="1" y="1"/>
                  </a:moveTo>
                  <a:lnTo>
                    <a:pt x="70826" y="1"/>
                  </a:lnTo>
                  <a:lnTo>
                    <a:pt x="70826" y="13281"/>
                  </a:lnTo>
                  <a:lnTo>
                    <a:pt x="1" y="13281"/>
                  </a:lnTo>
                  <a:close/>
                </a:path>
              </a:pathLst>
            </a:custGeom>
            <a:solidFill>
              <a:schemeClr val="accent3"/>
            </a:solidFill>
            <a:ln cap="flat" cmpd="sng" w="19050">
              <a:solidFill>
                <a:schemeClr val="accent3"/>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73" name="Google Shape;1873;p20"/>
          <p:cNvGrpSpPr/>
          <p:nvPr/>
        </p:nvGrpSpPr>
        <p:grpSpPr>
          <a:xfrm>
            <a:off x="7569325" y="1134338"/>
            <a:ext cx="861450" cy="907050"/>
            <a:chOff x="7569325" y="1134338"/>
            <a:chExt cx="861450" cy="907050"/>
          </a:xfrm>
        </p:grpSpPr>
        <p:sp>
          <p:nvSpPr>
            <p:cNvPr id="1874" name="Google Shape;1874;p20"/>
            <p:cNvSpPr/>
            <p:nvPr/>
          </p:nvSpPr>
          <p:spPr>
            <a:xfrm>
              <a:off x="7569325" y="113433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5" name="Google Shape;1875;p20"/>
            <p:cNvSpPr/>
            <p:nvPr/>
          </p:nvSpPr>
          <p:spPr>
            <a:xfrm>
              <a:off x="8251375" y="18619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76" name="Google Shape;1876;p20"/>
          <p:cNvSpPr/>
          <p:nvPr/>
        </p:nvSpPr>
        <p:spPr>
          <a:xfrm>
            <a:off x="3822525" y="3522813"/>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0" name="Shape 1880"/>
        <p:cNvGrpSpPr/>
        <p:nvPr/>
      </p:nvGrpSpPr>
      <p:grpSpPr>
        <a:xfrm>
          <a:off x="0" y="0"/>
          <a:ext cx="0" cy="0"/>
          <a:chOff x="0" y="0"/>
          <a:chExt cx="0" cy="0"/>
        </a:xfrm>
      </p:grpSpPr>
      <p:sp>
        <p:nvSpPr>
          <p:cNvPr id="1881" name="Google Shape;1881;p21"/>
          <p:cNvSpPr txBox="1"/>
          <p:nvPr>
            <p:ph type="title"/>
          </p:nvPr>
        </p:nvSpPr>
        <p:spPr>
          <a:xfrm>
            <a:off x="611650" y="445025"/>
            <a:ext cx="7888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sz="2300"/>
              <a:t>Deployment: Implementation</a:t>
            </a:r>
            <a:endParaRPr sz="2300"/>
          </a:p>
        </p:txBody>
      </p:sp>
      <p:sp>
        <p:nvSpPr>
          <p:cNvPr id="1882" name="Google Shape;1882;p21"/>
          <p:cNvSpPr txBox="1"/>
          <p:nvPr>
            <p:ph idx="1" type="subTitle"/>
          </p:nvPr>
        </p:nvSpPr>
        <p:spPr>
          <a:xfrm>
            <a:off x="937625" y="1283924"/>
            <a:ext cx="7266300" cy="3071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sz="1400"/>
              <a:t>Deployment Importance:</a:t>
            </a:r>
            <a:endParaRPr sz="1400"/>
          </a:p>
          <a:p>
            <a:pPr indent="-317500" lvl="0" marL="457200" rtl="0" algn="l">
              <a:lnSpc>
                <a:spcPct val="100000"/>
              </a:lnSpc>
              <a:spcBef>
                <a:spcPts val="0"/>
              </a:spcBef>
              <a:spcAft>
                <a:spcPts val="0"/>
              </a:spcAft>
              <a:buClr>
                <a:schemeClr val="dk1"/>
              </a:buClr>
              <a:buSzPts val="1400"/>
              <a:buChar char="★"/>
            </a:pPr>
            <a:r>
              <a:rPr lang="en" sz="1400"/>
              <a:t>Critical for stakeholders in the U.S. beverage import industry</a:t>
            </a:r>
            <a:endParaRPr sz="1400"/>
          </a:p>
          <a:p>
            <a:pPr indent="-317500" lvl="0" marL="457200" rtl="0" algn="l">
              <a:lnSpc>
                <a:spcPct val="100000"/>
              </a:lnSpc>
              <a:spcBef>
                <a:spcPts val="0"/>
              </a:spcBef>
              <a:spcAft>
                <a:spcPts val="0"/>
              </a:spcAft>
              <a:buClr>
                <a:schemeClr val="dk1"/>
              </a:buClr>
              <a:buSzPts val="1400"/>
              <a:buChar char="★"/>
            </a:pPr>
            <a:r>
              <a:rPr lang="en" sz="1400"/>
              <a:t>Includes distributors, supply chain managers, and policy analysts</a:t>
            </a:r>
            <a:endParaRPr sz="1400"/>
          </a:p>
          <a:p>
            <a:pPr indent="0" lvl="0" marL="0" rtl="0" algn="l">
              <a:lnSpc>
                <a:spcPct val="100000"/>
              </a:lnSpc>
              <a:spcBef>
                <a:spcPts val="0"/>
              </a:spcBef>
              <a:spcAft>
                <a:spcPts val="0"/>
              </a:spcAft>
              <a:buSzPts val="1400"/>
              <a:buNone/>
            </a:pPr>
            <a:r>
              <a:t/>
            </a:r>
            <a:endParaRPr sz="1400"/>
          </a:p>
          <a:p>
            <a:pPr indent="0" lvl="0" marL="0" rtl="0" algn="l">
              <a:lnSpc>
                <a:spcPct val="100000"/>
              </a:lnSpc>
              <a:spcBef>
                <a:spcPts val="0"/>
              </a:spcBef>
              <a:spcAft>
                <a:spcPts val="0"/>
              </a:spcAft>
              <a:buSzPts val="1400"/>
              <a:buNone/>
            </a:pPr>
            <a:r>
              <a:rPr lang="en" sz="1400"/>
              <a:t>Model Purpose:</a:t>
            </a:r>
            <a:endParaRPr sz="1400"/>
          </a:p>
          <a:p>
            <a:pPr indent="-317500" lvl="0" marL="457200" rtl="0" algn="l">
              <a:lnSpc>
                <a:spcPct val="100000"/>
              </a:lnSpc>
              <a:spcBef>
                <a:spcPts val="0"/>
              </a:spcBef>
              <a:spcAft>
                <a:spcPts val="0"/>
              </a:spcAft>
              <a:buClr>
                <a:schemeClr val="dk1"/>
              </a:buClr>
              <a:buSzPts val="1400"/>
              <a:buChar char="★"/>
            </a:pPr>
            <a:r>
              <a:rPr lang="en" sz="1400"/>
              <a:t>Forecasts beverage import prices based on economic indicators (GDP, inflation, tariffs)</a:t>
            </a:r>
            <a:endParaRPr sz="1400"/>
          </a:p>
          <a:p>
            <a:pPr indent="-317500" lvl="0" marL="457200" rtl="0" algn="l">
              <a:lnSpc>
                <a:spcPct val="100000"/>
              </a:lnSpc>
              <a:spcBef>
                <a:spcPts val="0"/>
              </a:spcBef>
              <a:spcAft>
                <a:spcPts val="0"/>
              </a:spcAft>
              <a:buClr>
                <a:schemeClr val="dk1"/>
              </a:buClr>
              <a:buSzPts val="1400"/>
              <a:buChar char="★"/>
            </a:pPr>
            <a:r>
              <a:rPr lang="en" sz="1400"/>
              <a:t>Helps businesses plan for future cost fluctuations</a:t>
            </a:r>
            <a:endParaRPr sz="1400"/>
          </a:p>
          <a:p>
            <a:pPr indent="0" lvl="0" marL="0" rtl="0" algn="l">
              <a:lnSpc>
                <a:spcPct val="100000"/>
              </a:lnSpc>
              <a:spcBef>
                <a:spcPts val="0"/>
              </a:spcBef>
              <a:spcAft>
                <a:spcPts val="0"/>
              </a:spcAft>
              <a:buSzPts val="1400"/>
              <a:buNone/>
            </a:pPr>
            <a:r>
              <a:t/>
            </a:r>
            <a:endParaRPr sz="1400"/>
          </a:p>
          <a:p>
            <a:pPr indent="0" lvl="0" marL="0" rtl="0" algn="l">
              <a:lnSpc>
                <a:spcPct val="100000"/>
              </a:lnSpc>
              <a:spcBef>
                <a:spcPts val="0"/>
              </a:spcBef>
              <a:spcAft>
                <a:spcPts val="0"/>
              </a:spcAft>
              <a:buSzPts val="1400"/>
              <a:buNone/>
            </a:pPr>
            <a:r>
              <a:rPr lang="en" sz="1400"/>
              <a:t>Deployment Platform:</a:t>
            </a:r>
            <a:endParaRPr sz="1400"/>
          </a:p>
          <a:p>
            <a:pPr indent="-317500" lvl="0" marL="457200" rtl="0" algn="l">
              <a:lnSpc>
                <a:spcPct val="100000"/>
              </a:lnSpc>
              <a:spcBef>
                <a:spcPts val="0"/>
              </a:spcBef>
              <a:spcAft>
                <a:spcPts val="0"/>
              </a:spcAft>
              <a:buClr>
                <a:schemeClr val="dk1"/>
              </a:buClr>
              <a:buSzPts val="1400"/>
              <a:buChar char="★"/>
            </a:pPr>
            <a:r>
              <a:rPr lang="en" sz="1400"/>
              <a:t>Could be deployed as an interactive dashboard</a:t>
            </a:r>
            <a:endParaRPr sz="1400"/>
          </a:p>
          <a:p>
            <a:pPr indent="-317500" lvl="0" marL="457200" rtl="0" algn="l">
              <a:lnSpc>
                <a:spcPct val="100000"/>
              </a:lnSpc>
              <a:spcBef>
                <a:spcPts val="0"/>
              </a:spcBef>
              <a:spcAft>
                <a:spcPts val="0"/>
              </a:spcAft>
              <a:buClr>
                <a:schemeClr val="dk1"/>
              </a:buClr>
              <a:buSzPts val="1400"/>
              <a:buChar char="★"/>
            </a:pPr>
            <a:r>
              <a:rPr lang="en" sz="1400"/>
              <a:t>Users can input current inflation rates, tariffs, and GDP data</a:t>
            </a:r>
            <a:endParaRPr sz="1400"/>
          </a:p>
          <a:p>
            <a:pPr indent="-317500" lvl="0" marL="457200" rtl="0" algn="l">
              <a:lnSpc>
                <a:spcPct val="100000"/>
              </a:lnSpc>
              <a:spcBef>
                <a:spcPts val="0"/>
              </a:spcBef>
              <a:spcAft>
                <a:spcPts val="0"/>
              </a:spcAft>
              <a:buClr>
                <a:schemeClr val="dk1"/>
              </a:buClr>
              <a:buSzPts val="1400"/>
              <a:buChar char="★"/>
            </a:pPr>
            <a:r>
              <a:rPr lang="en" sz="1400"/>
              <a:t>Generates updated price forecasts for beverages</a:t>
            </a:r>
            <a:endParaRPr sz="1400"/>
          </a:p>
        </p:txBody>
      </p:sp>
      <p:sp>
        <p:nvSpPr>
          <p:cNvPr id="1883" name="Google Shape;1883;p21"/>
          <p:cNvSpPr/>
          <p:nvPr/>
        </p:nvSpPr>
        <p:spPr>
          <a:xfrm>
            <a:off x="8397975" y="4431213"/>
            <a:ext cx="185400" cy="185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7" name="Shape 1887"/>
        <p:cNvGrpSpPr/>
        <p:nvPr/>
      </p:nvGrpSpPr>
      <p:grpSpPr>
        <a:xfrm>
          <a:off x="0" y="0"/>
          <a:ext cx="0" cy="0"/>
          <a:chOff x="0" y="0"/>
          <a:chExt cx="0" cy="0"/>
        </a:xfrm>
      </p:grpSpPr>
      <p:sp>
        <p:nvSpPr>
          <p:cNvPr id="1888" name="Google Shape;1888;p22"/>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Tools and Platforms</a:t>
            </a:r>
            <a:endParaRPr/>
          </a:p>
        </p:txBody>
      </p:sp>
      <p:sp>
        <p:nvSpPr>
          <p:cNvPr id="1889" name="Google Shape;1889;p22"/>
          <p:cNvSpPr txBox="1"/>
          <p:nvPr/>
        </p:nvSpPr>
        <p:spPr>
          <a:xfrm>
            <a:off x="824075" y="1385225"/>
            <a:ext cx="7704000" cy="331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Golos Text"/>
                <a:ea typeface="Golos Text"/>
                <a:cs typeface="Golos Text"/>
                <a:sym typeface="Golos Text"/>
              </a:rPr>
              <a:t>Implementation in Business Environment:</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Golos Text"/>
                <a:ea typeface="Golos Text"/>
                <a:cs typeface="Golos Text"/>
                <a:sym typeface="Golos Text"/>
              </a:rPr>
              <a:t>Develop a user-friendly dashboard or API</a:t>
            </a:r>
            <a:br>
              <a:rPr b="1" i="0" lang="en" sz="1400" u="none" cap="none" strike="noStrike">
                <a:solidFill>
                  <a:schemeClr val="dk1"/>
                </a:solidFill>
                <a:latin typeface="Golos Text"/>
                <a:ea typeface="Golos Text"/>
                <a:cs typeface="Golos Text"/>
                <a:sym typeface="Golos Text"/>
              </a:rPr>
            </a:br>
            <a:endParaRPr b="1" i="0" sz="1400" u="none" cap="none" strike="noStrike">
              <a:solidFill>
                <a:schemeClr val="dk1"/>
              </a:solidFill>
              <a:latin typeface="Golos Text"/>
              <a:ea typeface="Golos Text"/>
              <a:cs typeface="Golos Text"/>
              <a:sym typeface="Golos Text"/>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Golos Text"/>
                <a:ea typeface="Golos Text"/>
                <a:cs typeface="Golos Text"/>
                <a:sym typeface="Golos Text"/>
              </a:rPr>
              <a:t>Suggested Platforms:</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Golos Text"/>
                <a:ea typeface="Golos Text"/>
                <a:cs typeface="Golos Text"/>
                <a:sym typeface="Golos Text"/>
              </a:rPr>
              <a:t>Power BI or Tableau for the dashboard - Visualize forecasted trends in beverage import prices vs. actual values</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Golos Text"/>
                <a:ea typeface="Golos Text"/>
                <a:cs typeface="Golos Text"/>
                <a:sym typeface="Golos Text"/>
              </a:rPr>
              <a:t>Flask or Django for APIs - Integrate the model into existing enterprise systems</a:t>
            </a:r>
            <a:br>
              <a:rPr b="0" i="0" lang="en" sz="1400" u="none" cap="none" strike="noStrike">
                <a:solidFill>
                  <a:schemeClr val="dk1"/>
                </a:solidFill>
                <a:latin typeface="Golos Text"/>
                <a:ea typeface="Golos Text"/>
                <a:cs typeface="Golos Text"/>
                <a:sym typeface="Golos Text"/>
              </a:rPr>
            </a:br>
            <a:endParaRPr b="0" i="0" sz="1400" u="none" cap="none" strike="noStrike">
              <a:solidFill>
                <a:schemeClr val="dk1"/>
              </a:solidFill>
              <a:latin typeface="Golos Text"/>
              <a:ea typeface="Golos Text"/>
              <a:cs typeface="Golos Text"/>
              <a:sym typeface="Golos Text"/>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Golos Text"/>
                <a:ea typeface="Golos Text"/>
                <a:cs typeface="Golos Text"/>
                <a:sym typeface="Golos Text"/>
              </a:rPr>
              <a:t>Functionality:</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Golos Text"/>
                <a:ea typeface="Golos Text"/>
                <a:cs typeface="Golos Text"/>
                <a:sym typeface="Golos Text"/>
              </a:rPr>
              <a:t>Enable real-time data updates</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Golos Text"/>
                <a:ea typeface="Golos Text"/>
                <a:cs typeface="Golos Text"/>
                <a:sym typeface="Golos Text"/>
              </a:rPr>
              <a:t>Provide automatic price forecasting</a:t>
            </a:r>
            <a:endParaRPr b="0" i="0" sz="1400" u="none" cap="none" strike="noStrike">
              <a:solidFill>
                <a:schemeClr val="dk1"/>
              </a:solidFill>
              <a:latin typeface="Golos Text"/>
              <a:ea typeface="Golos Text"/>
              <a:cs typeface="Golos Text"/>
              <a:sym typeface="Golos Tex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Golos Text"/>
              <a:ea typeface="Golos Text"/>
              <a:cs typeface="Golos Text"/>
              <a:sym typeface="Golos Tex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93" name="Shape 1893"/>
        <p:cNvGrpSpPr/>
        <p:nvPr/>
      </p:nvGrpSpPr>
      <p:grpSpPr>
        <a:xfrm>
          <a:off x="0" y="0"/>
          <a:ext cx="0" cy="0"/>
          <a:chOff x="0" y="0"/>
          <a:chExt cx="0" cy="0"/>
        </a:xfrm>
      </p:grpSpPr>
      <p:grpSp>
        <p:nvGrpSpPr>
          <p:cNvPr id="1894" name="Google Shape;1894;p23"/>
          <p:cNvGrpSpPr/>
          <p:nvPr/>
        </p:nvGrpSpPr>
        <p:grpSpPr>
          <a:xfrm>
            <a:off x="233325" y="1542296"/>
            <a:ext cx="8683667" cy="3451591"/>
            <a:chOff x="233325" y="1557725"/>
            <a:chExt cx="8683667" cy="3451591"/>
          </a:xfrm>
        </p:grpSpPr>
        <p:sp>
          <p:nvSpPr>
            <p:cNvPr id="1895" name="Google Shape;1895;p23"/>
            <p:cNvSpPr/>
            <p:nvPr/>
          </p:nvSpPr>
          <p:spPr>
            <a:xfrm>
              <a:off x="233325" y="1557725"/>
              <a:ext cx="8683667" cy="3451591"/>
            </a:xfrm>
            <a:custGeom>
              <a:rect b="b" l="l" r="r" t="t"/>
              <a:pathLst>
                <a:path extrusionOk="0" h="24779" w="62339">
                  <a:moveTo>
                    <a:pt x="3" y="1"/>
                  </a:moveTo>
                  <a:lnTo>
                    <a:pt x="1" y="2"/>
                  </a:lnTo>
                  <a:lnTo>
                    <a:pt x="1" y="24779"/>
                  </a:lnTo>
                  <a:lnTo>
                    <a:pt x="2514" y="24779"/>
                  </a:lnTo>
                  <a:cubicBezTo>
                    <a:pt x="2513" y="24774"/>
                    <a:pt x="2508" y="24769"/>
                    <a:pt x="2499" y="24769"/>
                  </a:cubicBezTo>
                  <a:lnTo>
                    <a:pt x="2499" y="24589"/>
                  </a:lnTo>
                  <a:cubicBezTo>
                    <a:pt x="2509" y="24587"/>
                    <a:pt x="2516" y="24582"/>
                    <a:pt x="2516" y="24570"/>
                  </a:cubicBezTo>
                  <a:cubicBezTo>
                    <a:pt x="2518" y="24545"/>
                    <a:pt x="2521" y="24522"/>
                    <a:pt x="2523" y="24497"/>
                  </a:cubicBezTo>
                  <a:cubicBezTo>
                    <a:pt x="2549" y="24269"/>
                    <a:pt x="2626" y="24061"/>
                    <a:pt x="2747" y="23869"/>
                  </a:cubicBezTo>
                  <a:cubicBezTo>
                    <a:pt x="2809" y="23771"/>
                    <a:pt x="2882" y="23683"/>
                    <a:pt x="2964" y="23603"/>
                  </a:cubicBezTo>
                  <a:cubicBezTo>
                    <a:pt x="3064" y="23504"/>
                    <a:pt x="3177" y="23421"/>
                    <a:pt x="3300" y="23354"/>
                  </a:cubicBezTo>
                  <a:cubicBezTo>
                    <a:pt x="3437" y="23279"/>
                    <a:pt x="3580" y="23230"/>
                    <a:pt x="3732" y="23200"/>
                  </a:cubicBezTo>
                  <a:cubicBezTo>
                    <a:pt x="3787" y="23190"/>
                    <a:pt x="3842" y="23183"/>
                    <a:pt x="3897" y="23178"/>
                  </a:cubicBezTo>
                  <a:cubicBezTo>
                    <a:pt x="3947" y="23175"/>
                    <a:pt x="3995" y="23173"/>
                    <a:pt x="4045" y="23173"/>
                  </a:cubicBezTo>
                  <a:cubicBezTo>
                    <a:pt x="4130" y="23173"/>
                    <a:pt x="4217" y="23181"/>
                    <a:pt x="4300" y="23200"/>
                  </a:cubicBezTo>
                  <a:cubicBezTo>
                    <a:pt x="4355" y="23210"/>
                    <a:pt x="4410" y="23223"/>
                    <a:pt x="4463" y="23240"/>
                  </a:cubicBezTo>
                  <a:cubicBezTo>
                    <a:pt x="4520" y="23258"/>
                    <a:pt x="4578" y="23278"/>
                    <a:pt x="4633" y="23303"/>
                  </a:cubicBezTo>
                  <a:cubicBezTo>
                    <a:pt x="4766" y="23361"/>
                    <a:pt x="4888" y="23439"/>
                    <a:pt x="4998" y="23533"/>
                  </a:cubicBezTo>
                  <a:cubicBezTo>
                    <a:pt x="5106" y="23624"/>
                    <a:pt x="5199" y="23731"/>
                    <a:pt x="5278" y="23849"/>
                  </a:cubicBezTo>
                  <a:cubicBezTo>
                    <a:pt x="5387" y="24014"/>
                    <a:pt x="5461" y="24196"/>
                    <a:pt x="5499" y="24390"/>
                  </a:cubicBezTo>
                  <a:cubicBezTo>
                    <a:pt x="5512" y="24457"/>
                    <a:pt x="5521" y="24524"/>
                    <a:pt x="5524" y="24590"/>
                  </a:cubicBezTo>
                  <a:cubicBezTo>
                    <a:pt x="5524" y="24627"/>
                    <a:pt x="5529" y="24664"/>
                    <a:pt x="5527" y="24699"/>
                  </a:cubicBezTo>
                  <a:cubicBezTo>
                    <a:pt x="5527" y="24725"/>
                    <a:pt x="5526" y="24752"/>
                    <a:pt x="5524" y="24779"/>
                  </a:cubicBezTo>
                  <a:lnTo>
                    <a:pt x="7503" y="24779"/>
                  </a:lnTo>
                  <a:cubicBezTo>
                    <a:pt x="7476" y="24357"/>
                    <a:pt x="7604" y="23986"/>
                    <a:pt x="7886" y="23671"/>
                  </a:cubicBezTo>
                  <a:cubicBezTo>
                    <a:pt x="8152" y="23374"/>
                    <a:pt x="8489" y="23210"/>
                    <a:pt x="8887" y="23178"/>
                  </a:cubicBezTo>
                  <a:cubicBezTo>
                    <a:pt x="8930" y="23175"/>
                    <a:pt x="8972" y="23173"/>
                    <a:pt x="9014" y="23173"/>
                  </a:cubicBezTo>
                  <a:cubicBezTo>
                    <a:pt x="9387" y="23173"/>
                    <a:pt x="9720" y="23300"/>
                    <a:pt x="10006" y="23553"/>
                  </a:cubicBezTo>
                  <a:cubicBezTo>
                    <a:pt x="10323" y="23832"/>
                    <a:pt x="10491" y="24191"/>
                    <a:pt x="10513" y="24612"/>
                  </a:cubicBezTo>
                  <a:cubicBezTo>
                    <a:pt x="10516" y="24669"/>
                    <a:pt x="10514" y="24724"/>
                    <a:pt x="10513" y="24779"/>
                  </a:cubicBezTo>
                  <a:lnTo>
                    <a:pt x="12488" y="24779"/>
                  </a:lnTo>
                  <a:cubicBezTo>
                    <a:pt x="12485" y="24745"/>
                    <a:pt x="12485" y="24714"/>
                    <a:pt x="12485" y="24682"/>
                  </a:cubicBezTo>
                  <a:cubicBezTo>
                    <a:pt x="12485" y="24557"/>
                    <a:pt x="12500" y="24434"/>
                    <a:pt x="12530" y="24312"/>
                  </a:cubicBezTo>
                  <a:cubicBezTo>
                    <a:pt x="12566" y="24176"/>
                    <a:pt x="12618" y="24046"/>
                    <a:pt x="12688" y="23924"/>
                  </a:cubicBezTo>
                  <a:cubicBezTo>
                    <a:pt x="12751" y="23814"/>
                    <a:pt x="12828" y="23714"/>
                    <a:pt x="12918" y="23624"/>
                  </a:cubicBezTo>
                  <a:cubicBezTo>
                    <a:pt x="13013" y="23528"/>
                    <a:pt x="13119" y="23444"/>
                    <a:pt x="13236" y="23376"/>
                  </a:cubicBezTo>
                  <a:cubicBezTo>
                    <a:pt x="13344" y="23313"/>
                    <a:pt x="13461" y="23263"/>
                    <a:pt x="13582" y="23230"/>
                  </a:cubicBezTo>
                  <a:cubicBezTo>
                    <a:pt x="13706" y="23195"/>
                    <a:pt x="13834" y="23175"/>
                    <a:pt x="13962" y="23173"/>
                  </a:cubicBezTo>
                  <a:cubicBezTo>
                    <a:pt x="13969" y="23173"/>
                    <a:pt x="13977" y="23173"/>
                    <a:pt x="13984" y="23173"/>
                  </a:cubicBezTo>
                  <a:cubicBezTo>
                    <a:pt x="14388" y="23173"/>
                    <a:pt x="14742" y="23310"/>
                    <a:pt x="15036" y="23591"/>
                  </a:cubicBezTo>
                  <a:cubicBezTo>
                    <a:pt x="15328" y="23871"/>
                    <a:pt x="15484" y="24217"/>
                    <a:pt x="15499" y="24622"/>
                  </a:cubicBezTo>
                  <a:cubicBezTo>
                    <a:pt x="15501" y="24675"/>
                    <a:pt x="15501" y="24727"/>
                    <a:pt x="15498" y="24777"/>
                  </a:cubicBezTo>
                  <a:lnTo>
                    <a:pt x="17477" y="24777"/>
                  </a:lnTo>
                  <a:cubicBezTo>
                    <a:pt x="17475" y="24745"/>
                    <a:pt x="17475" y="24714"/>
                    <a:pt x="17475" y="24680"/>
                  </a:cubicBezTo>
                  <a:cubicBezTo>
                    <a:pt x="17468" y="23878"/>
                    <a:pt x="18120" y="23172"/>
                    <a:pt x="18984" y="23172"/>
                  </a:cubicBezTo>
                  <a:cubicBezTo>
                    <a:pt x="18999" y="23172"/>
                    <a:pt x="19014" y="23172"/>
                    <a:pt x="19029" y="23173"/>
                  </a:cubicBezTo>
                  <a:cubicBezTo>
                    <a:pt x="19832" y="23196"/>
                    <a:pt x="20488" y="23854"/>
                    <a:pt x="20490" y="24677"/>
                  </a:cubicBezTo>
                  <a:cubicBezTo>
                    <a:pt x="20490" y="24712"/>
                    <a:pt x="20488" y="24745"/>
                    <a:pt x="20486" y="24777"/>
                  </a:cubicBezTo>
                  <a:lnTo>
                    <a:pt x="22463" y="24777"/>
                  </a:lnTo>
                  <a:cubicBezTo>
                    <a:pt x="22462" y="24747"/>
                    <a:pt x="22460" y="24715"/>
                    <a:pt x="22460" y="24684"/>
                  </a:cubicBezTo>
                  <a:cubicBezTo>
                    <a:pt x="22458" y="23869"/>
                    <a:pt x="23113" y="23172"/>
                    <a:pt x="23973" y="23172"/>
                  </a:cubicBezTo>
                  <a:cubicBezTo>
                    <a:pt x="23989" y="23172"/>
                    <a:pt x="24005" y="23172"/>
                    <a:pt x="24021" y="23173"/>
                  </a:cubicBezTo>
                  <a:cubicBezTo>
                    <a:pt x="24825" y="23198"/>
                    <a:pt x="25478" y="23861"/>
                    <a:pt x="25477" y="24682"/>
                  </a:cubicBezTo>
                  <a:cubicBezTo>
                    <a:pt x="25477" y="24714"/>
                    <a:pt x="25475" y="24745"/>
                    <a:pt x="25473" y="24777"/>
                  </a:cubicBezTo>
                  <a:lnTo>
                    <a:pt x="27452" y="24777"/>
                  </a:lnTo>
                  <a:cubicBezTo>
                    <a:pt x="27449" y="24744"/>
                    <a:pt x="27449" y="24710"/>
                    <a:pt x="27449" y="24675"/>
                  </a:cubicBezTo>
                  <a:cubicBezTo>
                    <a:pt x="27449" y="23856"/>
                    <a:pt x="28110" y="23172"/>
                    <a:pt x="28959" y="23172"/>
                  </a:cubicBezTo>
                  <a:cubicBezTo>
                    <a:pt x="28975" y="23172"/>
                    <a:pt x="28991" y="23172"/>
                    <a:pt x="29008" y="23173"/>
                  </a:cubicBezTo>
                  <a:cubicBezTo>
                    <a:pt x="29825" y="23198"/>
                    <a:pt x="30468" y="23874"/>
                    <a:pt x="30462" y="24680"/>
                  </a:cubicBezTo>
                  <a:cubicBezTo>
                    <a:pt x="30463" y="24714"/>
                    <a:pt x="30462" y="24745"/>
                    <a:pt x="30460" y="24777"/>
                  </a:cubicBezTo>
                  <a:lnTo>
                    <a:pt x="32440" y="24777"/>
                  </a:lnTo>
                  <a:cubicBezTo>
                    <a:pt x="32412" y="24349"/>
                    <a:pt x="32547" y="23971"/>
                    <a:pt x="32840" y="23653"/>
                  </a:cubicBezTo>
                  <a:cubicBezTo>
                    <a:pt x="33120" y="23351"/>
                    <a:pt x="33470" y="23190"/>
                    <a:pt x="33881" y="23173"/>
                  </a:cubicBezTo>
                  <a:cubicBezTo>
                    <a:pt x="33902" y="23172"/>
                    <a:pt x="33923" y="23172"/>
                    <a:pt x="33944" y="23172"/>
                  </a:cubicBezTo>
                  <a:cubicBezTo>
                    <a:pt x="34753" y="23172"/>
                    <a:pt x="35397" y="23797"/>
                    <a:pt x="35447" y="24575"/>
                  </a:cubicBezTo>
                  <a:cubicBezTo>
                    <a:pt x="35452" y="24644"/>
                    <a:pt x="35452" y="24712"/>
                    <a:pt x="35449" y="24777"/>
                  </a:cubicBezTo>
                  <a:lnTo>
                    <a:pt x="37426" y="24777"/>
                  </a:lnTo>
                  <a:cubicBezTo>
                    <a:pt x="37424" y="24755"/>
                    <a:pt x="37422" y="24735"/>
                    <a:pt x="37422" y="24714"/>
                  </a:cubicBezTo>
                  <a:cubicBezTo>
                    <a:pt x="37411" y="23847"/>
                    <a:pt x="38094" y="23185"/>
                    <a:pt x="38903" y="23173"/>
                  </a:cubicBezTo>
                  <a:cubicBezTo>
                    <a:pt x="38912" y="23173"/>
                    <a:pt x="38921" y="23173"/>
                    <a:pt x="38931" y="23173"/>
                  </a:cubicBezTo>
                  <a:cubicBezTo>
                    <a:pt x="39342" y="23173"/>
                    <a:pt x="39697" y="23319"/>
                    <a:pt x="39992" y="23609"/>
                  </a:cubicBezTo>
                  <a:cubicBezTo>
                    <a:pt x="40281" y="23894"/>
                    <a:pt x="40432" y="24246"/>
                    <a:pt x="40439" y="24652"/>
                  </a:cubicBezTo>
                  <a:cubicBezTo>
                    <a:pt x="40439" y="24695"/>
                    <a:pt x="40437" y="24737"/>
                    <a:pt x="40435" y="24777"/>
                  </a:cubicBezTo>
                  <a:lnTo>
                    <a:pt x="42414" y="24777"/>
                  </a:lnTo>
                  <a:cubicBezTo>
                    <a:pt x="42396" y="24502"/>
                    <a:pt x="42449" y="24239"/>
                    <a:pt x="42576" y="23992"/>
                  </a:cubicBezTo>
                  <a:cubicBezTo>
                    <a:pt x="42699" y="23753"/>
                    <a:pt x="42876" y="23558"/>
                    <a:pt x="43102" y="23411"/>
                  </a:cubicBezTo>
                  <a:cubicBezTo>
                    <a:pt x="43317" y="23274"/>
                    <a:pt x="43550" y="23195"/>
                    <a:pt x="43803" y="23176"/>
                  </a:cubicBezTo>
                  <a:cubicBezTo>
                    <a:pt x="43843" y="23174"/>
                    <a:pt x="43882" y="23172"/>
                    <a:pt x="43920" y="23172"/>
                  </a:cubicBezTo>
                  <a:cubicBezTo>
                    <a:pt x="44295" y="23172"/>
                    <a:pt x="44629" y="23297"/>
                    <a:pt x="44916" y="23551"/>
                  </a:cubicBezTo>
                  <a:cubicBezTo>
                    <a:pt x="45232" y="23829"/>
                    <a:pt x="45401" y="24184"/>
                    <a:pt x="45424" y="24605"/>
                  </a:cubicBezTo>
                  <a:cubicBezTo>
                    <a:pt x="45427" y="24662"/>
                    <a:pt x="45427" y="24720"/>
                    <a:pt x="45424" y="24777"/>
                  </a:cubicBezTo>
                  <a:lnTo>
                    <a:pt x="47403" y="24777"/>
                  </a:lnTo>
                  <a:cubicBezTo>
                    <a:pt x="47401" y="24757"/>
                    <a:pt x="47399" y="24735"/>
                    <a:pt x="47399" y="24715"/>
                  </a:cubicBezTo>
                  <a:cubicBezTo>
                    <a:pt x="47393" y="24297"/>
                    <a:pt x="47533" y="23936"/>
                    <a:pt x="47821" y="23634"/>
                  </a:cubicBezTo>
                  <a:cubicBezTo>
                    <a:pt x="48107" y="23336"/>
                    <a:pt x="48462" y="23181"/>
                    <a:pt x="48875" y="23173"/>
                  </a:cubicBezTo>
                  <a:cubicBezTo>
                    <a:pt x="48886" y="23173"/>
                    <a:pt x="48897" y="23173"/>
                    <a:pt x="48909" y="23173"/>
                  </a:cubicBezTo>
                  <a:cubicBezTo>
                    <a:pt x="49752" y="23173"/>
                    <a:pt x="50416" y="23855"/>
                    <a:pt x="50414" y="24680"/>
                  </a:cubicBezTo>
                  <a:cubicBezTo>
                    <a:pt x="50414" y="24714"/>
                    <a:pt x="50412" y="24745"/>
                    <a:pt x="50411" y="24777"/>
                  </a:cubicBezTo>
                  <a:lnTo>
                    <a:pt x="52390" y="24777"/>
                  </a:lnTo>
                  <a:cubicBezTo>
                    <a:pt x="52388" y="24752"/>
                    <a:pt x="52386" y="24727"/>
                    <a:pt x="52386" y="24702"/>
                  </a:cubicBezTo>
                  <a:cubicBezTo>
                    <a:pt x="52383" y="24284"/>
                    <a:pt x="52526" y="23922"/>
                    <a:pt x="52816" y="23626"/>
                  </a:cubicBezTo>
                  <a:cubicBezTo>
                    <a:pt x="53102" y="23333"/>
                    <a:pt x="53452" y="23183"/>
                    <a:pt x="53860" y="23173"/>
                  </a:cubicBezTo>
                  <a:cubicBezTo>
                    <a:pt x="53872" y="23173"/>
                    <a:pt x="53883" y="23173"/>
                    <a:pt x="53894" y="23173"/>
                  </a:cubicBezTo>
                  <a:cubicBezTo>
                    <a:pt x="54732" y="23173"/>
                    <a:pt x="55393" y="23848"/>
                    <a:pt x="55401" y="24664"/>
                  </a:cubicBezTo>
                  <a:cubicBezTo>
                    <a:pt x="55403" y="24702"/>
                    <a:pt x="55401" y="24740"/>
                    <a:pt x="55398" y="24777"/>
                  </a:cubicBezTo>
                  <a:lnTo>
                    <a:pt x="57375" y="24777"/>
                  </a:lnTo>
                  <a:cubicBezTo>
                    <a:pt x="57371" y="24729"/>
                    <a:pt x="57371" y="24680"/>
                    <a:pt x="57373" y="24632"/>
                  </a:cubicBezTo>
                  <a:cubicBezTo>
                    <a:pt x="57378" y="24484"/>
                    <a:pt x="57403" y="24340"/>
                    <a:pt x="57451" y="24201"/>
                  </a:cubicBezTo>
                  <a:cubicBezTo>
                    <a:pt x="57516" y="24004"/>
                    <a:pt x="57620" y="23827"/>
                    <a:pt x="57758" y="23673"/>
                  </a:cubicBezTo>
                  <a:cubicBezTo>
                    <a:pt x="57929" y="23483"/>
                    <a:pt x="58134" y="23344"/>
                    <a:pt x="58376" y="23260"/>
                  </a:cubicBezTo>
                  <a:cubicBezTo>
                    <a:pt x="58494" y="23216"/>
                    <a:pt x="58617" y="23190"/>
                    <a:pt x="58744" y="23178"/>
                  </a:cubicBezTo>
                  <a:cubicBezTo>
                    <a:pt x="58789" y="23173"/>
                    <a:pt x="58835" y="23171"/>
                    <a:pt x="58880" y="23171"/>
                  </a:cubicBezTo>
                  <a:cubicBezTo>
                    <a:pt x="58903" y="23171"/>
                    <a:pt x="58926" y="23172"/>
                    <a:pt x="58949" y="23173"/>
                  </a:cubicBezTo>
                  <a:cubicBezTo>
                    <a:pt x="59137" y="23183"/>
                    <a:pt x="59319" y="23223"/>
                    <a:pt x="59492" y="23299"/>
                  </a:cubicBezTo>
                  <a:cubicBezTo>
                    <a:pt x="59628" y="23361"/>
                    <a:pt x="59753" y="23441"/>
                    <a:pt x="59868" y="23539"/>
                  </a:cubicBezTo>
                  <a:cubicBezTo>
                    <a:pt x="59971" y="23628"/>
                    <a:pt x="60058" y="23728"/>
                    <a:pt x="60133" y="23839"/>
                  </a:cubicBezTo>
                  <a:cubicBezTo>
                    <a:pt x="60233" y="23986"/>
                    <a:pt x="60305" y="24147"/>
                    <a:pt x="60346" y="24321"/>
                  </a:cubicBezTo>
                  <a:cubicBezTo>
                    <a:pt x="60375" y="24439"/>
                    <a:pt x="60391" y="24560"/>
                    <a:pt x="60386" y="24672"/>
                  </a:cubicBezTo>
                  <a:cubicBezTo>
                    <a:pt x="60386" y="24709"/>
                    <a:pt x="60386" y="24735"/>
                    <a:pt x="60386" y="24760"/>
                  </a:cubicBezTo>
                  <a:cubicBezTo>
                    <a:pt x="60386" y="24767"/>
                    <a:pt x="60385" y="24772"/>
                    <a:pt x="60385" y="24777"/>
                  </a:cubicBezTo>
                  <a:lnTo>
                    <a:pt x="62338" y="24777"/>
                  </a:lnTo>
                  <a:lnTo>
                    <a:pt x="62338" y="1"/>
                  </a:lnTo>
                  <a:close/>
                </a:path>
              </a:pathLst>
            </a:custGeom>
            <a:solidFill>
              <a:schemeClr val="lt1"/>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96" name="Google Shape;1896;p23"/>
            <p:cNvCxnSpPr/>
            <p:nvPr/>
          </p:nvCxnSpPr>
          <p:spPr>
            <a:xfrm>
              <a:off x="8791550" y="1751925"/>
              <a:ext cx="0" cy="2924100"/>
            </a:xfrm>
            <a:prstGeom prst="straightConnector1">
              <a:avLst/>
            </a:prstGeom>
            <a:noFill/>
            <a:ln cap="flat" cmpd="sng" w="38100">
              <a:solidFill>
                <a:schemeClr val="dk1"/>
              </a:solidFill>
              <a:prstDash val="solid"/>
              <a:round/>
              <a:headEnd len="sm" w="sm" type="none"/>
              <a:tailEnd len="sm" w="sm" type="none"/>
            </a:ln>
          </p:spPr>
        </p:cxnSp>
        <p:cxnSp>
          <p:nvCxnSpPr>
            <p:cNvPr id="1897" name="Google Shape;1897;p23"/>
            <p:cNvCxnSpPr/>
            <p:nvPr/>
          </p:nvCxnSpPr>
          <p:spPr>
            <a:xfrm>
              <a:off x="352525" y="1751925"/>
              <a:ext cx="0" cy="2924100"/>
            </a:xfrm>
            <a:prstGeom prst="straightConnector1">
              <a:avLst/>
            </a:prstGeom>
            <a:noFill/>
            <a:ln cap="flat" cmpd="sng" w="38100">
              <a:solidFill>
                <a:schemeClr val="dk1"/>
              </a:solidFill>
              <a:prstDash val="solid"/>
              <a:round/>
              <a:headEnd len="sm" w="sm" type="none"/>
              <a:tailEnd len="sm" w="sm" type="none"/>
            </a:ln>
          </p:spPr>
        </p:cxnSp>
      </p:grpSp>
      <p:sp>
        <p:nvSpPr>
          <p:cNvPr id="1898" name="Google Shape;1898;p23"/>
          <p:cNvSpPr txBox="1"/>
          <p:nvPr>
            <p:ph type="title"/>
          </p:nvPr>
        </p:nvSpPr>
        <p:spPr>
          <a:xfrm>
            <a:off x="3052650" y="3207200"/>
            <a:ext cx="4460100" cy="994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en" sz="10000">
                <a:solidFill>
                  <a:schemeClr val="dk1"/>
                </a:solidFill>
                <a:latin typeface="Tangerine"/>
                <a:ea typeface="Tangerine"/>
                <a:cs typeface="Tangerine"/>
                <a:sym typeface="Tangerine"/>
              </a:rPr>
              <a:t>Conclusion</a:t>
            </a:r>
            <a:endParaRPr b="1" sz="10000">
              <a:solidFill>
                <a:schemeClr val="dk1"/>
              </a:solidFill>
              <a:latin typeface="Tangerine"/>
              <a:ea typeface="Tangerine"/>
              <a:cs typeface="Tangerine"/>
              <a:sym typeface="Tangerine"/>
            </a:endParaRPr>
          </a:p>
        </p:txBody>
      </p:sp>
      <p:sp>
        <p:nvSpPr>
          <p:cNvPr id="1899" name="Google Shape;1899;p23"/>
          <p:cNvSpPr txBox="1"/>
          <p:nvPr>
            <p:ph idx="2" type="title"/>
          </p:nvPr>
        </p:nvSpPr>
        <p:spPr>
          <a:xfrm>
            <a:off x="1631250" y="3207200"/>
            <a:ext cx="1421400" cy="11682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6000"/>
              <a:buNone/>
            </a:pPr>
            <a:r>
              <a:rPr lang="en"/>
              <a:t>06</a:t>
            </a:r>
            <a:endParaRPr/>
          </a:p>
        </p:txBody>
      </p:sp>
      <p:grpSp>
        <p:nvGrpSpPr>
          <p:cNvPr id="1900" name="Google Shape;1900;p23"/>
          <p:cNvGrpSpPr/>
          <p:nvPr/>
        </p:nvGrpSpPr>
        <p:grpSpPr>
          <a:xfrm>
            <a:off x="1524103" y="1016872"/>
            <a:ext cx="5245382" cy="1554887"/>
            <a:chOff x="713225" y="3897300"/>
            <a:chExt cx="3355971" cy="994809"/>
          </a:xfrm>
        </p:grpSpPr>
        <p:sp>
          <p:nvSpPr>
            <p:cNvPr id="1901" name="Google Shape;1901;p23"/>
            <p:cNvSpPr/>
            <p:nvPr/>
          </p:nvSpPr>
          <p:spPr>
            <a:xfrm>
              <a:off x="713225" y="3897300"/>
              <a:ext cx="3355971" cy="994809"/>
            </a:xfrm>
            <a:custGeom>
              <a:rect b="b" l="l" r="r" t="t"/>
              <a:pathLst>
                <a:path extrusionOk="0" h="23048" w="77752">
                  <a:moveTo>
                    <a:pt x="1" y="1"/>
                  </a:moveTo>
                  <a:lnTo>
                    <a:pt x="1" y="23048"/>
                  </a:lnTo>
                  <a:lnTo>
                    <a:pt x="77752" y="23048"/>
                  </a:lnTo>
                  <a:lnTo>
                    <a:pt x="77752" y="1"/>
                  </a:lnTo>
                  <a:close/>
                </a:path>
              </a:pathLst>
            </a:custGeom>
            <a:solidFill>
              <a:schemeClr val="accent4"/>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02" name="Google Shape;1902;p23"/>
            <p:cNvGrpSpPr/>
            <p:nvPr/>
          </p:nvGrpSpPr>
          <p:grpSpPr>
            <a:xfrm>
              <a:off x="803261" y="3994372"/>
              <a:ext cx="3177796" cy="800708"/>
              <a:chOff x="803261" y="3994372"/>
              <a:chExt cx="3177796" cy="800708"/>
            </a:xfrm>
          </p:grpSpPr>
          <p:sp>
            <p:nvSpPr>
              <p:cNvPr id="1903" name="Google Shape;1903;p23"/>
              <p:cNvSpPr/>
              <p:nvPr/>
            </p:nvSpPr>
            <p:spPr>
              <a:xfrm>
                <a:off x="1227847" y="4686605"/>
                <a:ext cx="108899" cy="106568"/>
              </a:xfrm>
              <a:custGeom>
                <a:rect b="b" l="l" r="r" t="t"/>
                <a:pathLst>
                  <a:path extrusionOk="0" h="2469" w="2523">
                    <a:moveTo>
                      <a:pt x="0" y="0"/>
                    </a:moveTo>
                    <a:lnTo>
                      <a:pt x="2" y="1056"/>
                    </a:lnTo>
                    <a:lnTo>
                      <a:pt x="1648" y="2469"/>
                    </a:lnTo>
                    <a:lnTo>
                      <a:pt x="2522" y="246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4" name="Google Shape;1904;p23"/>
              <p:cNvSpPr/>
              <p:nvPr/>
            </p:nvSpPr>
            <p:spPr>
              <a:xfrm>
                <a:off x="1227890" y="4750226"/>
                <a:ext cx="53047" cy="42947"/>
              </a:xfrm>
              <a:custGeom>
                <a:rect b="b" l="l" r="r" t="t"/>
                <a:pathLst>
                  <a:path extrusionOk="0" h="995" w="1229">
                    <a:moveTo>
                      <a:pt x="1" y="1"/>
                    </a:moveTo>
                    <a:lnTo>
                      <a:pt x="1" y="823"/>
                    </a:lnTo>
                    <a:lnTo>
                      <a:pt x="241" y="995"/>
                    </a:lnTo>
                    <a:lnTo>
                      <a:pt x="1228" y="995"/>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5" name="Google Shape;1905;p23"/>
              <p:cNvSpPr/>
              <p:nvPr/>
            </p:nvSpPr>
            <p:spPr>
              <a:xfrm>
                <a:off x="1291468" y="4636839"/>
                <a:ext cx="141659" cy="156335"/>
              </a:xfrm>
              <a:custGeom>
                <a:rect b="b" l="l" r="r" t="t"/>
                <a:pathLst>
                  <a:path extrusionOk="0" h="3622" w="3282">
                    <a:moveTo>
                      <a:pt x="928" y="1"/>
                    </a:moveTo>
                    <a:lnTo>
                      <a:pt x="0" y="314"/>
                    </a:lnTo>
                    <a:lnTo>
                      <a:pt x="2552" y="3622"/>
                    </a:lnTo>
                    <a:lnTo>
                      <a:pt x="3282" y="3622"/>
                    </a:lnTo>
                    <a:lnTo>
                      <a:pt x="92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6" name="Google Shape;1906;p23"/>
              <p:cNvSpPr/>
              <p:nvPr/>
            </p:nvSpPr>
            <p:spPr>
              <a:xfrm>
                <a:off x="1234235" y="4656349"/>
                <a:ext cx="152752" cy="136825"/>
              </a:xfrm>
              <a:custGeom>
                <a:rect b="b" l="l" r="r" t="t"/>
                <a:pathLst>
                  <a:path extrusionOk="0" h="3170" w="3539">
                    <a:moveTo>
                      <a:pt x="915" y="0"/>
                    </a:moveTo>
                    <a:lnTo>
                      <a:pt x="1" y="307"/>
                    </a:lnTo>
                    <a:lnTo>
                      <a:pt x="2747" y="3170"/>
                    </a:lnTo>
                    <a:lnTo>
                      <a:pt x="3538" y="3170"/>
                    </a:lnTo>
                    <a:lnTo>
                      <a:pt x="91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7" name="Google Shape;1907;p23"/>
              <p:cNvSpPr/>
              <p:nvPr/>
            </p:nvSpPr>
            <p:spPr>
              <a:xfrm>
                <a:off x="1349780" y="4616855"/>
                <a:ext cx="126552" cy="176319"/>
              </a:xfrm>
              <a:custGeom>
                <a:rect b="b" l="l" r="r" t="t"/>
                <a:pathLst>
                  <a:path extrusionOk="0" h="4085" w="2932">
                    <a:moveTo>
                      <a:pt x="956" y="1"/>
                    </a:moveTo>
                    <a:lnTo>
                      <a:pt x="0" y="322"/>
                    </a:lnTo>
                    <a:lnTo>
                      <a:pt x="2247" y="4085"/>
                    </a:lnTo>
                    <a:lnTo>
                      <a:pt x="2932" y="4085"/>
                    </a:lnTo>
                    <a:lnTo>
                      <a:pt x="95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8" name="Google Shape;1908;p23"/>
              <p:cNvSpPr/>
              <p:nvPr/>
            </p:nvSpPr>
            <p:spPr>
              <a:xfrm>
                <a:off x="1409991" y="4595965"/>
                <a:ext cx="107475" cy="197209"/>
              </a:xfrm>
              <a:custGeom>
                <a:rect b="b" l="l" r="r" t="t"/>
                <a:pathLst>
                  <a:path extrusionOk="0" h="4569" w="2490">
                    <a:moveTo>
                      <a:pt x="1002" y="0"/>
                    </a:moveTo>
                    <a:lnTo>
                      <a:pt x="1" y="337"/>
                    </a:lnTo>
                    <a:lnTo>
                      <a:pt x="1836" y="4569"/>
                    </a:lnTo>
                    <a:lnTo>
                      <a:pt x="2489" y="4569"/>
                    </a:lnTo>
                    <a:lnTo>
                      <a:pt x="10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9" name="Google Shape;1909;p23"/>
              <p:cNvSpPr/>
              <p:nvPr/>
            </p:nvSpPr>
            <p:spPr>
              <a:xfrm>
                <a:off x="1540945" y="4549652"/>
                <a:ext cx="55377" cy="243523"/>
              </a:xfrm>
              <a:custGeom>
                <a:rect b="b" l="l" r="r" t="t"/>
                <a:pathLst>
                  <a:path extrusionOk="0" h="5642" w="1283">
                    <a:moveTo>
                      <a:pt x="1159" y="0"/>
                    </a:moveTo>
                    <a:lnTo>
                      <a:pt x="0" y="390"/>
                    </a:lnTo>
                    <a:lnTo>
                      <a:pt x="660" y="5642"/>
                    </a:lnTo>
                    <a:lnTo>
                      <a:pt x="1283" y="5642"/>
                    </a:lnTo>
                    <a:lnTo>
                      <a:pt x="115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0" name="Google Shape;1910;p23"/>
              <p:cNvSpPr/>
              <p:nvPr/>
            </p:nvSpPr>
            <p:spPr>
              <a:xfrm>
                <a:off x="1473266" y="4573736"/>
                <a:ext cx="83951" cy="219438"/>
              </a:xfrm>
              <a:custGeom>
                <a:rect b="b" l="l" r="r" t="t"/>
                <a:pathLst>
                  <a:path extrusionOk="0" h="5084" w="1945">
                    <a:moveTo>
                      <a:pt x="1070" y="0"/>
                    </a:moveTo>
                    <a:lnTo>
                      <a:pt x="1" y="359"/>
                    </a:lnTo>
                    <a:lnTo>
                      <a:pt x="1312" y="5084"/>
                    </a:lnTo>
                    <a:lnTo>
                      <a:pt x="1944" y="5084"/>
                    </a:lnTo>
                    <a:lnTo>
                      <a:pt x="107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1" name="Google Shape;1911;p23"/>
              <p:cNvSpPr/>
              <p:nvPr/>
            </p:nvSpPr>
            <p:spPr>
              <a:xfrm>
                <a:off x="1126891" y="4750097"/>
                <a:ext cx="53392" cy="43076"/>
              </a:xfrm>
              <a:custGeom>
                <a:rect b="b" l="l" r="r" t="t"/>
                <a:pathLst>
                  <a:path extrusionOk="0" h="998" w="1237">
                    <a:moveTo>
                      <a:pt x="1237" y="0"/>
                    </a:moveTo>
                    <a:lnTo>
                      <a:pt x="1" y="998"/>
                    </a:lnTo>
                    <a:lnTo>
                      <a:pt x="990" y="998"/>
                    </a:lnTo>
                    <a:lnTo>
                      <a:pt x="1237" y="823"/>
                    </a:lnTo>
                    <a:lnTo>
                      <a:pt x="1237"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2" name="Google Shape;1912;p23"/>
              <p:cNvSpPr/>
              <p:nvPr/>
            </p:nvSpPr>
            <p:spPr>
              <a:xfrm>
                <a:off x="1071039" y="4686605"/>
                <a:ext cx="109244" cy="106568"/>
              </a:xfrm>
              <a:custGeom>
                <a:rect b="b" l="l" r="r" t="t"/>
                <a:pathLst>
                  <a:path extrusionOk="0" h="2469" w="2531">
                    <a:moveTo>
                      <a:pt x="2531" y="0"/>
                    </a:moveTo>
                    <a:lnTo>
                      <a:pt x="1" y="2469"/>
                    </a:lnTo>
                    <a:lnTo>
                      <a:pt x="877" y="2469"/>
                    </a:lnTo>
                    <a:lnTo>
                      <a:pt x="2531" y="1056"/>
                    </a:lnTo>
                    <a:lnTo>
                      <a:pt x="253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3" name="Google Shape;1913;p23"/>
              <p:cNvSpPr/>
              <p:nvPr/>
            </p:nvSpPr>
            <p:spPr>
              <a:xfrm>
                <a:off x="974485" y="4636839"/>
                <a:ext cx="142177" cy="156335"/>
              </a:xfrm>
              <a:custGeom>
                <a:rect b="b" l="l" r="r" t="t"/>
                <a:pathLst>
                  <a:path extrusionOk="0" h="3622" w="3294">
                    <a:moveTo>
                      <a:pt x="2366" y="1"/>
                    </a:moveTo>
                    <a:lnTo>
                      <a:pt x="1" y="3622"/>
                    </a:lnTo>
                    <a:lnTo>
                      <a:pt x="730" y="3622"/>
                    </a:lnTo>
                    <a:lnTo>
                      <a:pt x="3294" y="312"/>
                    </a:lnTo>
                    <a:lnTo>
                      <a:pt x="236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4" name="Google Shape;1914;p23"/>
              <p:cNvSpPr/>
              <p:nvPr/>
            </p:nvSpPr>
            <p:spPr>
              <a:xfrm>
                <a:off x="931194" y="4616855"/>
                <a:ext cx="127243" cy="176319"/>
              </a:xfrm>
              <a:custGeom>
                <a:rect b="b" l="l" r="r" t="t"/>
                <a:pathLst>
                  <a:path extrusionOk="0" h="4085" w="2948">
                    <a:moveTo>
                      <a:pt x="1990" y="1"/>
                    </a:moveTo>
                    <a:lnTo>
                      <a:pt x="1" y="4085"/>
                    </a:lnTo>
                    <a:lnTo>
                      <a:pt x="685" y="4085"/>
                    </a:lnTo>
                    <a:lnTo>
                      <a:pt x="2947" y="322"/>
                    </a:lnTo>
                    <a:lnTo>
                      <a:pt x="199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5" name="Google Shape;1915;p23"/>
              <p:cNvSpPr/>
              <p:nvPr/>
            </p:nvSpPr>
            <p:spPr>
              <a:xfrm>
                <a:off x="1020712" y="4656262"/>
                <a:ext cx="153270" cy="136911"/>
              </a:xfrm>
              <a:custGeom>
                <a:rect b="b" l="l" r="r" t="t"/>
                <a:pathLst>
                  <a:path extrusionOk="0" h="3172" w="3551">
                    <a:moveTo>
                      <a:pt x="2636" y="1"/>
                    </a:moveTo>
                    <a:lnTo>
                      <a:pt x="1" y="3172"/>
                    </a:lnTo>
                    <a:lnTo>
                      <a:pt x="792" y="3172"/>
                    </a:lnTo>
                    <a:lnTo>
                      <a:pt x="3550" y="309"/>
                    </a:lnTo>
                    <a:lnTo>
                      <a:pt x="263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6" name="Google Shape;1916;p23"/>
              <p:cNvSpPr/>
              <p:nvPr/>
            </p:nvSpPr>
            <p:spPr>
              <a:xfrm>
                <a:off x="890103" y="4595965"/>
                <a:ext cx="108079" cy="197209"/>
              </a:xfrm>
              <a:custGeom>
                <a:rect b="b" l="l" r="r" t="t"/>
                <a:pathLst>
                  <a:path extrusionOk="0" h="4569" w="2504">
                    <a:moveTo>
                      <a:pt x="1501" y="0"/>
                    </a:moveTo>
                    <a:lnTo>
                      <a:pt x="0" y="4569"/>
                    </a:lnTo>
                    <a:lnTo>
                      <a:pt x="653" y="4569"/>
                    </a:lnTo>
                    <a:lnTo>
                      <a:pt x="2504" y="337"/>
                    </a:lnTo>
                    <a:lnTo>
                      <a:pt x="150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7" name="Google Shape;1917;p23"/>
              <p:cNvSpPr/>
              <p:nvPr/>
            </p:nvSpPr>
            <p:spPr>
              <a:xfrm>
                <a:off x="850265" y="4573736"/>
                <a:ext cx="84599" cy="219438"/>
              </a:xfrm>
              <a:custGeom>
                <a:rect b="b" l="l" r="r" t="t"/>
                <a:pathLst>
                  <a:path extrusionOk="0" h="5084" w="1960">
                    <a:moveTo>
                      <a:pt x="892" y="0"/>
                    </a:moveTo>
                    <a:lnTo>
                      <a:pt x="0" y="5084"/>
                    </a:lnTo>
                    <a:lnTo>
                      <a:pt x="633" y="5084"/>
                    </a:lnTo>
                    <a:lnTo>
                      <a:pt x="1959" y="359"/>
                    </a:lnTo>
                    <a:lnTo>
                      <a:pt x="89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8" name="Google Shape;1918;p23"/>
              <p:cNvSpPr/>
              <p:nvPr/>
            </p:nvSpPr>
            <p:spPr>
              <a:xfrm>
                <a:off x="811246" y="4549738"/>
                <a:ext cx="56025" cy="243436"/>
              </a:xfrm>
              <a:custGeom>
                <a:rect b="b" l="l" r="r" t="t"/>
                <a:pathLst>
                  <a:path extrusionOk="0" h="5640" w="1298">
                    <a:moveTo>
                      <a:pt x="140" y="0"/>
                    </a:moveTo>
                    <a:lnTo>
                      <a:pt x="0" y="5640"/>
                    </a:lnTo>
                    <a:lnTo>
                      <a:pt x="623" y="5640"/>
                    </a:lnTo>
                    <a:lnTo>
                      <a:pt x="1298" y="390"/>
                    </a:lnTo>
                    <a:lnTo>
                      <a:pt x="14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9" name="Google Shape;1919;p23"/>
              <p:cNvSpPr/>
              <p:nvPr/>
            </p:nvSpPr>
            <p:spPr>
              <a:xfrm>
                <a:off x="1216754" y="4441962"/>
                <a:ext cx="362090" cy="204763"/>
              </a:xfrm>
              <a:custGeom>
                <a:rect b="b" l="l" r="r" t="t"/>
                <a:pathLst>
                  <a:path extrusionOk="0" h="4744" w="8389">
                    <a:moveTo>
                      <a:pt x="8389" y="0"/>
                    </a:moveTo>
                    <a:lnTo>
                      <a:pt x="1" y="4744"/>
                    </a:lnTo>
                    <a:lnTo>
                      <a:pt x="122" y="4702"/>
                    </a:lnTo>
                    <a:lnTo>
                      <a:pt x="8389" y="560"/>
                    </a:lnTo>
                    <a:lnTo>
                      <a:pt x="83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0" name="Google Shape;1920;p23"/>
              <p:cNvSpPr/>
              <p:nvPr/>
            </p:nvSpPr>
            <p:spPr>
              <a:xfrm>
                <a:off x="1209848" y="4351495"/>
                <a:ext cx="368996" cy="297562"/>
              </a:xfrm>
              <a:custGeom>
                <a:rect b="b" l="l" r="r" t="t"/>
                <a:pathLst>
                  <a:path extrusionOk="0" h="6894" w="8549">
                    <a:moveTo>
                      <a:pt x="8549" y="1"/>
                    </a:moveTo>
                    <a:lnTo>
                      <a:pt x="1" y="6893"/>
                    </a:lnTo>
                    <a:lnTo>
                      <a:pt x="1" y="6893"/>
                    </a:lnTo>
                    <a:lnTo>
                      <a:pt x="39" y="6880"/>
                    </a:lnTo>
                    <a:lnTo>
                      <a:pt x="8549" y="824"/>
                    </a:lnTo>
                    <a:lnTo>
                      <a:pt x="8549"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1" name="Google Shape;1921;p23"/>
              <p:cNvSpPr/>
              <p:nvPr/>
            </p:nvSpPr>
            <p:spPr>
              <a:xfrm>
                <a:off x="1212438" y="4401347"/>
                <a:ext cx="366406" cy="246846"/>
              </a:xfrm>
              <a:custGeom>
                <a:rect b="b" l="l" r="r" t="t"/>
                <a:pathLst>
                  <a:path extrusionOk="0" h="5719" w="8489">
                    <a:moveTo>
                      <a:pt x="8489" y="0"/>
                    </a:moveTo>
                    <a:lnTo>
                      <a:pt x="1" y="5718"/>
                    </a:lnTo>
                    <a:lnTo>
                      <a:pt x="62" y="5697"/>
                    </a:lnTo>
                    <a:lnTo>
                      <a:pt x="8489" y="667"/>
                    </a:lnTo>
                    <a:lnTo>
                      <a:pt x="84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2" name="Google Shape;1922;p23"/>
              <p:cNvSpPr/>
              <p:nvPr/>
            </p:nvSpPr>
            <p:spPr>
              <a:xfrm>
                <a:off x="1208122" y="4288046"/>
                <a:ext cx="370723" cy="361572"/>
              </a:xfrm>
              <a:custGeom>
                <a:rect b="b" l="l" r="r" t="t"/>
                <a:pathLst>
                  <a:path extrusionOk="0" h="8377" w="8589">
                    <a:moveTo>
                      <a:pt x="8587" y="0"/>
                    </a:moveTo>
                    <a:lnTo>
                      <a:pt x="1" y="8377"/>
                    </a:lnTo>
                    <a:lnTo>
                      <a:pt x="28" y="8368"/>
                    </a:lnTo>
                    <a:lnTo>
                      <a:pt x="8589" y="1056"/>
                    </a:lnTo>
                    <a:lnTo>
                      <a:pt x="8587"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3" name="Google Shape;1923;p23"/>
              <p:cNvSpPr/>
              <p:nvPr/>
            </p:nvSpPr>
            <p:spPr>
              <a:xfrm>
                <a:off x="1205920" y="4238281"/>
                <a:ext cx="309302" cy="412116"/>
              </a:xfrm>
              <a:custGeom>
                <a:rect b="b" l="l" r="r" t="t"/>
                <a:pathLst>
                  <a:path extrusionOk="0" h="9548" w="7166">
                    <a:moveTo>
                      <a:pt x="6238" y="1"/>
                    </a:moveTo>
                    <a:lnTo>
                      <a:pt x="0" y="9548"/>
                    </a:lnTo>
                    <a:lnTo>
                      <a:pt x="15" y="9543"/>
                    </a:lnTo>
                    <a:lnTo>
                      <a:pt x="7166" y="312"/>
                    </a:lnTo>
                    <a:lnTo>
                      <a:pt x="623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4" name="Google Shape;1924;p23"/>
              <p:cNvSpPr/>
              <p:nvPr/>
            </p:nvSpPr>
            <p:spPr>
              <a:xfrm>
                <a:off x="1205100" y="4218297"/>
                <a:ext cx="251810" cy="432316"/>
              </a:xfrm>
              <a:custGeom>
                <a:rect b="b" l="l" r="r" t="t"/>
                <a:pathLst>
                  <a:path extrusionOk="0" h="10016" w="5834">
                    <a:moveTo>
                      <a:pt x="4878" y="1"/>
                    </a:moveTo>
                    <a:lnTo>
                      <a:pt x="1" y="10016"/>
                    </a:lnTo>
                    <a:lnTo>
                      <a:pt x="1" y="10016"/>
                    </a:lnTo>
                    <a:lnTo>
                      <a:pt x="13" y="10013"/>
                    </a:lnTo>
                    <a:lnTo>
                      <a:pt x="5834" y="322"/>
                    </a:lnTo>
                    <a:lnTo>
                      <a:pt x="487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5" name="Google Shape;1925;p23"/>
              <p:cNvSpPr/>
              <p:nvPr/>
            </p:nvSpPr>
            <p:spPr>
              <a:xfrm>
                <a:off x="1206827" y="4257790"/>
                <a:ext cx="365716" cy="392261"/>
              </a:xfrm>
              <a:custGeom>
                <a:rect b="b" l="l" r="r" t="t"/>
                <a:pathLst>
                  <a:path extrusionOk="0" h="9088" w="8473">
                    <a:moveTo>
                      <a:pt x="7558" y="0"/>
                    </a:moveTo>
                    <a:lnTo>
                      <a:pt x="1" y="9088"/>
                    </a:lnTo>
                    <a:lnTo>
                      <a:pt x="1" y="9088"/>
                    </a:lnTo>
                    <a:lnTo>
                      <a:pt x="21" y="9081"/>
                    </a:lnTo>
                    <a:lnTo>
                      <a:pt x="8472" y="306"/>
                    </a:lnTo>
                    <a:lnTo>
                      <a:pt x="755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6" name="Google Shape;1926;p23"/>
              <p:cNvSpPr/>
              <p:nvPr/>
            </p:nvSpPr>
            <p:spPr>
              <a:xfrm>
                <a:off x="829331" y="4288046"/>
                <a:ext cx="368349" cy="360709"/>
              </a:xfrm>
              <a:custGeom>
                <a:rect b="b" l="l" r="r" t="t"/>
                <a:pathLst>
                  <a:path extrusionOk="0" h="8357" w="8534">
                    <a:moveTo>
                      <a:pt x="1" y="0"/>
                    </a:moveTo>
                    <a:lnTo>
                      <a:pt x="1" y="1058"/>
                    </a:lnTo>
                    <a:lnTo>
                      <a:pt x="8502" y="8347"/>
                    </a:lnTo>
                    <a:lnTo>
                      <a:pt x="8534" y="8357"/>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7" name="Google Shape;1927;p23"/>
              <p:cNvSpPr/>
              <p:nvPr/>
            </p:nvSpPr>
            <p:spPr>
              <a:xfrm>
                <a:off x="829331" y="4442092"/>
                <a:ext cx="358076" cy="203209"/>
              </a:xfrm>
              <a:custGeom>
                <a:rect b="b" l="l" r="r" t="t"/>
                <a:pathLst>
                  <a:path extrusionOk="0" h="4708" w="8296">
                    <a:moveTo>
                      <a:pt x="1" y="1"/>
                    </a:moveTo>
                    <a:lnTo>
                      <a:pt x="1" y="560"/>
                    </a:lnTo>
                    <a:lnTo>
                      <a:pt x="8152" y="4659"/>
                    </a:lnTo>
                    <a:lnTo>
                      <a:pt x="8296" y="47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8" name="Google Shape;1928;p23"/>
              <p:cNvSpPr/>
              <p:nvPr/>
            </p:nvSpPr>
            <p:spPr>
              <a:xfrm>
                <a:off x="829331" y="4476320"/>
                <a:ext cx="347631" cy="165485"/>
              </a:xfrm>
              <a:custGeom>
                <a:rect b="b" l="l" r="r" t="t"/>
                <a:pathLst>
                  <a:path extrusionOk="0" h="3834" w="8054">
                    <a:moveTo>
                      <a:pt x="1" y="0"/>
                    </a:moveTo>
                    <a:lnTo>
                      <a:pt x="2" y="485"/>
                    </a:lnTo>
                    <a:lnTo>
                      <a:pt x="7648" y="3698"/>
                    </a:lnTo>
                    <a:lnTo>
                      <a:pt x="8054" y="3833"/>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9" name="Google Shape;1929;p23"/>
              <p:cNvSpPr/>
              <p:nvPr/>
            </p:nvSpPr>
            <p:spPr>
              <a:xfrm>
                <a:off x="829331" y="4351667"/>
                <a:ext cx="366277" cy="296440"/>
              </a:xfrm>
              <a:custGeom>
                <a:rect b="b" l="l" r="r" t="t"/>
                <a:pathLst>
                  <a:path extrusionOk="0" h="6868" w="8486">
                    <a:moveTo>
                      <a:pt x="1" y="0"/>
                    </a:moveTo>
                    <a:lnTo>
                      <a:pt x="1" y="823"/>
                    </a:lnTo>
                    <a:lnTo>
                      <a:pt x="8440" y="6851"/>
                    </a:lnTo>
                    <a:lnTo>
                      <a:pt x="8485" y="6868"/>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0" name="Google Shape;1930;p23"/>
              <p:cNvSpPr/>
              <p:nvPr/>
            </p:nvSpPr>
            <p:spPr>
              <a:xfrm>
                <a:off x="829331" y="4401476"/>
                <a:ext cx="363169" cy="245551"/>
              </a:xfrm>
              <a:custGeom>
                <a:rect b="b" l="l" r="r" t="t"/>
                <a:pathLst>
                  <a:path extrusionOk="0" h="5689" w="8414">
                    <a:moveTo>
                      <a:pt x="1" y="1"/>
                    </a:moveTo>
                    <a:lnTo>
                      <a:pt x="1" y="668"/>
                    </a:lnTo>
                    <a:lnTo>
                      <a:pt x="8340" y="5664"/>
                    </a:lnTo>
                    <a:lnTo>
                      <a:pt x="8414" y="5689"/>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1" name="Google Shape;1931;p23"/>
              <p:cNvSpPr/>
              <p:nvPr/>
            </p:nvSpPr>
            <p:spPr>
              <a:xfrm>
                <a:off x="1225602" y="4476190"/>
                <a:ext cx="353242" cy="167557"/>
              </a:xfrm>
              <a:custGeom>
                <a:rect b="b" l="l" r="r" t="t"/>
                <a:pathLst>
                  <a:path extrusionOk="0" h="3882" w="8184">
                    <a:moveTo>
                      <a:pt x="8184" y="0"/>
                    </a:moveTo>
                    <a:lnTo>
                      <a:pt x="1" y="3881"/>
                    </a:lnTo>
                    <a:lnTo>
                      <a:pt x="1" y="3881"/>
                    </a:lnTo>
                    <a:lnTo>
                      <a:pt x="350" y="3764"/>
                    </a:lnTo>
                    <a:lnTo>
                      <a:pt x="8184" y="485"/>
                    </a:lnTo>
                    <a:lnTo>
                      <a:pt x="818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2" name="Google Shape;1932;p23"/>
              <p:cNvSpPr/>
              <p:nvPr/>
            </p:nvSpPr>
            <p:spPr>
              <a:xfrm>
                <a:off x="892952" y="4238367"/>
                <a:ext cx="307403" cy="411339"/>
              </a:xfrm>
              <a:custGeom>
                <a:rect b="b" l="l" r="r" t="t"/>
                <a:pathLst>
                  <a:path extrusionOk="0" h="9530" w="7122">
                    <a:moveTo>
                      <a:pt x="927" y="0"/>
                    </a:moveTo>
                    <a:lnTo>
                      <a:pt x="1" y="312"/>
                    </a:lnTo>
                    <a:lnTo>
                      <a:pt x="7103" y="9523"/>
                    </a:lnTo>
                    <a:lnTo>
                      <a:pt x="7121" y="9529"/>
                    </a:lnTo>
                    <a:lnTo>
                      <a:pt x="7121" y="9529"/>
                    </a:lnTo>
                    <a:lnTo>
                      <a:pt x="927"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3" name="Google Shape;1933;p23"/>
              <p:cNvSpPr/>
              <p:nvPr/>
            </p:nvSpPr>
            <p:spPr>
              <a:xfrm>
                <a:off x="835719" y="4257790"/>
                <a:ext cx="363471" cy="391484"/>
              </a:xfrm>
              <a:custGeom>
                <a:rect b="b" l="l" r="r" t="t"/>
                <a:pathLst>
                  <a:path extrusionOk="0" h="9070" w="8421">
                    <a:moveTo>
                      <a:pt x="914" y="0"/>
                    </a:moveTo>
                    <a:lnTo>
                      <a:pt x="1" y="306"/>
                    </a:lnTo>
                    <a:lnTo>
                      <a:pt x="8397" y="9063"/>
                    </a:lnTo>
                    <a:lnTo>
                      <a:pt x="8421" y="9069"/>
                    </a:lnTo>
                    <a:lnTo>
                      <a:pt x="91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4" name="Google Shape;1934;p23"/>
              <p:cNvSpPr/>
              <p:nvPr/>
            </p:nvSpPr>
            <p:spPr>
              <a:xfrm>
                <a:off x="1204410" y="4197363"/>
                <a:ext cx="192289" cy="453465"/>
              </a:xfrm>
              <a:custGeom>
                <a:rect b="b" l="l" r="r" t="t"/>
                <a:pathLst>
                  <a:path extrusionOk="0" h="10506" w="4455">
                    <a:moveTo>
                      <a:pt x="3453" y="1"/>
                    </a:moveTo>
                    <a:lnTo>
                      <a:pt x="0" y="10506"/>
                    </a:lnTo>
                    <a:lnTo>
                      <a:pt x="12" y="10503"/>
                    </a:lnTo>
                    <a:lnTo>
                      <a:pt x="4454" y="337"/>
                    </a:lnTo>
                    <a:lnTo>
                      <a:pt x="3453"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5" name="Google Shape;1935;p23"/>
              <p:cNvSpPr/>
              <p:nvPr/>
            </p:nvSpPr>
            <p:spPr>
              <a:xfrm>
                <a:off x="1255643" y="4505886"/>
                <a:ext cx="323201" cy="127761"/>
              </a:xfrm>
              <a:custGeom>
                <a:rect b="b" l="l" r="r" t="t"/>
                <a:pathLst>
                  <a:path extrusionOk="0" h="2960" w="7488">
                    <a:moveTo>
                      <a:pt x="7488" y="0"/>
                    </a:moveTo>
                    <a:lnTo>
                      <a:pt x="1" y="2960"/>
                    </a:lnTo>
                    <a:lnTo>
                      <a:pt x="7488" y="443"/>
                    </a:lnTo>
                    <a:lnTo>
                      <a:pt x="748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6" name="Google Shape;1936;p23"/>
              <p:cNvSpPr/>
              <p:nvPr/>
            </p:nvSpPr>
            <p:spPr>
              <a:xfrm>
                <a:off x="951178" y="4218297"/>
                <a:ext cx="250084" cy="431668"/>
              </a:xfrm>
              <a:custGeom>
                <a:rect b="b" l="l" r="r" t="t"/>
                <a:pathLst>
                  <a:path extrusionOk="0" h="10001" w="5794">
                    <a:moveTo>
                      <a:pt x="957" y="1"/>
                    </a:moveTo>
                    <a:lnTo>
                      <a:pt x="1" y="322"/>
                    </a:lnTo>
                    <a:lnTo>
                      <a:pt x="5779" y="9996"/>
                    </a:lnTo>
                    <a:lnTo>
                      <a:pt x="5794" y="10001"/>
                    </a:lnTo>
                    <a:lnTo>
                      <a:pt x="957"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7" name="Google Shape;1937;p23"/>
              <p:cNvSpPr/>
              <p:nvPr/>
            </p:nvSpPr>
            <p:spPr>
              <a:xfrm>
                <a:off x="829417" y="4506015"/>
                <a:ext cx="312971" cy="124179"/>
              </a:xfrm>
              <a:custGeom>
                <a:rect b="b" l="l" r="r" t="t"/>
                <a:pathLst>
                  <a:path extrusionOk="0" h="2877" w="7251">
                    <a:moveTo>
                      <a:pt x="0" y="0"/>
                    </a:moveTo>
                    <a:lnTo>
                      <a:pt x="0" y="442"/>
                    </a:lnTo>
                    <a:lnTo>
                      <a:pt x="7251" y="2877"/>
                    </a:lnTo>
                    <a:lnTo>
                      <a:pt x="7251" y="2877"/>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8" name="Google Shape;1938;p23"/>
              <p:cNvSpPr/>
              <p:nvPr/>
            </p:nvSpPr>
            <p:spPr>
              <a:xfrm>
                <a:off x="1203892" y="4175178"/>
                <a:ext cx="129531" cy="475823"/>
              </a:xfrm>
              <a:custGeom>
                <a:rect b="b" l="l" r="r" t="t"/>
                <a:pathLst>
                  <a:path extrusionOk="0" h="11024" w="3001">
                    <a:moveTo>
                      <a:pt x="1933" y="0"/>
                    </a:moveTo>
                    <a:lnTo>
                      <a:pt x="1" y="11022"/>
                    </a:lnTo>
                    <a:lnTo>
                      <a:pt x="7" y="11023"/>
                    </a:lnTo>
                    <a:lnTo>
                      <a:pt x="9" y="11022"/>
                    </a:lnTo>
                    <a:lnTo>
                      <a:pt x="3000" y="360"/>
                    </a:lnTo>
                    <a:lnTo>
                      <a:pt x="193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9" name="Google Shape;1939;p23"/>
              <p:cNvSpPr/>
              <p:nvPr/>
            </p:nvSpPr>
            <p:spPr>
              <a:xfrm>
                <a:off x="1203374" y="4151136"/>
                <a:ext cx="62456" cy="499692"/>
              </a:xfrm>
              <a:custGeom>
                <a:rect b="b" l="l" r="r" t="t"/>
                <a:pathLst>
                  <a:path extrusionOk="0" h="11577" w="1447">
                    <a:moveTo>
                      <a:pt x="289" y="1"/>
                    </a:moveTo>
                    <a:lnTo>
                      <a:pt x="1" y="11574"/>
                    </a:lnTo>
                    <a:lnTo>
                      <a:pt x="9" y="11577"/>
                    </a:lnTo>
                    <a:lnTo>
                      <a:pt x="1447" y="391"/>
                    </a:lnTo>
                    <a:lnTo>
                      <a:pt x="289"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0" name="Google Shape;1940;p23"/>
              <p:cNvSpPr/>
              <p:nvPr/>
            </p:nvSpPr>
            <p:spPr>
              <a:xfrm>
                <a:off x="1011432" y="4197363"/>
                <a:ext cx="190649" cy="452904"/>
              </a:xfrm>
              <a:custGeom>
                <a:rect b="b" l="l" r="r" t="t"/>
                <a:pathLst>
                  <a:path extrusionOk="0" h="10493" w="4417">
                    <a:moveTo>
                      <a:pt x="1003" y="1"/>
                    </a:moveTo>
                    <a:lnTo>
                      <a:pt x="1" y="339"/>
                    </a:lnTo>
                    <a:lnTo>
                      <a:pt x="4405" y="10488"/>
                    </a:lnTo>
                    <a:lnTo>
                      <a:pt x="4416" y="10493"/>
                    </a:lnTo>
                    <a:lnTo>
                      <a:pt x="4416" y="10493"/>
                    </a:lnTo>
                    <a:lnTo>
                      <a:pt x="1003"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1" name="Google Shape;1941;p23"/>
              <p:cNvSpPr/>
              <p:nvPr/>
            </p:nvSpPr>
            <p:spPr>
              <a:xfrm>
                <a:off x="1142429" y="4151093"/>
                <a:ext cx="60859" cy="499606"/>
              </a:xfrm>
              <a:custGeom>
                <a:rect b="b" l="l" r="r" t="t"/>
                <a:pathLst>
                  <a:path extrusionOk="0" h="11575" w="1410">
                    <a:moveTo>
                      <a:pt x="1158" y="0"/>
                    </a:moveTo>
                    <a:lnTo>
                      <a:pt x="1" y="390"/>
                    </a:lnTo>
                    <a:lnTo>
                      <a:pt x="1401" y="11571"/>
                    </a:lnTo>
                    <a:lnTo>
                      <a:pt x="1410" y="11575"/>
                    </a:lnTo>
                    <a:lnTo>
                      <a:pt x="115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2" name="Google Shape;1942;p23"/>
              <p:cNvSpPr/>
              <p:nvPr/>
            </p:nvSpPr>
            <p:spPr>
              <a:xfrm>
                <a:off x="1074794" y="4175178"/>
                <a:ext cx="127934" cy="475305"/>
              </a:xfrm>
              <a:custGeom>
                <a:rect b="b" l="l" r="r" t="t"/>
                <a:pathLst>
                  <a:path extrusionOk="0" h="11012" w="2964">
                    <a:moveTo>
                      <a:pt x="1068" y="0"/>
                    </a:moveTo>
                    <a:lnTo>
                      <a:pt x="0" y="360"/>
                    </a:lnTo>
                    <a:lnTo>
                      <a:pt x="2953" y="11008"/>
                    </a:lnTo>
                    <a:lnTo>
                      <a:pt x="2963" y="11012"/>
                    </a:lnTo>
                    <a:lnTo>
                      <a:pt x="106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3" name="Google Shape;1943;p23"/>
              <p:cNvSpPr/>
              <p:nvPr/>
            </p:nvSpPr>
            <p:spPr>
              <a:xfrm>
                <a:off x="1298935" y="3996012"/>
                <a:ext cx="297260" cy="254184"/>
              </a:xfrm>
              <a:custGeom>
                <a:rect b="b" l="l" r="r" t="t"/>
                <a:pathLst>
                  <a:path extrusionOk="0" h="5889" w="6887">
                    <a:moveTo>
                      <a:pt x="1" y="0"/>
                    </a:moveTo>
                    <a:lnTo>
                      <a:pt x="6856" y="5878"/>
                    </a:lnTo>
                    <a:lnTo>
                      <a:pt x="6886" y="5888"/>
                    </a:lnTo>
                    <a:lnTo>
                      <a:pt x="87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4" name="Google Shape;1944;p23"/>
              <p:cNvSpPr/>
              <p:nvPr/>
            </p:nvSpPr>
            <p:spPr>
              <a:xfrm>
                <a:off x="1227890" y="4043533"/>
                <a:ext cx="358076" cy="203295"/>
              </a:xfrm>
              <a:custGeom>
                <a:rect b="b" l="l" r="r" t="t"/>
                <a:pathLst>
                  <a:path extrusionOk="0" h="4710" w="8296">
                    <a:moveTo>
                      <a:pt x="1" y="0"/>
                    </a:moveTo>
                    <a:lnTo>
                      <a:pt x="1" y="562"/>
                    </a:lnTo>
                    <a:lnTo>
                      <a:pt x="8152" y="4661"/>
                    </a:lnTo>
                    <a:lnTo>
                      <a:pt x="8296" y="4709"/>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5" name="Google Shape;1945;p23"/>
              <p:cNvSpPr/>
              <p:nvPr/>
            </p:nvSpPr>
            <p:spPr>
              <a:xfrm>
                <a:off x="1227890" y="4077804"/>
                <a:ext cx="347588" cy="165485"/>
              </a:xfrm>
              <a:custGeom>
                <a:rect b="b" l="l" r="r" t="t"/>
                <a:pathLst>
                  <a:path extrusionOk="0" h="3834" w="8053">
                    <a:moveTo>
                      <a:pt x="1" y="1"/>
                    </a:moveTo>
                    <a:lnTo>
                      <a:pt x="1" y="484"/>
                    </a:lnTo>
                    <a:lnTo>
                      <a:pt x="7648" y="3697"/>
                    </a:lnTo>
                    <a:lnTo>
                      <a:pt x="8053" y="3834"/>
                    </a:lnTo>
                    <a:lnTo>
                      <a:pt x="8053" y="3834"/>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6" name="Google Shape;1946;p23"/>
              <p:cNvSpPr/>
              <p:nvPr/>
            </p:nvSpPr>
            <p:spPr>
              <a:xfrm>
                <a:off x="1238249" y="3996012"/>
                <a:ext cx="355918" cy="253537"/>
              </a:xfrm>
              <a:custGeom>
                <a:rect b="b" l="l" r="r" t="t"/>
                <a:pathLst>
                  <a:path extrusionOk="0" h="5874" w="8246">
                    <a:moveTo>
                      <a:pt x="1" y="0"/>
                    </a:moveTo>
                    <a:lnTo>
                      <a:pt x="8199" y="5858"/>
                    </a:lnTo>
                    <a:lnTo>
                      <a:pt x="8246" y="5873"/>
                    </a:lnTo>
                    <a:lnTo>
                      <a:pt x="99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7" name="Google Shape;1947;p23"/>
              <p:cNvSpPr/>
              <p:nvPr/>
            </p:nvSpPr>
            <p:spPr>
              <a:xfrm>
                <a:off x="1227890" y="4002918"/>
                <a:ext cx="363169" cy="245638"/>
              </a:xfrm>
              <a:custGeom>
                <a:rect b="b" l="l" r="r" t="t"/>
                <a:pathLst>
                  <a:path extrusionOk="0" h="5691" w="8414">
                    <a:moveTo>
                      <a:pt x="1" y="0"/>
                    </a:moveTo>
                    <a:lnTo>
                      <a:pt x="1" y="668"/>
                    </a:lnTo>
                    <a:lnTo>
                      <a:pt x="8341" y="5665"/>
                    </a:lnTo>
                    <a:lnTo>
                      <a:pt x="8414" y="569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8" name="Google Shape;1948;p23"/>
              <p:cNvSpPr/>
              <p:nvPr/>
            </p:nvSpPr>
            <p:spPr>
              <a:xfrm>
                <a:off x="1401617" y="3996012"/>
                <a:ext cx="196950" cy="255047"/>
              </a:xfrm>
              <a:custGeom>
                <a:rect b="b" l="l" r="r" t="t"/>
                <a:pathLst>
                  <a:path extrusionOk="0" h="5909" w="4563">
                    <a:moveTo>
                      <a:pt x="0" y="0"/>
                    </a:moveTo>
                    <a:lnTo>
                      <a:pt x="4552" y="5905"/>
                    </a:lnTo>
                    <a:lnTo>
                      <a:pt x="4562" y="5908"/>
                    </a:lnTo>
                    <a:lnTo>
                      <a:pt x="4562" y="5898"/>
                    </a:lnTo>
                    <a:lnTo>
                      <a:pt x="73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9" name="Google Shape;1949;p23"/>
              <p:cNvSpPr/>
              <p:nvPr/>
            </p:nvSpPr>
            <p:spPr>
              <a:xfrm>
                <a:off x="1352801" y="3996012"/>
                <a:ext cx="244904" cy="254745"/>
              </a:xfrm>
              <a:custGeom>
                <a:rect b="b" l="l" r="r" t="t"/>
                <a:pathLst>
                  <a:path extrusionOk="0" h="5902" w="5674">
                    <a:moveTo>
                      <a:pt x="0" y="0"/>
                    </a:moveTo>
                    <a:lnTo>
                      <a:pt x="5652" y="5893"/>
                    </a:lnTo>
                    <a:lnTo>
                      <a:pt x="5673" y="5902"/>
                    </a:lnTo>
                    <a:lnTo>
                      <a:pt x="79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0" name="Google Shape;1950;p23"/>
              <p:cNvSpPr/>
              <p:nvPr/>
            </p:nvSpPr>
            <p:spPr>
              <a:xfrm>
                <a:off x="1446765" y="3996012"/>
                <a:ext cx="151803" cy="254184"/>
              </a:xfrm>
              <a:custGeom>
                <a:rect b="b" l="l" r="r" t="t"/>
                <a:pathLst>
                  <a:path extrusionOk="0" h="5889" w="3517">
                    <a:moveTo>
                      <a:pt x="0" y="0"/>
                    </a:moveTo>
                    <a:lnTo>
                      <a:pt x="3516" y="5888"/>
                    </a:lnTo>
                    <a:lnTo>
                      <a:pt x="3516" y="5857"/>
                    </a:lnTo>
                    <a:lnTo>
                      <a:pt x="68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1" name="Google Shape;1951;p23"/>
              <p:cNvSpPr/>
              <p:nvPr/>
            </p:nvSpPr>
            <p:spPr>
              <a:xfrm>
                <a:off x="1227890" y="4107456"/>
                <a:ext cx="313101" cy="124179"/>
              </a:xfrm>
              <a:custGeom>
                <a:rect b="b" l="l" r="r" t="t"/>
                <a:pathLst>
                  <a:path extrusionOk="0" h="2877" w="7254">
                    <a:moveTo>
                      <a:pt x="1" y="0"/>
                    </a:moveTo>
                    <a:lnTo>
                      <a:pt x="1" y="442"/>
                    </a:lnTo>
                    <a:lnTo>
                      <a:pt x="7253" y="2877"/>
                    </a:lnTo>
                    <a:lnTo>
                      <a:pt x="7253" y="2877"/>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2" name="Google Shape;1952;p23"/>
              <p:cNvSpPr/>
              <p:nvPr/>
            </p:nvSpPr>
            <p:spPr>
              <a:xfrm>
                <a:off x="1489236" y="3996012"/>
                <a:ext cx="109331" cy="252026"/>
              </a:xfrm>
              <a:custGeom>
                <a:rect b="b" l="l" r="r" t="t"/>
                <a:pathLst>
                  <a:path extrusionOk="0" h="5839" w="2533">
                    <a:moveTo>
                      <a:pt x="0" y="0"/>
                    </a:moveTo>
                    <a:lnTo>
                      <a:pt x="2532" y="5838"/>
                    </a:lnTo>
                    <a:lnTo>
                      <a:pt x="2532" y="5777"/>
                    </a:lnTo>
                    <a:lnTo>
                      <a:pt x="65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3" name="Google Shape;1953;p23"/>
              <p:cNvSpPr/>
              <p:nvPr/>
            </p:nvSpPr>
            <p:spPr>
              <a:xfrm>
                <a:off x="1569388" y="3996012"/>
                <a:ext cx="29178" cy="232603"/>
              </a:xfrm>
              <a:custGeom>
                <a:rect b="b" l="l" r="r" t="t"/>
                <a:pathLst>
                  <a:path extrusionOk="0" h="5389" w="676">
                    <a:moveTo>
                      <a:pt x="1" y="0"/>
                    </a:moveTo>
                    <a:lnTo>
                      <a:pt x="675" y="5389"/>
                    </a:lnTo>
                    <a:lnTo>
                      <a:pt x="675" y="2414"/>
                    </a:lnTo>
                    <a:lnTo>
                      <a:pt x="62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4" name="Google Shape;1954;p23"/>
              <p:cNvSpPr/>
              <p:nvPr/>
            </p:nvSpPr>
            <p:spPr>
              <a:xfrm>
                <a:off x="1529852" y="3996012"/>
                <a:ext cx="68715" cy="247494"/>
              </a:xfrm>
              <a:custGeom>
                <a:rect b="b" l="l" r="r" t="t"/>
                <a:pathLst>
                  <a:path extrusionOk="0" h="5734" w="1592">
                    <a:moveTo>
                      <a:pt x="1" y="0"/>
                    </a:moveTo>
                    <a:lnTo>
                      <a:pt x="1591" y="5734"/>
                    </a:lnTo>
                    <a:lnTo>
                      <a:pt x="1591" y="5560"/>
                    </a:lnTo>
                    <a:lnTo>
                      <a:pt x="63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5" name="Google Shape;1955;p23"/>
              <p:cNvSpPr/>
              <p:nvPr/>
            </p:nvSpPr>
            <p:spPr>
              <a:xfrm>
                <a:off x="818195" y="4043404"/>
                <a:ext cx="362090" cy="204763"/>
              </a:xfrm>
              <a:custGeom>
                <a:rect b="b" l="l" r="r" t="t"/>
                <a:pathLst>
                  <a:path extrusionOk="0" h="4744" w="8389">
                    <a:moveTo>
                      <a:pt x="8389" y="0"/>
                    </a:moveTo>
                    <a:lnTo>
                      <a:pt x="1" y="4744"/>
                    </a:lnTo>
                    <a:lnTo>
                      <a:pt x="1" y="4744"/>
                    </a:lnTo>
                    <a:lnTo>
                      <a:pt x="122" y="4704"/>
                    </a:lnTo>
                    <a:lnTo>
                      <a:pt x="8389" y="561"/>
                    </a:lnTo>
                    <a:lnTo>
                      <a:pt x="83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6" name="Google Shape;1956;p23"/>
              <p:cNvSpPr/>
              <p:nvPr/>
            </p:nvSpPr>
            <p:spPr>
              <a:xfrm>
                <a:off x="811289" y="3996012"/>
                <a:ext cx="358378" cy="254486"/>
              </a:xfrm>
              <a:custGeom>
                <a:rect b="b" l="l" r="r" t="t"/>
                <a:pathLst>
                  <a:path extrusionOk="0" h="5896" w="8303">
                    <a:moveTo>
                      <a:pt x="7313" y="0"/>
                    </a:moveTo>
                    <a:lnTo>
                      <a:pt x="1" y="5895"/>
                    </a:lnTo>
                    <a:lnTo>
                      <a:pt x="39" y="5883"/>
                    </a:lnTo>
                    <a:lnTo>
                      <a:pt x="83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7" name="Google Shape;1957;p23"/>
              <p:cNvSpPr/>
              <p:nvPr/>
            </p:nvSpPr>
            <p:spPr>
              <a:xfrm>
                <a:off x="813879" y="4002788"/>
                <a:ext cx="366406" cy="246846"/>
              </a:xfrm>
              <a:custGeom>
                <a:rect b="b" l="l" r="r" t="t"/>
                <a:pathLst>
                  <a:path extrusionOk="0" h="5719" w="8489">
                    <a:moveTo>
                      <a:pt x="8489" y="0"/>
                    </a:moveTo>
                    <a:lnTo>
                      <a:pt x="1" y="5718"/>
                    </a:lnTo>
                    <a:lnTo>
                      <a:pt x="1" y="5718"/>
                    </a:lnTo>
                    <a:lnTo>
                      <a:pt x="64" y="5698"/>
                    </a:lnTo>
                    <a:lnTo>
                      <a:pt x="8489" y="668"/>
                    </a:lnTo>
                    <a:lnTo>
                      <a:pt x="84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8" name="Google Shape;1958;p23"/>
              <p:cNvSpPr/>
              <p:nvPr/>
            </p:nvSpPr>
            <p:spPr>
              <a:xfrm>
                <a:off x="809563" y="3996012"/>
                <a:ext cx="299332" cy="255047"/>
              </a:xfrm>
              <a:custGeom>
                <a:rect b="b" l="l" r="r" t="t"/>
                <a:pathLst>
                  <a:path extrusionOk="0" h="5909" w="6935">
                    <a:moveTo>
                      <a:pt x="6059" y="0"/>
                    </a:moveTo>
                    <a:lnTo>
                      <a:pt x="1" y="5908"/>
                    </a:lnTo>
                    <a:lnTo>
                      <a:pt x="1" y="5908"/>
                    </a:lnTo>
                    <a:lnTo>
                      <a:pt x="27" y="5900"/>
                    </a:lnTo>
                    <a:lnTo>
                      <a:pt x="693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9" name="Google Shape;1959;p23"/>
              <p:cNvSpPr/>
              <p:nvPr/>
            </p:nvSpPr>
            <p:spPr>
              <a:xfrm>
                <a:off x="807362" y="3996012"/>
                <a:ext cx="198677" cy="255824"/>
              </a:xfrm>
              <a:custGeom>
                <a:rect b="b" l="l" r="r" t="t"/>
                <a:pathLst>
                  <a:path extrusionOk="0" h="5927" w="4603">
                    <a:moveTo>
                      <a:pt x="3873" y="0"/>
                    </a:moveTo>
                    <a:lnTo>
                      <a:pt x="0" y="5927"/>
                    </a:lnTo>
                    <a:lnTo>
                      <a:pt x="15" y="5922"/>
                    </a:lnTo>
                    <a:lnTo>
                      <a:pt x="46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0" name="Google Shape;1960;p23"/>
              <p:cNvSpPr/>
              <p:nvPr/>
            </p:nvSpPr>
            <p:spPr>
              <a:xfrm>
                <a:off x="806541" y="3996012"/>
                <a:ext cx="154263" cy="256126"/>
              </a:xfrm>
              <a:custGeom>
                <a:rect b="b" l="l" r="r" t="t"/>
                <a:pathLst>
                  <a:path extrusionOk="0" h="5934" w="3574">
                    <a:moveTo>
                      <a:pt x="2889" y="0"/>
                    </a:moveTo>
                    <a:lnTo>
                      <a:pt x="1" y="5933"/>
                    </a:lnTo>
                    <a:lnTo>
                      <a:pt x="12" y="5928"/>
                    </a:lnTo>
                    <a:lnTo>
                      <a:pt x="357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1" name="Google Shape;1961;p23"/>
              <p:cNvSpPr/>
              <p:nvPr/>
            </p:nvSpPr>
            <p:spPr>
              <a:xfrm>
                <a:off x="808354" y="3996012"/>
                <a:ext cx="246544" cy="255479"/>
              </a:xfrm>
              <a:custGeom>
                <a:rect b="b" l="l" r="r" t="t"/>
                <a:pathLst>
                  <a:path extrusionOk="0" h="5919" w="5712">
                    <a:moveTo>
                      <a:pt x="4921" y="0"/>
                    </a:moveTo>
                    <a:lnTo>
                      <a:pt x="0" y="5918"/>
                    </a:lnTo>
                    <a:lnTo>
                      <a:pt x="19" y="5913"/>
                    </a:lnTo>
                    <a:lnTo>
                      <a:pt x="571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2" name="Google Shape;1962;p23"/>
              <p:cNvSpPr/>
              <p:nvPr/>
            </p:nvSpPr>
            <p:spPr>
              <a:xfrm>
                <a:off x="827130" y="4077674"/>
                <a:ext cx="353156" cy="167471"/>
              </a:xfrm>
              <a:custGeom>
                <a:rect b="b" l="l" r="r" t="t"/>
                <a:pathLst>
                  <a:path extrusionOk="0" h="3880" w="8182">
                    <a:moveTo>
                      <a:pt x="8182" y="1"/>
                    </a:moveTo>
                    <a:lnTo>
                      <a:pt x="0" y="3880"/>
                    </a:lnTo>
                    <a:lnTo>
                      <a:pt x="348" y="3763"/>
                    </a:lnTo>
                    <a:lnTo>
                      <a:pt x="8182" y="484"/>
                    </a:lnTo>
                    <a:lnTo>
                      <a:pt x="8182"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3" name="Google Shape;1963;p23"/>
              <p:cNvSpPr/>
              <p:nvPr/>
            </p:nvSpPr>
            <p:spPr>
              <a:xfrm>
                <a:off x="805894" y="3996012"/>
                <a:ext cx="112438" cy="256342"/>
              </a:xfrm>
              <a:custGeom>
                <a:rect b="b" l="l" r="r" t="t"/>
                <a:pathLst>
                  <a:path extrusionOk="0" h="5939" w="2605">
                    <a:moveTo>
                      <a:pt x="1951" y="0"/>
                    </a:moveTo>
                    <a:lnTo>
                      <a:pt x="1" y="5938"/>
                    </a:lnTo>
                    <a:lnTo>
                      <a:pt x="1" y="5938"/>
                    </a:lnTo>
                    <a:lnTo>
                      <a:pt x="11" y="5935"/>
                    </a:lnTo>
                    <a:lnTo>
                      <a:pt x="260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4" name="Google Shape;1964;p23"/>
              <p:cNvSpPr/>
              <p:nvPr/>
            </p:nvSpPr>
            <p:spPr>
              <a:xfrm>
                <a:off x="857084" y="4107370"/>
                <a:ext cx="323201" cy="127718"/>
              </a:xfrm>
              <a:custGeom>
                <a:rect b="b" l="l" r="r" t="t"/>
                <a:pathLst>
                  <a:path extrusionOk="0" h="2959" w="7488">
                    <a:moveTo>
                      <a:pt x="7488" y="1"/>
                    </a:moveTo>
                    <a:lnTo>
                      <a:pt x="1" y="2959"/>
                    </a:lnTo>
                    <a:lnTo>
                      <a:pt x="1" y="2959"/>
                    </a:lnTo>
                    <a:lnTo>
                      <a:pt x="7488" y="442"/>
                    </a:lnTo>
                    <a:lnTo>
                      <a:pt x="748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5" name="Google Shape;1965;p23"/>
              <p:cNvSpPr/>
              <p:nvPr/>
            </p:nvSpPr>
            <p:spPr>
              <a:xfrm>
                <a:off x="805333" y="3996012"/>
                <a:ext cx="72297" cy="256428"/>
              </a:xfrm>
              <a:custGeom>
                <a:rect b="b" l="l" r="r" t="t"/>
                <a:pathLst>
                  <a:path extrusionOk="0" h="5941" w="1675">
                    <a:moveTo>
                      <a:pt x="1041" y="0"/>
                    </a:moveTo>
                    <a:lnTo>
                      <a:pt x="0" y="5938"/>
                    </a:lnTo>
                    <a:lnTo>
                      <a:pt x="7" y="5940"/>
                    </a:lnTo>
                    <a:lnTo>
                      <a:pt x="9" y="5938"/>
                    </a:lnTo>
                    <a:lnTo>
                      <a:pt x="167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6" name="Google Shape;1966;p23"/>
              <p:cNvSpPr/>
              <p:nvPr/>
            </p:nvSpPr>
            <p:spPr>
              <a:xfrm>
                <a:off x="804901" y="3996012"/>
                <a:ext cx="33235" cy="256256"/>
              </a:xfrm>
              <a:custGeom>
                <a:rect b="b" l="l" r="r" t="t"/>
                <a:pathLst>
                  <a:path extrusionOk="0" h="5937" w="770">
                    <a:moveTo>
                      <a:pt x="147" y="0"/>
                    </a:moveTo>
                    <a:lnTo>
                      <a:pt x="0" y="5935"/>
                    </a:lnTo>
                    <a:lnTo>
                      <a:pt x="7" y="5937"/>
                    </a:lnTo>
                    <a:lnTo>
                      <a:pt x="77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7" name="Google Shape;1967;p23"/>
              <p:cNvSpPr/>
              <p:nvPr/>
            </p:nvSpPr>
            <p:spPr>
              <a:xfrm>
                <a:off x="2021468" y="4686605"/>
                <a:ext cx="108813" cy="106568"/>
              </a:xfrm>
              <a:custGeom>
                <a:rect b="b" l="l" r="r" t="t"/>
                <a:pathLst>
                  <a:path extrusionOk="0" h="2469" w="2521">
                    <a:moveTo>
                      <a:pt x="0" y="0"/>
                    </a:moveTo>
                    <a:lnTo>
                      <a:pt x="0" y="1056"/>
                    </a:lnTo>
                    <a:lnTo>
                      <a:pt x="1646" y="2469"/>
                    </a:lnTo>
                    <a:lnTo>
                      <a:pt x="2520" y="246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8" name="Google Shape;1968;p23"/>
              <p:cNvSpPr/>
              <p:nvPr/>
            </p:nvSpPr>
            <p:spPr>
              <a:xfrm>
                <a:off x="2021468" y="4750226"/>
                <a:ext cx="53090" cy="42947"/>
              </a:xfrm>
              <a:custGeom>
                <a:rect b="b" l="l" r="r" t="t"/>
                <a:pathLst>
                  <a:path extrusionOk="0" h="995" w="1230">
                    <a:moveTo>
                      <a:pt x="0" y="1"/>
                    </a:moveTo>
                    <a:lnTo>
                      <a:pt x="0" y="823"/>
                    </a:lnTo>
                    <a:lnTo>
                      <a:pt x="240" y="995"/>
                    </a:lnTo>
                    <a:lnTo>
                      <a:pt x="1229" y="995"/>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9" name="Google Shape;1969;p23"/>
              <p:cNvSpPr/>
              <p:nvPr/>
            </p:nvSpPr>
            <p:spPr>
              <a:xfrm>
                <a:off x="2085003" y="4636839"/>
                <a:ext cx="141659" cy="156335"/>
              </a:xfrm>
              <a:custGeom>
                <a:rect b="b" l="l" r="r" t="t"/>
                <a:pathLst>
                  <a:path extrusionOk="0" h="3622" w="3282">
                    <a:moveTo>
                      <a:pt x="928" y="1"/>
                    </a:moveTo>
                    <a:lnTo>
                      <a:pt x="0" y="314"/>
                    </a:lnTo>
                    <a:lnTo>
                      <a:pt x="2552" y="3622"/>
                    </a:lnTo>
                    <a:lnTo>
                      <a:pt x="3282" y="3622"/>
                    </a:lnTo>
                    <a:lnTo>
                      <a:pt x="92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0" name="Google Shape;1970;p23"/>
              <p:cNvSpPr/>
              <p:nvPr/>
            </p:nvSpPr>
            <p:spPr>
              <a:xfrm>
                <a:off x="2027856" y="4656349"/>
                <a:ext cx="152666" cy="136825"/>
              </a:xfrm>
              <a:custGeom>
                <a:rect b="b" l="l" r="r" t="t"/>
                <a:pathLst>
                  <a:path extrusionOk="0" h="3170" w="3537">
                    <a:moveTo>
                      <a:pt x="913" y="0"/>
                    </a:moveTo>
                    <a:lnTo>
                      <a:pt x="0" y="307"/>
                    </a:lnTo>
                    <a:lnTo>
                      <a:pt x="2745" y="3170"/>
                    </a:lnTo>
                    <a:lnTo>
                      <a:pt x="3536" y="3170"/>
                    </a:lnTo>
                    <a:lnTo>
                      <a:pt x="91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1" name="Google Shape;1971;p23"/>
              <p:cNvSpPr/>
              <p:nvPr/>
            </p:nvSpPr>
            <p:spPr>
              <a:xfrm>
                <a:off x="2143315" y="4616855"/>
                <a:ext cx="126552" cy="176319"/>
              </a:xfrm>
              <a:custGeom>
                <a:rect b="b" l="l" r="r" t="t"/>
                <a:pathLst>
                  <a:path extrusionOk="0" h="4085" w="2932">
                    <a:moveTo>
                      <a:pt x="956" y="1"/>
                    </a:moveTo>
                    <a:lnTo>
                      <a:pt x="0" y="322"/>
                    </a:lnTo>
                    <a:lnTo>
                      <a:pt x="2247" y="4085"/>
                    </a:lnTo>
                    <a:lnTo>
                      <a:pt x="2932" y="4085"/>
                    </a:lnTo>
                    <a:lnTo>
                      <a:pt x="95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2" name="Google Shape;1972;p23"/>
              <p:cNvSpPr/>
              <p:nvPr/>
            </p:nvSpPr>
            <p:spPr>
              <a:xfrm>
                <a:off x="2203569" y="4595965"/>
                <a:ext cx="107431" cy="197209"/>
              </a:xfrm>
              <a:custGeom>
                <a:rect b="b" l="l" r="r" t="t"/>
                <a:pathLst>
                  <a:path extrusionOk="0" h="4569" w="2489">
                    <a:moveTo>
                      <a:pt x="1003" y="0"/>
                    </a:moveTo>
                    <a:lnTo>
                      <a:pt x="0" y="337"/>
                    </a:lnTo>
                    <a:lnTo>
                      <a:pt x="1836" y="4569"/>
                    </a:lnTo>
                    <a:lnTo>
                      <a:pt x="2488" y="4569"/>
                    </a:lnTo>
                    <a:lnTo>
                      <a:pt x="100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3" name="Google Shape;1973;p23"/>
              <p:cNvSpPr/>
              <p:nvPr/>
            </p:nvSpPr>
            <p:spPr>
              <a:xfrm>
                <a:off x="2334523" y="4549652"/>
                <a:ext cx="55334" cy="243523"/>
              </a:xfrm>
              <a:custGeom>
                <a:rect b="b" l="l" r="r" t="t"/>
                <a:pathLst>
                  <a:path extrusionOk="0" h="5642" w="1282">
                    <a:moveTo>
                      <a:pt x="1158" y="0"/>
                    </a:moveTo>
                    <a:lnTo>
                      <a:pt x="1" y="390"/>
                    </a:lnTo>
                    <a:lnTo>
                      <a:pt x="659" y="5642"/>
                    </a:lnTo>
                    <a:lnTo>
                      <a:pt x="1282" y="5642"/>
                    </a:lnTo>
                    <a:lnTo>
                      <a:pt x="115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4" name="Google Shape;1974;p23"/>
              <p:cNvSpPr/>
              <p:nvPr/>
            </p:nvSpPr>
            <p:spPr>
              <a:xfrm>
                <a:off x="2266802" y="4573736"/>
                <a:ext cx="83951" cy="219438"/>
              </a:xfrm>
              <a:custGeom>
                <a:rect b="b" l="l" r="r" t="t"/>
                <a:pathLst>
                  <a:path extrusionOk="0" h="5084" w="1945">
                    <a:moveTo>
                      <a:pt x="1070" y="0"/>
                    </a:moveTo>
                    <a:lnTo>
                      <a:pt x="1" y="359"/>
                    </a:lnTo>
                    <a:lnTo>
                      <a:pt x="1312" y="5084"/>
                    </a:lnTo>
                    <a:lnTo>
                      <a:pt x="1945" y="5084"/>
                    </a:lnTo>
                    <a:lnTo>
                      <a:pt x="107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5" name="Google Shape;1975;p23"/>
              <p:cNvSpPr/>
              <p:nvPr/>
            </p:nvSpPr>
            <p:spPr>
              <a:xfrm>
                <a:off x="1920426" y="4750097"/>
                <a:ext cx="53392" cy="43076"/>
              </a:xfrm>
              <a:custGeom>
                <a:rect b="b" l="l" r="r" t="t"/>
                <a:pathLst>
                  <a:path extrusionOk="0" h="998" w="1237">
                    <a:moveTo>
                      <a:pt x="1237" y="0"/>
                    </a:moveTo>
                    <a:lnTo>
                      <a:pt x="1" y="998"/>
                    </a:lnTo>
                    <a:lnTo>
                      <a:pt x="990" y="998"/>
                    </a:lnTo>
                    <a:lnTo>
                      <a:pt x="1237" y="823"/>
                    </a:lnTo>
                    <a:lnTo>
                      <a:pt x="1237"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6" name="Google Shape;1976;p23"/>
              <p:cNvSpPr/>
              <p:nvPr/>
            </p:nvSpPr>
            <p:spPr>
              <a:xfrm>
                <a:off x="1864574" y="4686605"/>
                <a:ext cx="109244" cy="106568"/>
              </a:xfrm>
              <a:custGeom>
                <a:rect b="b" l="l" r="r" t="t"/>
                <a:pathLst>
                  <a:path extrusionOk="0" h="2469" w="2531">
                    <a:moveTo>
                      <a:pt x="2531" y="0"/>
                    </a:moveTo>
                    <a:lnTo>
                      <a:pt x="1" y="2469"/>
                    </a:lnTo>
                    <a:lnTo>
                      <a:pt x="877" y="2469"/>
                    </a:lnTo>
                    <a:lnTo>
                      <a:pt x="2531" y="1056"/>
                    </a:lnTo>
                    <a:lnTo>
                      <a:pt x="253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7" name="Google Shape;1977;p23"/>
              <p:cNvSpPr/>
              <p:nvPr/>
            </p:nvSpPr>
            <p:spPr>
              <a:xfrm>
                <a:off x="1768020" y="4636839"/>
                <a:ext cx="142264" cy="156335"/>
              </a:xfrm>
              <a:custGeom>
                <a:rect b="b" l="l" r="r" t="t"/>
                <a:pathLst>
                  <a:path extrusionOk="0" h="3622" w="3296">
                    <a:moveTo>
                      <a:pt x="2368" y="1"/>
                    </a:moveTo>
                    <a:lnTo>
                      <a:pt x="1" y="3622"/>
                    </a:lnTo>
                    <a:lnTo>
                      <a:pt x="730" y="3622"/>
                    </a:lnTo>
                    <a:lnTo>
                      <a:pt x="3295" y="312"/>
                    </a:lnTo>
                    <a:lnTo>
                      <a:pt x="236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8" name="Google Shape;1978;p23"/>
              <p:cNvSpPr/>
              <p:nvPr/>
            </p:nvSpPr>
            <p:spPr>
              <a:xfrm>
                <a:off x="1724772" y="4616855"/>
                <a:ext cx="127200" cy="176319"/>
              </a:xfrm>
              <a:custGeom>
                <a:rect b="b" l="l" r="r" t="t"/>
                <a:pathLst>
                  <a:path extrusionOk="0" h="4085" w="2947">
                    <a:moveTo>
                      <a:pt x="1990" y="1"/>
                    </a:moveTo>
                    <a:lnTo>
                      <a:pt x="0" y="4085"/>
                    </a:lnTo>
                    <a:lnTo>
                      <a:pt x="685" y="4085"/>
                    </a:lnTo>
                    <a:lnTo>
                      <a:pt x="2947" y="322"/>
                    </a:lnTo>
                    <a:lnTo>
                      <a:pt x="199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9" name="Google Shape;1979;p23"/>
              <p:cNvSpPr/>
              <p:nvPr/>
            </p:nvSpPr>
            <p:spPr>
              <a:xfrm>
                <a:off x="1814247" y="4656262"/>
                <a:ext cx="153270" cy="136911"/>
              </a:xfrm>
              <a:custGeom>
                <a:rect b="b" l="l" r="r" t="t"/>
                <a:pathLst>
                  <a:path extrusionOk="0" h="3172" w="3551">
                    <a:moveTo>
                      <a:pt x="2637" y="1"/>
                    </a:moveTo>
                    <a:lnTo>
                      <a:pt x="1" y="3172"/>
                    </a:lnTo>
                    <a:lnTo>
                      <a:pt x="794" y="3172"/>
                    </a:lnTo>
                    <a:lnTo>
                      <a:pt x="3550" y="309"/>
                    </a:lnTo>
                    <a:lnTo>
                      <a:pt x="2637"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0" name="Google Shape;1980;p23"/>
              <p:cNvSpPr/>
              <p:nvPr/>
            </p:nvSpPr>
            <p:spPr>
              <a:xfrm>
                <a:off x="1683638" y="4595965"/>
                <a:ext cx="108079" cy="197209"/>
              </a:xfrm>
              <a:custGeom>
                <a:rect b="b" l="l" r="r" t="t"/>
                <a:pathLst>
                  <a:path extrusionOk="0" h="4569" w="2504">
                    <a:moveTo>
                      <a:pt x="1501" y="0"/>
                    </a:moveTo>
                    <a:lnTo>
                      <a:pt x="0" y="4569"/>
                    </a:lnTo>
                    <a:lnTo>
                      <a:pt x="653" y="4569"/>
                    </a:lnTo>
                    <a:lnTo>
                      <a:pt x="2504" y="337"/>
                    </a:lnTo>
                    <a:lnTo>
                      <a:pt x="150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1" name="Google Shape;1981;p23"/>
              <p:cNvSpPr/>
              <p:nvPr/>
            </p:nvSpPr>
            <p:spPr>
              <a:xfrm>
                <a:off x="1643800" y="4573736"/>
                <a:ext cx="84642" cy="219438"/>
              </a:xfrm>
              <a:custGeom>
                <a:rect b="b" l="l" r="r" t="t"/>
                <a:pathLst>
                  <a:path extrusionOk="0" h="5084" w="1961">
                    <a:moveTo>
                      <a:pt x="892" y="0"/>
                    </a:moveTo>
                    <a:lnTo>
                      <a:pt x="1" y="5084"/>
                    </a:lnTo>
                    <a:lnTo>
                      <a:pt x="635" y="5084"/>
                    </a:lnTo>
                    <a:lnTo>
                      <a:pt x="1961" y="359"/>
                    </a:lnTo>
                    <a:lnTo>
                      <a:pt x="89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2" name="Google Shape;1982;p23"/>
              <p:cNvSpPr/>
              <p:nvPr/>
            </p:nvSpPr>
            <p:spPr>
              <a:xfrm>
                <a:off x="1604781" y="4549738"/>
                <a:ext cx="56025" cy="243436"/>
              </a:xfrm>
              <a:custGeom>
                <a:rect b="b" l="l" r="r" t="t"/>
                <a:pathLst>
                  <a:path extrusionOk="0" h="5640" w="1298">
                    <a:moveTo>
                      <a:pt x="140" y="0"/>
                    </a:moveTo>
                    <a:lnTo>
                      <a:pt x="0" y="5640"/>
                    </a:lnTo>
                    <a:lnTo>
                      <a:pt x="623" y="5640"/>
                    </a:lnTo>
                    <a:lnTo>
                      <a:pt x="1298" y="390"/>
                    </a:lnTo>
                    <a:lnTo>
                      <a:pt x="14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3" name="Google Shape;1983;p23"/>
              <p:cNvSpPr/>
              <p:nvPr/>
            </p:nvSpPr>
            <p:spPr>
              <a:xfrm>
                <a:off x="2010289" y="4441962"/>
                <a:ext cx="362090" cy="204763"/>
              </a:xfrm>
              <a:custGeom>
                <a:rect b="b" l="l" r="r" t="t"/>
                <a:pathLst>
                  <a:path extrusionOk="0" h="4744" w="8389">
                    <a:moveTo>
                      <a:pt x="8389" y="0"/>
                    </a:moveTo>
                    <a:lnTo>
                      <a:pt x="1" y="4744"/>
                    </a:lnTo>
                    <a:lnTo>
                      <a:pt x="122" y="4702"/>
                    </a:lnTo>
                    <a:lnTo>
                      <a:pt x="8389" y="560"/>
                    </a:lnTo>
                    <a:lnTo>
                      <a:pt x="83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4" name="Google Shape;1984;p23"/>
              <p:cNvSpPr/>
              <p:nvPr/>
            </p:nvSpPr>
            <p:spPr>
              <a:xfrm>
                <a:off x="2003383" y="4351495"/>
                <a:ext cx="368996" cy="297562"/>
              </a:xfrm>
              <a:custGeom>
                <a:rect b="b" l="l" r="r" t="t"/>
                <a:pathLst>
                  <a:path extrusionOk="0" h="6894" w="8549">
                    <a:moveTo>
                      <a:pt x="8549" y="1"/>
                    </a:moveTo>
                    <a:lnTo>
                      <a:pt x="1" y="6893"/>
                    </a:lnTo>
                    <a:lnTo>
                      <a:pt x="1" y="6893"/>
                    </a:lnTo>
                    <a:lnTo>
                      <a:pt x="39" y="6880"/>
                    </a:lnTo>
                    <a:lnTo>
                      <a:pt x="8549" y="824"/>
                    </a:lnTo>
                    <a:lnTo>
                      <a:pt x="8549"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5" name="Google Shape;1985;p23"/>
              <p:cNvSpPr/>
              <p:nvPr/>
            </p:nvSpPr>
            <p:spPr>
              <a:xfrm>
                <a:off x="2005973" y="4401347"/>
                <a:ext cx="366406" cy="246846"/>
              </a:xfrm>
              <a:custGeom>
                <a:rect b="b" l="l" r="r" t="t"/>
                <a:pathLst>
                  <a:path extrusionOk="0" h="5719" w="8489">
                    <a:moveTo>
                      <a:pt x="8489" y="0"/>
                    </a:moveTo>
                    <a:lnTo>
                      <a:pt x="1" y="5718"/>
                    </a:lnTo>
                    <a:lnTo>
                      <a:pt x="64" y="5697"/>
                    </a:lnTo>
                    <a:lnTo>
                      <a:pt x="8489" y="667"/>
                    </a:lnTo>
                    <a:lnTo>
                      <a:pt x="84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6" name="Google Shape;1986;p23"/>
              <p:cNvSpPr/>
              <p:nvPr/>
            </p:nvSpPr>
            <p:spPr>
              <a:xfrm>
                <a:off x="2001657" y="4288046"/>
                <a:ext cx="370723" cy="361572"/>
              </a:xfrm>
              <a:custGeom>
                <a:rect b="b" l="l" r="r" t="t"/>
                <a:pathLst>
                  <a:path extrusionOk="0" h="8377" w="8589">
                    <a:moveTo>
                      <a:pt x="8589" y="0"/>
                    </a:moveTo>
                    <a:lnTo>
                      <a:pt x="1" y="8377"/>
                    </a:lnTo>
                    <a:lnTo>
                      <a:pt x="1" y="8377"/>
                    </a:lnTo>
                    <a:lnTo>
                      <a:pt x="28" y="8368"/>
                    </a:lnTo>
                    <a:lnTo>
                      <a:pt x="8589" y="1056"/>
                    </a:lnTo>
                    <a:lnTo>
                      <a:pt x="85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7" name="Google Shape;1987;p23"/>
              <p:cNvSpPr/>
              <p:nvPr/>
            </p:nvSpPr>
            <p:spPr>
              <a:xfrm>
                <a:off x="1999455" y="4238281"/>
                <a:ext cx="309302" cy="412116"/>
              </a:xfrm>
              <a:custGeom>
                <a:rect b="b" l="l" r="r" t="t"/>
                <a:pathLst>
                  <a:path extrusionOk="0" h="9548" w="7166">
                    <a:moveTo>
                      <a:pt x="6238" y="1"/>
                    </a:moveTo>
                    <a:lnTo>
                      <a:pt x="0" y="9548"/>
                    </a:lnTo>
                    <a:lnTo>
                      <a:pt x="15" y="9543"/>
                    </a:lnTo>
                    <a:lnTo>
                      <a:pt x="7166" y="312"/>
                    </a:lnTo>
                    <a:lnTo>
                      <a:pt x="623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8" name="Google Shape;1988;p23"/>
              <p:cNvSpPr/>
              <p:nvPr/>
            </p:nvSpPr>
            <p:spPr>
              <a:xfrm>
                <a:off x="1998679" y="4218297"/>
                <a:ext cx="251853" cy="432316"/>
              </a:xfrm>
              <a:custGeom>
                <a:rect b="b" l="l" r="r" t="t"/>
                <a:pathLst>
                  <a:path extrusionOk="0" h="10016" w="5835">
                    <a:moveTo>
                      <a:pt x="4877" y="1"/>
                    </a:moveTo>
                    <a:lnTo>
                      <a:pt x="0" y="10016"/>
                    </a:lnTo>
                    <a:lnTo>
                      <a:pt x="12" y="10013"/>
                    </a:lnTo>
                    <a:lnTo>
                      <a:pt x="5835" y="322"/>
                    </a:lnTo>
                    <a:lnTo>
                      <a:pt x="4877"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9" name="Google Shape;1989;p23"/>
              <p:cNvSpPr/>
              <p:nvPr/>
            </p:nvSpPr>
            <p:spPr>
              <a:xfrm>
                <a:off x="2000448" y="4257790"/>
                <a:ext cx="365630" cy="392261"/>
              </a:xfrm>
              <a:custGeom>
                <a:rect b="b" l="l" r="r" t="t"/>
                <a:pathLst>
                  <a:path extrusionOk="0" h="9088" w="8471">
                    <a:moveTo>
                      <a:pt x="7556" y="0"/>
                    </a:moveTo>
                    <a:lnTo>
                      <a:pt x="1" y="9088"/>
                    </a:lnTo>
                    <a:lnTo>
                      <a:pt x="19" y="9081"/>
                    </a:lnTo>
                    <a:lnTo>
                      <a:pt x="8470" y="306"/>
                    </a:lnTo>
                    <a:lnTo>
                      <a:pt x="755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0" name="Google Shape;1990;p23"/>
              <p:cNvSpPr/>
              <p:nvPr/>
            </p:nvSpPr>
            <p:spPr>
              <a:xfrm>
                <a:off x="1622866" y="4288046"/>
                <a:ext cx="368349" cy="360709"/>
              </a:xfrm>
              <a:custGeom>
                <a:rect b="b" l="l" r="r" t="t"/>
                <a:pathLst>
                  <a:path extrusionOk="0" h="8357" w="8534">
                    <a:moveTo>
                      <a:pt x="1" y="0"/>
                    </a:moveTo>
                    <a:lnTo>
                      <a:pt x="1" y="1058"/>
                    </a:lnTo>
                    <a:lnTo>
                      <a:pt x="8502" y="8347"/>
                    </a:lnTo>
                    <a:lnTo>
                      <a:pt x="8534" y="8357"/>
                    </a:lnTo>
                    <a:lnTo>
                      <a:pt x="8534" y="8357"/>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1" name="Google Shape;1991;p23"/>
              <p:cNvSpPr/>
              <p:nvPr/>
            </p:nvSpPr>
            <p:spPr>
              <a:xfrm>
                <a:off x="1622953" y="4442092"/>
                <a:ext cx="357990" cy="203209"/>
              </a:xfrm>
              <a:custGeom>
                <a:rect b="b" l="l" r="r" t="t"/>
                <a:pathLst>
                  <a:path extrusionOk="0" h="4708" w="8294">
                    <a:moveTo>
                      <a:pt x="1" y="1"/>
                    </a:moveTo>
                    <a:lnTo>
                      <a:pt x="1" y="560"/>
                    </a:lnTo>
                    <a:lnTo>
                      <a:pt x="8150" y="4659"/>
                    </a:lnTo>
                    <a:lnTo>
                      <a:pt x="8294" y="4708"/>
                    </a:lnTo>
                    <a:lnTo>
                      <a:pt x="8294" y="47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2" name="Google Shape;1992;p23"/>
              <p:cNvSpPr/>
              <p:nvPr/>
            </p:nvSpPr>
            <p:spPr>
              <a:xfrm>
                <a:off x="1622953" y="4476320"/>
                <a:ext cx="347588" cy="165485"/>
              </a:xfrm>
              <a:custGeom>
                <a:rect b="b" l="l" r="r" t="t"/>
                <a:pathLst>
                  <a:path extrusionOk="0" h="3834" w="8053">
                    <a:moveTo>
                      <a:pt x="1" y="0"/>
                    </a:moveTo>
                    <a:lnTo>
                      <a:pt x="1" y="485"/>
                    </a:lnTo>
                    <a:lnTo>
                      <a:pt x="7646" y="3698"/>
                    </a:lnTo>
                    <a:lnTo>
                      <a:pt x="8052" y="3833"/>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3" name="Google Shape;1993;p23"/>
              <p:cNvSpPr/>
              <p:nvPr/>
            </p:nvSpPr>
            <p:spPr>
              <a:xfrm>
                <a:off x="1622866" y="4351667"/>
                <a:ext cx="366277" cy="296440"/>
              </a:xfrm>
              <a:custGeom>
                <a:rect b="b" l="l" r="r" t="t"/>
                <a:pathLst>
                  <a:path extrusionOk="0" h="6868" w="8486">
                    <a:moveTo>
                      <a:pt x="1" y="0"/>
                    </a:moveTo>
                    <a:lnTo>
                      <a:pt x="1" y="823"/>
                    </a:lnTo>
                    <a:lnTo>
                      <a:pt x="8441" y="6851"/>
                    </a:lnTo>
                    <a:lnTo>
                      <a:pt x="8486" y="6868"/>
                    </a:lnTo>
                    <a:lnTo>
                      <a:pt x="8486" y="6868"/>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4" name="Google Shape;1994;p23"/>
              <p:cNvSpPr/>
              <p:nvPr/>
            </p:nvSpPr>
            <p:spPr>
              <a:xfrm>
                <a:off x="1622866" y="4401476"/>
                <a:ext cx="363169" cy="245551"/>
              </a:xfrm>
              <a:custGeom>
                <a:rect b="b" l="l" r="r" t="t"/>
                <a:pathLst>
                  <a:path extrusionOk="0" h="5689" w="8414">
                    <a:moveTo>
                      <a:pt x="1" y="1"/>
                    </a:moveTo>
                    <a:lnTo>
                      <a:pt x="3" y="668"/>
                    </a:lnTo>
                    <a:lnTo>
                      <a:pt x="8341" y="5664"/>
                    </a:lnTo>
                    <a:lnTo>
                      <a:pt x="8414" y="5689"/>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5" name="Google Shape;1995;p23"/>
              <p:cNvSpPr/>
              <p:nvPr/>
            </p:nvSpPr>
            <p:spPr>
              <a:xfrm>
                <a:off x="2019137" y="4476190"/>
                <a:ext cx="353242" cy="167557"/>
              </a:xfrm>
              <a:custGeom>
                <a:rect b="b" l="l" r="r" t="t"/>
                <a:pathLst>
                  <a:path extrusionOk="0" h="3882" w="8184">
                    <a:moveTo>
                      <a:pt x="8184" y="0"/>
                    </a:moveTo>
                    <a:lnTo>
                      <a:pt x="1" y="3881"/>
                    </a:lnTo>
                    <a:lnTo>
                      <a:pt x="351" y="3764"/>
                    </a:lnTo>
                    <a:lnTo>
                      <a:pt x="8184" y="485"/>
                    </a:lnTo>
                    <a:lnTo>
                      <a:pt x="818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6" name="Google Shape;1996;p23"/>
              <p:cNvSpPr/>
              <p:nvPr/>
            </p:nvSpPr>
            <p:spPr>
              <a:xfrm>
                <a:off x="1686487" y="4238367"/>
                <a:ext cx="307403" cy="411339"/>
              </a:xfrm>
              <a:custGeom>
                <a:rect b="b" l="l" r="r" t="t"/>
                <a:pathLst>
                  <a:path extrusionOk="0" h="9530" w="7122">
                    <a:moveTo>
                      <a:pt x="927" y="0"/>
                    </a:moveTo>
                    <a:lnTo>
                      <a:pt x="1" y="312"/>
                    </a:lnTo>
                    <a:lnTo>
                      <a:pt x="7103" y="9523"/>
                    </a:lnTo>
                    <a:lnTo>
                      <a:pt x="7121" y="9529"/>
                    </a:lnTo>
                    <a:lnTo>
                      <a:pt x="927"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7" name="Google Shape;1997;p23"/>
              <p:cNvSpPr/>
              <p:nvPr/>
            </p:nvSpPr>
            <p:spPr>
              <a:xfrm>
                <a:off x="1629297" y="4257790"/>
                <a:ext cx="363428" cy="391484"/>
              </a:xfrm>
              <a:custGeom>
                <a:rect b="b" l="l" r="r" t="t"/>
                <a:pathLst>
                  <a:path extrusionOk="0" h="9070" w="8420">
                    <a:moveTo>
                      <a:pt x="913" y="0"/>
                    </a:moveTo>
                    <a:lnTo>
                      <a:pt x="0" y="306"/>
                    </a:lnTo>
                    <a:lnTo>
                      <a:pt x="8396" y="9063"/>
                    </a:lnTo>
                    <a:lnTo>
                      <a:pt x="8420" y="9069"/>
                    </a:lnTo>
                    <a:lnTo>
                      <a:pt x="91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8" name="Google Shape;1998;p23"/>
              <p:cNvSpPr/>
              <p:nvPr/>
            </p:nvSpPr>
            <p:spPr>
              <a:xfrm>
                <a:off x="1998031" y="4197363"/>
                <a:ext cx="192246" cy="453465"/>
              </a:xfrm>
              <a:custGeom>
                <a:rect b="b" l="l" r="r" t="t"/>
                <a:pathLst>
                  <a:path extrusionOk="0" h="10506" w="4454">
                    <a:moveTo>
                      <a:pt x="3451" y="1"/>
                    </a:moveTo>
                    <a:lnTo>
                      <a:pt x="0" y="10506"/>
                    </a:lnTo>
                    <a:lnTo>
                      <a:pt x="0" y="10506"/>
                    </a:lnTo>
                    <a:lnTo>
                      <a:pt x="10" y="10503"/>
                    </a:lnTo>
                    <a:lnTo>
                      <a:pt x="4454" y="337"/>
                    </a:lnTo>
                    <a:lnTo>
                      <a:pt x="345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9" name="Google Shape;1999;p23"/>
              <p:cNvSpPr/>
              <p:nvPr/>
            </p:nvSpPr>
            <p:spPr>
              <a:xfrm>
                <a:off x="2049178" y="4505886"/>
                <a:ext cx="323201" cy="127761"/>
              </a:xfrm>
              <a:custGeom>
                <a:rect b="b" l="l" r="r" t="t"/>
                <a:pathLst>
                  <a:path extrusionOk="0" h="2960" w="7488">
                    <a:moveTo>
                      <a:pt x="7488" y="0"/>
                    </a:moveTo>
                    <a:lnTo>
                      <a:pt x="1" y="2960"/>
                    </a:lnTo>
                    <a:lnTo>
                      <a:pt x="7488" y="443"/>
                    </a:lnTo>
                    <a:lnTo>
                      <a:pt x="748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0" name="Google Shape;2000;p23"/>
              <p:cNvSpPr/>
              <p:nvPr/>
            </p:nvSpPr>
            <p:spPr>
              <a:xfrm>
                <a:off x="1744756" y="4218297"/>
                <a:ext cx="250084" cy="431668"/>
              </a:xfrm>
              <a:custGeom>
                <a:rect b="b" l="l" r="r" t="t"/>
                <a:pathLst>
                  <a:path extrusionOk="0" h="10001" w="5794">
                    <a:moveTo>
                      <a:pt x="956" y="1"/>
                    </a:moveTo>
                    <a:lnTo>
                      <a:pt x="0" y="322"/>
                    </a:lnTo>
                    <a:lnTo>
                      <a:pt x="5778" y="9996"/>
                    </a:lnTo>
                    <a:lnTo>
                      <a:pt x="5793" y="10001"/>
                    </a:lnTo>
                    <a:lnTo>
                      <a:pt x="95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1" name="Google Shape;2001;p23"/>
              <p:cNvSpPr/>
              <p:nvPr/>
            </p:nvSpPr>
            <p:spPr>
              <a:xfrm>
                <a:off x="1622953" y="4506015"/>
                <a:ext cx="312971" cy="124179"/>
              </a:xfrm>
              <a:custGeom>
                <a:rect b="b" l="l" r="r" t="t"/>
                <a:pathLst>
                  <a:path extrusionOk="0" h="2877" w="7251">
                    <a:moveTo>
                      <a:pt x="1" y="0"/>
                    </a:moveTo>
                    <a:lnTo>
                      <a:pt x="1" y="442"/>
                    </a:lnTo>
                    <a:lnTo>
                      <a:pt x="7251" y="2877"/>
                    </a:lnTo>
                    <a:lnTo>
                      <a:pt x="7251" y="2877"/>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2" name="Google Shape;2002;p23"/>
              <p:cNvSpPr/>
              <p:nvPr/>
            </p:nvSpPr>
            <p:spPr>
              <a:xfrm>
                <a:off x="1997427" y="4175178"/>
                <a:ext cx="129531" cy="475823"/>
              </a:xfrm>
              <a:custGeom>
                <a:rect b="b" l="l" r="r" t="t"/>
                <a:pathLst>
                  <a:path extrusionOk="0" h="11024" w="3001">
                    <a:moveTo>
                      <a:pt x="1933" y="0"/>
                    </a:moveTo>
                    <a:lnTo>
                      <a:pt x="1" y="11022"/>
                    </a:lnTo>
                    <a:lnTo>
                      <a:pt x="7" y="11023"/>
                    </a:lnTo>
                    <a:lnTo>
                      <a:pt x="9" y="11022"/>
                    </a:lnTo>
                    <a:lnTo>
                      <a:pt x="3000" y="360"/>
                    </a:lnTo>
                    <a:lnTo>
                      <a:pt x="193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3" name="Google Shape;2003;p23"/>
              <p:cNvSpPr/>
              <p:nvPr/>
            </p:nvSpPr>
            <p:spPr>
              <a:xfrm>
                <a:off x="1996952" y="4151136"/>
                <a:ext cx="62413" cy="499692"/>
              </a:xfrm>
              <a:custGeom>
                <a:rect b="b" l="l" r="r" t="t"/>
                <a:pathLst>
                  <a:path extrusionOk="0" h="11577" w="1446">
                    <a:moveTo>
                      <a:pt x="288" y="1"/>
                    </a:moveTo>
                    <a:lnTo>
                      <a:pt x="0" y="11574"/>
                    </a:lnTo>
                    <a:lnTo>
                      <a:pt x="8" y="11577"/>
                    </a:lnTo>
                    <a:lnTo>
                      <a:pt x="1446" y="391"/>
                    </a:lnTo>
                    <a:lnTo>
                      <a:pt x="28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4" name="Google Shape;2004;p23"/>
              <p:cNvSpPr/>
              <p:nvPr/>
            </p:nvSpPr>
            <p:spPr>
              <a:xfrm>
                <a:off x="1804967" y="4197363"/>
                <a:ext cx="190649" cy="452904"/>
              </a:xfrm>
              <a:custGeom>
                <a:rect b="b" l="l" r="r" t="t"/>
                <a:pathLst>
                  <a:path extrusionOk="0" h="10493" w="4417">
                    <a:moveTo>
                      <a:pt x="1004" y="1"/>
                    </a:moveTo>
                    <a:lnTo>
                      <a:pt x="1" y="339"/>
                    </a:lnTo>
                    <a:lnTo>
                      <a:pt x="4405" y="10488"/>
                    </a:lnTo>
                    <a:lnTo>
                      <a:pt x="4416" y="10493"/>
                    </a:lnTo>
                    <a:lnTo>
                      <a:pt x="4416" y="10493"/>
                    </a:lnTo>
                    <a:lnTo>
                      <a:pt x="1004"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5" name="Google Shape;2005;p23"/>
              <p:cNvSpPr/>
              <p:nvPr/>
            </p:nvSpPr>
            <p:spPr>
              <a:xfrm>
                <a:off x="1935964" y="4151093"/>
                <a:ext cx="60859" cy="499606"/>
              </a:xfrm>
              <a:custGeom>
                <a:rect b="b" l="l" r="r" t="t"/>
                <a:pathLst>
                  <a:path extrusionOk="0" h="11575" w="1410">
                    <a:moveTo>
                      <a:pt x="1160" y="0"/>
                    </a:moveTo>
                    <a:lnTo>
                      <a:pt x="1" y="390"/>
                    </a:lnTo>
                    <a:lnTo>
                      <a:pt x="1401" y="11571"/>
                    </a:lnTo>
                    <a:lnTo>
                      <a:pt x="1410" y="11575"/>
                    </a:lnTo>
                    <a:lnTo>
                      <a:pt x="116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6" name="Google Shape;2006;p23"/>
              <p:cNvSpPr/>
              <p:nvPr/>
            </p:nvSpPr>
            <p:spPr>
              <a:xfrm>
                <a:off x="1868329" y="4175178"/>
                <a:ext cx="128020" cy="475305"/>
              </a:xfrm>
              <a:custGeom>
                <a:rect b="b" l="l" r="r" t="t"/>
                <a:pathLst>
                  <a:path extrusionOk="0" h="11012" w="2966">
                    <a:moveTo>
                      <a:pt x="1068" y="0"/>
                    </a:moveTo>
                    <a:lnTo>
                      <a:pt x="0" y="360"/>
                    </a:lnTo>
                    <a:lnTo>
                      <a:pt x="2953" y="11008"/>
                    </a:lnTo>
                    <a:lnTo>
                      <a:pt x="2965" y="11012"/>
                    </a:lnTo>
                    <a:lnTo>
                      <a:pt x="106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7" name="Google Shape;2007;p23"/>
              <p:cNvSpPr/>
              <p:nvPr/>
            </p:nvSpPr>
            <p:spPr>
              <a:xfrm>
                <a:off x="2092470" y="3996012"/>
                <a:ext cx="297303" cy="254184"/>
              </a:xfrm>
              <a:custGeom>
                <a:rect b="b" l="l" r="r" t="t"/>
                <a:pathLst>
                  <a:path extrusionOk="0" h="5889" w="6888">
                    <a:moveTo>
                      <a:pt x="1" y="0"/>
                    </a:moveTo>
                    <a:lnTo>
                      <a:pt x="6856" y="5878"/>
                    </a:lnTo>
                    <a:lnTo>
                      <a:pt x="6888" y="5888"/>
                    </a:lnTo>
                    <a:lnTo>
                      <a:pt x="87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8" name="Google Shape;2008;p23"/>
              <p:cNvSpPr/>
              <p:nvPr/>
            </p:nvSpPr>
            <p:spPr>
              <a:xfrm>
                <a:off x="2021468" y="4043533"/>
                <a:ext cx="358033" cy="203295"/>
              </a:xfrm>
              <a:custGeom>
                <a:rect b="b" l="l" r="r" t="t"/>
                <a:pathLst>
                  <a:path extrusionOk="0" h="4710" w="8295">
                    <a:moveTo>
                      <a:pt x="0" y="0"/>
                    </a:moveTo>
                    <a:lnTo>
                      <a:pt x="0" y="562"/>
                    </a:lnTo>
                    <a:lnTo>
                      <a:pt x="8152" y="4661"/>
                    </a:lnTo>
                    <a:lnTo>
                      <a:pt x="8295" y="470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9" name="Google Shape;2009;p23"/>
              <p:cNvSpPr/>
              <p:nvPr/>
            </p:nvSpPr>
            <p:spPr>
              <a:xfrm>
                <a:off x="2021468" y="4077804"/>
                <a:ext cx="347544" cy="165485"/>
              </a:xfrm>
              <a:custGeom>
                <a:rect b="b" l="l" r="r" t="t"/>
                <a:pathLst>
                  <a:path extrusionOk="0" h="3834" w="8052">
                    <a:moveTo>
                      <a:pt x="0" y="1"/>
                    </a:moveTo>
                    <a:lnTo>
                      <a:pt x="0" y="484"/>
                    </a:lnTo>
                    <a:lnTo>
                      <a:pt x="7647" y="3697"/>
                    </a:lnTo>
                    <a:lnTo>
                      <a:pt x="8052" y="3834"/>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0" name="Google Shape;2010;p23"/>
              <p:cNvSpPr/>
              <p:nvPr/>
            </p:nvSpPr>
            <p:spPr>
              <a:xfrm>
                <a:off x="2031784" y="3996012"/>
                <a:ext cx="355918" cy="253537"/>
              </a:xfrm>
              <a:custGeom>
                <a:rect b="b" l="l" r="r" t="t"/>
                <a:pathLst>
                  <a:path extrusionOk="0" h="5874" w="8246">
                    <a:moveTo>
                      <a:pt x="1" y="0"/>
                    </a:moveTo>
                    <a:lnTo>
                      <a:pt x="8201" y="5858"/>
                    </a:lnTo>
                    <a:lnTo>
                      <a:pt x="8246" y="5873"/>
                    </a:lnTo>
                    <a:lnTo>
                      <a:pt x="8246" y="5873"/>
                    </a:lnTo>
                    <a:lnTo>
                      <a:pt x="99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1" name="Google Shape;2011;p23"/>
              <p:cNvSpPr/>
              <p:nvPr/>
            </p:nvSpPr>
            <p:spPr>
              <a:xfrm>
                <a:off x="2021468" y="4002918"/>
                <a:ext cx="363169" cy="245638"/>
              </a:xfrm>
              <a:custGeom>
                <a:rect b="b" l="l" r="r" t="t"/>
                <a:pathLst>
                  <a:path extrusionOk="0" h="5691" w="8414">
                    <a:moveTo>
                      <a:pt x="0" y="0"/>
                    </a:moveTo>
                    <a:lnTo>
                      <a:pt x="0" y="668"/>
                    </a:lnTo>
                    <a:lnTo>
                      <a:pt x="8340" y="5665"/>
                    </a:lnTo>
                    <a:lnTo>
                      <a:pt x="8413" y="5690"/>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2" name="Google Shape;2012;p23"/>
              <p:cNvSpPr/>
              <p:nvPr/>
            </p:nvSpPr>
            <p:spPr>
              <a:xfrm>
                <a:off x="2195152" y="3996012"/>
                <a:ext cx="196950" cy="255047"/>
              </a:xfrm>
              <a:custGeom>
                <a:rect b="b" l="l" r="r" t="t"/>
                <a:pathLst>
                  <a:path extrusionOk="0" h="5909" w="4563">
                    <a:moveTo>
                      <a:pt x="0" y="0"/>
                    </a:moveTo>
                    <a:lnTo>
                      <a:pt x="4552" y="5905"/>
                    </a:lnTo>
                    <a:lnTo>
                      <a:pt x="4562" y="5908"/>
                    </a:lnTo>
                    <a:lnTo>
                      <a:pt x="4562" y="5898"/>
                    </a:lnTo>
                    <a:lnTo>
                      <a:pt x="73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3" name="Google Shape;2013;p23"/>
              <p:cNvSpPr/>
              <p:nvPr/>
            </p:nvSpPr>
            <p:spPr>
              <a:xfrm>
                <a:off x="2146336" y="3996012"/>
                <a:ext cx="244947" cy="254745"/>
              </a:xfrm>
              <a:custGeom>
                <a:rect b="b" l="l" r="r" t="t"/>
                <a:pathLst>
                  <a:path extrusionOk="0" h="5902" w="5675">
                    <a:moveTo>
                      <a:pt x="0" y="0"/>
                    </a:moveTo>
                    <a:lnTo>
                      <a:pt x="5652" y="5893"/>
                    </a:lnTo>
                    <a:lnTo>
                      <a:pt x="5675" y="5902"/>
                    </a:lnTo>
                    <a:lnTo>
                      <a:pt x="79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4" name="Google Shape;2014;p23"/>
              <p:cNvSpPr/>
              <p:nvPr/>
            </p:nvSpPr>
            <p:spPr>
              <a:xfrm>
                <a:off x="2240300" y="3996012"/>
                <a:ext cx="151803" cy="254184"/>
              </a:xfrm>
              <a:custGeom>
                <a:rect b="b" l="l" r="r" t="t"/>
                <a:pathLst>
                  <a:path extrusionOk="0" h="5889" w="3517">
                    <a:moveTo>
                      <a:pt x="0" y="0"/>
                    </a:moveTo>
                    <a:lnTo>
                      <a:pt x="3516" y="5888"/>
                    </a:lnTo>
                    <a:lnTo>
                      <a:pt x="3516" y="5857"/>
                    </a:lnTo>
                    <a:lnTo>
                      <a:pt x="68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5" name="Google Shape;2015;p23"/>
              <p:cNvSpPr/>
              <p:nvPr/>
            </p:nvSpPr>
            <p:spPr>
              <a:xfrm>
                <a:off x="2021468" y="4107456"/>
                <a:ext cx="313058" cy="124179"/>
              </a:xfrm>
              <a:custGeom>
                <a:rect b="b" l="l" r="r" t="t"/>
                <a:pathLst>
                  <a:path extrusionOk="0" h="2877" w="7253">
                    <a:moveTo>
                      <a:pt x="0" y="0"/>
                    </a:moveTo>
                    <a:lnTo>
                      <a:pt x="2" y="442"/>
                    </a:lnTo>
                    <a:lnTo>
                      <a:pt x="7252" y="2877"/>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6" name="Google Shape;2016;p23"/>
              <p:cNvSpPr/>
              <p:nvPr/>
            </p:nvSpPr>
            <p:spPr>
              <a:xfrm>
                <a:off x="2282771" y="3996012"/>
                <a:ext cx="109331" cy="252026"/>
              </a:xfrm>
              <a:custGeom>
                <a:rect b="b" l="l" r="r" t="t"/>
                <a:pathLst>
                  <a:path extrusionOk="0" h="5839" w="2533">
                    <a:moveTo>
                      <a:pt x="1" y="0"/>
                    </a:moveTo>
                    <a:lnTo>
                      <a:pt x="2532" y="5838"/>
                    </a:lnTo>
                    <a:lnTo>
                      <a:pt x="2532" y="5777"/>
                    </a:lnTo>
                    <a:lnTo>
                      <a:pt x="65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7" name="Google Shape;2017;p23"/>
              <p:cNvSpPr/>
              <p:nvPr/>
            </p:nvSpPr>
            <p:spPr>
              <a:xfrm>
                <a:off x="2362923" y="3996012"/>
                <a:ext cx="29178" cy="232603"/>
              </a:xfrm>
              <a:custGeom>
                <a:rect b="b" l="l" r="r" t="t"/>
                <a:pathLst>
                  <a:path extrusionOk="0" h="5389" w="676">
                    <a:moveTo>
                      <a:pt x="1" y="0"/>
                    </a:moveTo>
                    <a:lnTo>
                      <a:pt x="675" y="5389"/>
                    </a:lnTo>
                    <a:lnTo>
                      <a:pt x="675" y="2414"/>
                    </a:lnTo>
                    <a:lnTo>
                      <a:pt x="62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8" name="Google Shape;2018;p23"/>
              <p:cNvSpPr/>
              <p:nvPr/>
            </p:nvSpPr>
            <p:spPr>
              <a:xfrm>
                <a:off x="2323387" y="3996012"/>
                <a:ext cx="68715" cy="247494"/>
              </a:xfrm>
              <a:custGeom>
                <a:rect b="b" l="l" r="r" t="t"/>
                <a:pathLst>
                  <a:path extrusionOk="0" h="5734" w="1592">
                    <a:moveTo>
                      <a:pt x="1" y="0"/>
                    </a:moveTo>
                    <a:lnTo>
                      <a:pt x="1591" y="5734"/>
                    </a:lnTo>
                    <a:lnTo>
                      <a:pt x="1591" y="5560"/>
                    </a:lnTo>
                    <a:lnTo>
                      <a:pt x="63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9" name="Google Shape;2019;p23"/>
              <p:cNvSpPr/>
              <p:nvPr/>
            </p:nvSpPr>
            <p:spPr>
              <a:xfrm>
                <a:off x="1611730" y="4043404"/>
                <a:ext cx="362090" cy="204763"/>
              </a:xfrm>
              <a:custGeom>
                <a:rect b="b" l="l" r="r" t="t"/>
                <a:pathLst>
                  <a:path extrusionOk="0" h="4744" w="8389">
                    <a:moveTo>
                      <a:pt x="8389" y="0"/>
                    </a:moveTo>
                    <a:lnTo>
                      <a:pt x="1" y="4744"/>
                    </a:lnTo>
                    <a:lnTo>
                      <a:pt x="122" y="4704"/>
                    </a:lnTo>
                    <a:lnTo>
                      <a:pt x="8389" y="561"/>
                    </a:lnTo>
                    <a:lnTo>
                      <a:pt x="83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0" name="Google Shape;2020;p23"/>
              <p:cNvSpPr/>
              <p:nvPr/>
            </p:nvSpPr>
            <p:spPr>
              <a:xfrm>
                <a:off x="1604911" y="3996012"/>
                <a:ext cx="358335" cy="254486"/>
              </a:xfrm>
              <a:custGeom>
                <a:rect b="b" l="l" r="r" t="t"/>
                <a:pathLst>
                  <a:path extrusionOk="0" h="5896" w="8302">
                    <a:moveTo>
                      <a:pt x="7311" y="0"/>
                    </a:moveTo>
                    <a:lnTo>
                      <a:pt x="0" y="5895"/>
                    </a:lnTo>
                    <a:lnTo>
                      <a:pt x="37" y="5883"/>
                    </a:lnTo>
                    <a:lnTo>
                      <a:pt x="83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1" name="Google Shape;2021;p23"/>
              <p:cNvSpPr/>
              <p:nvPr/>
            </p:nvSpPr>
            <p:spPr>
              <a:xfrm>
                <a:off x="1607414" y="4002788"/>
                <a:ext cx="366406" cy="246846"/>
              </a:xfrm>
              <a:custGeom>
                <a:rect b="b" l="l" r="r" t="t"/>
                <a:pathLst>
                  <a:path extrusionOk="0" h="5719" w="8489">
                    <a:moveTo>
                      <a:pt x="8489" y="0"/>
                    </a:moveTo>
                    <a:lnTo>
                      <a:pt x="1" y="5718"/>
                    </a:lnTo>
                    <a:lnTo>
                      <a:pt x="1" y="5718"/>
                    </a:lnTo>
                    <a:lnTo>
                      <a:pt x="64" y="5698"/>
                    </a:lnTo>
                    <a:lnTo>
                      <a:pt x="8489" y="668"/>
                    </a:lnTo>
                    <a:lnTo>
                      <a:pt x="84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2" name="Google Shape;2022;p23"/>
              <p:cNvSpPr/>
              <p:nvPr/>
            </p:nvSpPr>
            <p:spPr>
              <a:xfrm>
                <a:off x="1603098" y="3996012"/>
                <a:ext cx="299332" cy="255047"/>
              </a:xfrm>
              <a:custGeom>
                <a:rect b="b" l="l" r="r" t="t"/>
                <a:pathLst>
                  <a:path extrusionOk="0" h="5909" w="6935">
                    <a:moveTo>
                      <a:pt x="6059" y="0"/>
                    </a:moveTo>
                    <a:lnTo>
                      <a:pt x="1" y="5908"/>
                    </a:lnTo>
                    <a:lnTo>
                      <a:pt x="1" y="5908"/>
                    </a:lnTo>
                    <a:lnTo>
                      <a:pt x="27" y="5900"/>
                    </a:lnTo>
                    <a:lnTo>
                      <a:pt x="693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3" name="Google Shape;2023;p23"/>
              <p:cNvSpPr/>
              <p:nvPr/>
            </p:nvSpPr>
            <p:spPr>
              <a:xfrm>
                <a:off x="1600897" y="3996012"/>
                <a:ext cx="198677" cy="255824"/>
              </a:xfrm>
              <a:custGeom>
                <a:rect b="b" l="l" r="r" t="t"/>
                <a:pathLst>
                  <a:path extrusionOk="0" h="5927" w="4603">
                    <a:moveTo>
                      <a:pt x="3873" y="0"/>
                    </a:moveTo>
                    <a:lnTo>
                      <a:pt x="0" y="5927"/>
                    </a:lnTo>
                    <a:lnTo>
                      <a:pt x="15" y="5922"/>
                    </a:lnTo>
                    <a:lnTo>
                      <a:pt x="46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4" name="Google Shape;2024;p23"/>
              <p:cNvSpPr/>
              <p:nvPr/>
            </p:nvSpPr>
            <p:spPr>
              <a:xfrm>
                <a:off x="1600077" y="3996012"/>
                <a:ext cx="154263" cy="256126"/>
              </a:xfrm>
              <a:custGeom>
                <a:rect b="b" l="l" r="r" t="t"/>
                <a:pathLst>
                  <a:path extrusionOk="0" h="5934" w="3574">
                    <a:moveTo>
                      <a:pt x="2889" y="0"/>
                    </a:moveTo>
                    <a:lnTo>
                      <a:pt x="1" y="5933"/>
                    </a:lnTo>
                    <a:lnTo>
                      <a:pt x="12" y="5928"/>
                    </a:lnTo>
                    <a:lnTo>
                      <a:pt x="357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5" name="Google Shape;2025;p23"/>
              <p:cNvSpPr/>
              <p:nvPr/>
            </p:nvSpPr>
            <p:spPr>
              <a:xfrm>
                <a:off x="1601889" y="3996012"/>
                <a:ext cx="246631" cy="255479"/>
              </a:xfrm>
              <a:custGeom>
                <a:rect b="b" l="l" r="r" t="t"/>
                <a:pathLst>
                  <a:path extrusionOk="0" h="5919" w="5714">
                    <a:moveTo>
                      <a:pt x="4921" y="0"/>
                    </a:moveTo>
                    <a:lnTo>
                      <a:pt x="0" y="5918"/>
                    </a:lnTo>
                    <a:lnTo>
                      <a:pt x="19" y="5913"/>
                    </a:lnTo>
                    <a:lnTo>
                      <a:pt x="571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6" name="Google Shape;2026;p23"/>
              <p:cNvSpPr/>
              <p:nvPr/>
            </p:nvSpPr>
            <p:spPr>
              <a:xfrm>
                <a:off x="1620665" y="4077674"/>
                <a:ext cx="353242" cy="167471"/>
              </a:xfrm>
              <a:custGeom>
                <a:rect b="b" l="l" r="r" t="t"/>
                <a:pathLst>
                  <a:path extrusionOk="0" h="3880" w="8184">
                    <a:moveTo>
                      <a:pt x="8182" y="1"/>
                    </a:moveTo>
                    <a:lnTo>
                      <a:pt x="0" y="3880"/>
                    </a:lnTo>
                    <a:lnTo>
                      <a:pt x="350" y="3763"/>
                    </a:lnTo>
                    <a:lnTo>
                      <a:pt x="8183" y="484"/>
                    </a:lnTo>
                    <a:lnTo>
                      <a:pt x="8182"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7" name="Google Shape;2027;p23"/>
              <p:cNvSpPr/>
              <p:nvPr/>
            </p:nvSpPr>
            <p:spPr>
              <a:xfrm>
                <a:off x="1594983" y="4250582"/>
                <a:ext cx="345" cy="561"/>
              </a:xfrm>
              <a:custGeom>
                <a:rect b="b" l="l" r="r" t="t"/>
                <a:pathLst>
                  <a:path extrusionOk="0" h="13" w="8">
                    <a:moveTo>
                      <a:pt x="1" y="0"/>
                    </a:moveTo>
                    <a:lnTo>
                      <a:pt x="1" y="10"/>
                    </a:lnTo>
                    <a:lnTo>
                      <a:pt x="7" y="12"/>
                    </a:lnTo>
                    <a:lnTo>
                      <a:pt x="7" y="12"/>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8" name="Google Shape;2028;p23"/>
              <p:cNvSpPr/>
              <p:nvPr/>
            </p:nvSpPr>
            <p:spPr>
              <a:xfrm>
                <a:off x="1599429" y="3996012"/>
                <a:ext cx="112438" cy="256342"/>
              </a:xfrm>
              <a:custGeom>
                <a:rect b="b" l="l" r="r" t="t"/>
                <a:pathLst>
                  <a:path extrusionOk="0" h="5939" w="2605">
                    <a:moveTo>
                      <a:pt x="1951" y="0"/>
                    </a:moveTo>
                    <a:lnTo>
                      <a:pt x="1" y="5938"/>
                    </a:lnTo>
                    <a:lnTo>
                      <a:pt x="11" y="5935"/>
                    </a:lnTo>
                    <a:lnTo>
                      <a:pt x="260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9" name="Google Shape;2029;p23"/>
              <p:cNvSpPr/>
              <p:nvPr/>
            </p:nvSpPr>
            <p:spPr>
              <a:xfrm>
                <a:off x="1650619" y="4107370"/>
                <a:ext cx="323287" cy="127718"/>
              </a:xfrm>
              <a:custGeom>
                <a:rect b="b" l="l" r="r" t="t"/>
                <a:pathLst>
                  <a:path extrusionOk="0" h="2959" w="7490">
                    <a:moveTo>
                      <a:pt x="7489" y="1"/>
                    </a:moveTo>
                    <a:lnTo>
                      <a:pt x="1" y="2959"/>
                    </a:lnTo>
                    <a:lnTo>
                      <a:pt x="7489" y="442"/>
                    </a:lnTo>
                    <a:lnTo>
                      <a:pt x="7489"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0" name="Google Shape;2030;p23"/>
              <p:cNvSpPr/>
              <p:nvPr/>
            </p:nvSpPr>
            <p:spPr>
              <a:xfrm>
                <a:off x="1594983" y="4248769"/>
                <a:ext cx="1252" cy="2719"/>
              </a:xfrm>
              <a:custGeom>
                <a:rect b="b" l="l" r="r" t="t"/>
                <a:pathLst>
                  <a:path extrusionOk="0" h="63" w="29">
                    <a:moveTo>
                      <a:pt x="1" y="1"/>
                    </a:moveTo>
                    <a:lnTo>
                      <a:pt x="1" y="32"/>
                    </a:lnTo>
                    <a:lnTo>
                      <a:pt x="16" y="57"/>
                    </a:lnTo>
                    <a:lnTo>
                      <a:pt x="29" y="62"/>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1" name="Google Shape;2031;p23"/>
              <p:cNvSpPr/>
              <p:nvPr/>
            </p:nvSpPr>
            <p:spPr>
              <a:xfrm>
                <a:off x="1598954" y="3996012"/>
                <a:ext cx="72297" cy="256428"/>
              </a:xfrm>
              <a:custGeom>
                <a:rect b="b" l="l" r="r" t="t"/>
                <a:pathLst>
                  <a:path extrusionOk="0" h="5941" w="1675">
                    <a:moveTo>
                      <a:pt x="1040" y="0"/>
                    </a:moveTo>
                    <a:lnTo>
                      <a:pt x="0" y="5938"/>
                    </a:lnTo>
                    <a:lnTo>
                      <a:pt x="5" y="5940"/>
                    </a:lnTo>
                    <a:lnTo>
                      <a:pt x="7" y="5938"/>
                    </a:lnTo>
                    <a:lnTo>
                      <a:pt x="167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2" name="Google Shape;2032;p23"/>
              <p:cNvSpPr/>
              <p:nvPr/>
            </p:nvSpPr>
            <p:spPr>
              <a:xfrm>
                <a:off x="1598436" y="3996012"/>
                <a:ext cx="33278" cy="256256"/>
              </a:xfrm>
              <a:custGeom>
                <a:rect b="b" l="l" r="r" t="t"/>
                <a:pathLst>
                  <a:path extrusionOk="0" h="5937" w="771">
                    <a:moveTo>
                      <a:pt x="147" y="0"/>
                    </a:moveTo>
                    <a:lnTo>
                      <a:pt x="1" y="5935"/>
                    </a:lnTo>
                    <a:lnTo>
                      <a:pt x="7" y="5937"/>
                    </a:lnTo>
                    <a:lnTo>
                      <a:pt x="77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3" name="Google Shape;2033;p23"/>
              <p:cNvSpPr/>
              <p:nvPr/>
            </p:nvSpPr>
            <p:spPr>
              <a:xfrm>
                <a:off x="1594983" y="4245316"/>
                <a:ext cx="2072" cy="6388"/>
              </a:xfrm>
              <a:custGeom>
                <a:rect b="b" l="l" r="r" t="t"/>
                <a:pathLst>
                  <a:path extrusionOk="0" h="148" w="48">
                    <a:moveTo>
                      <a:pt x="1" y="1"/>
                    </a:moveTo>
                    <a:lnTo>
                      <a:pt x="1" y="62"/>
                    </a:lnTo>
                    <a:lnTo>
                      <a:pt x="36" y="144"/>
                    </a:lnTo>
                    <a:lnTo>
                      <a:pt x="47" y="147"/>
                    </a:lnTo>
                    <a:lnTo>
                      <a:pt x="47" y="147"/>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4" name="Google Shape;2034;p23"/>
              <p:cNvSpPr/>
              <p:nvPr/>
            </p:nvSpPr>
            <p:spPr>
              <a:xfrm>
                <a:off x="1594983" y="4100335"/>
                <a:ext cx="3367" cy="151803"/>
              </a:xfrm>
              <a:custGeom>
                <a:rect b="b" l="l" r="r" t="t"/>
                <a:pathLst>
                  <a:path extrusionOk="0" h="3517" w="78">
                    <a:moveTo>
                      <a:pt x="1" y="0"/>
                    </a:moveTo>
                    <a:lnTo>
                      <a:pt x="1" y="2972"/>
                    </a:lnTo>
                    <a:lnTo>
                      <a:pt x="69" y="3513"/>
                    </a:lnTo>
                    <a:lnTo>
                      <a:pt x="77" y="3516"/>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5" name="Google Shape;2035;p23"/>
              <p:cNvSpPr/>
              <p:nvPr/>
            </p:nvSpPr>
            <p:spPr>
              <a:xfrm>
                <a:off x="1594983" y="4235993"/>
                <a:ext cx="2762" cy="15927"/>
              </a:xfrm>
              <a:custGeom>
                <a:rect b="b" l="l" r="r" t="t"/>
                <a:pathLst>
                  <a:path extrusionOk="0" h="369" w="64">
                    <a:moveTo>
                      <a:pt x="1" y="0"/>
                    </a:moveTo>
                    <a:lnTo>
                      <a:pt x="1" y="174"/>
                    </a:lnTo>
                    <a:lnTo>
                      <a:pt x="54" y="365"/>
                    </a:lnTo>
                    <a:lnTo>
                      <a:pt x="64" y="368"/>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6" name="Google Shape;2036;p23"/>
              <p:cNvSpPr/>
              <p:nvPr/>
            </p:nvSpPr>
            <p:spPr>
              <a:xfrm>
                <a:off x="2815003" y="4686605"/>
                <a:ext cx="108813" cy="106568"/>
              </a:xfrm>
              <a:custGeom>
                <a:rect b="b" l="l" r="r" t="t"/>
                <a:pathLst>
                  <a:path extrusionOk="0" h="2469" w="2521">
                    <a:moveTo>
                      <a:pt x="0" y="0"/>
                    </a:moveTo>
                    <a:lnTo>
                      <a:pt x="0" y="1056"/>
                    </a:lnTo>
                    <a:lnTo>
                      <a:pt x="1646" y="2469"/>
                    </a:lnTo>
                    <a:lnTo>
                      <a:pt x="2520" y="246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7" name="Google Shape;2037;p23"/>
              <p:cNvSpPr/>
              <p:nvPr/>
            </p:nvSpPr>
            <p:spPr>
              <a:xfrm>
                <a:off x="2815003" y="4750226"/>
                <a:ext cx="53090" cy="42947"/>
              </a:xfrm>
              <a:custGeom>
                <a:rect b="b" l="l" r="r" t="t"/>
                <a:pathLst>
                  <a:path extrusionOk="0" h="995" w="1230">
                    <a:moveTo>
                      <a:pt x="0" y="1"/>
                    </a:moveTo>
                    <a:lnTo>
                      <a:pt x="0" y="823"/>
                    </a:lnTo>
                    <a:lnTo>
                      <a:pt x="242" y="995"/>
                    </a:lnTo>
                    <a:lnTo>
                      <a:pt x="1229" y="995"/>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8" name="Google Shape;2038;p23"/>
              <p:cNvSpPr/>
              <p:nvPr/>
            </p:nvSpPr>
            <p:spPr>
              <a:xfrm>
                <a:off x="2878624" y="4636839"/>
                <a:ext cx="141573" cy="156335"/>
              </a:xfrm>
              <a:custGeom>
                <a:rect b="b" l="l" r="r" t="t"/>
                <a:pathLst>
                  <a:path extrusionOk="0" h="3622" w="3280">
                    <a:moveTo>
                      <a:pt x="926" y="1"/>
                    </a:moveTo>
                    <a:lnTo>
                      <a:pt x="0" y="314"/>
                    </a:lnTo>
                    <a:lnTo>
                      <a:pt x="2550" y="3622"/>
                    </a:lnTo>
                    <a:lnTo>
                      <a:pt x="3280" y="3622"/>
                    </a:lnTo>
                    <a:lnTo>
                      <a:pt x="92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9" name="Google Shape;2039;p23"/>
              <p:cNvSpPr/>
              <p:nvPr/>
            </p:nvSpPr>
            <p:spPr>
              <a:xfrm>
                <a:off x="2821391" y="4656349"/>
                <a:ext cx="152666" cy="136825"/>
              </a:xfrm>
              <a:custGeom>
                <a:rect b="b" l="l" r="r" t="t"/>
                <a:pathLst>
                  <a:path extrusionOk="0" h="3170" w="3537">
                    <a:moveTo>
                      <a:pt x="913" y="0"/>
                    </a:moveTo>
                    <a:lnTo>
                      <a:pt x="0" y="307"/>
                    </a:lnTo>
                    <a:lnTo>
                      <a:pt x="2745" y="3170"/>
                    </a:lnTo>
                    <a:lnTo>
                      <a:pt x="3536" y="3170"/>
                    </a:lnTo>
                    <a:lnTo>
                      <a:pt x="91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0" name="Google Shape;2040;p23"/>
              <p:cNvSpPr/>
              <p:nvPr/>
            </p:nvSpPr>
            <p:spPr>
              <a:xfrm>
                <a:off x="2936850" y="4616855"/>
                <a:ext cx="126552" cy="176319"/>
              </a:xfrm>
              <a:custGeom>
                <a:rect b="b" l="l" r="r" t="t"/>
                <a:pathLst>
                  <a:path extrusionOk="0" h="4085" w="2932">
                    <a:moveTo>
                      <a:pt x="956" y="1"/>
                    </a:moveTo>
                    <a:lnTo>
                      <a:pt x="0" y="322"/>
                    </a:lnTo>
                    <a:lnTo>
                      <a:pt x="2247" y="4085"/>
                    </a:lnTo>
                    <a:lnTo>
                      <a:pt x="2932" y="4085"/>
                    </a:lnTo>
                    <a:lnTo>
                      <a:pt x="95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1" name="Google Shape;2041;p23"/>
              <p:cNvSpPr/>
              <p:nvPr/>
            </p:nvSpPr>
            <p:spPr>
              <a:xfrm>
                <a:off x="2997104" y="4595965"/>
                <a:ext cx="107431" cy="197209"/>
              </a:xfrm>
              <a:custGeom>
                <a:rect b="b" l="l" r="r" t="t"/>
                <a:pathLst>
                  <a:path extrusionOk="0" h="4569" w="2489">
                    <a:moveTo>
                      <a:pt x="1003" y="0"/>
                    </a:moveTo>
                    <a:lnTo>
                      <a:pt x="0" y="337"/>
                    </a:lnTo>
                    <a:lnTo>
                      <a:pt x="1836" y="4569"/>
                    </a:lnTo>
                    <a:lnTo>
                      <a:pt x="2489" y="4569"/>
                    </a:lnTo>
                    <a:lnTo>
                      <a:pt x="100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2" name="Google Shape;2042;p23"/>
              <p:cNvSpPr/>
              <p:nvPr/>
            </p:nvSpPr>
            <p:spPr>
              <a:xfrm>
                <a:off x="3128058" y="4549652"/>
                <a:ext cx="55334" cy="243523"/>
              </a:xfrm>
              <a:custGeom>
                <a:rect b="b" l="l" r="r" t="t"/>
                <a:pathLst>
                  <a:path extrusionOk="0" h="5642" w="1282">
                    <a:moveTo>
                      <a:pt x="1159" y="0"/>
                    </a:moveTo>
                    <a:lnTo>
                      <a:pt x="1" y="390"/>
                    </a:lnTo>
                    <a:lnTo>
                      <a:pt x="659" y="5642"/>
                    </a:lnTo>
                    <a:lnTo>
                      <a:pt x="1282" y="5642"/>
                    </a:lnTo>
                    <a:lnTo>
                      <a:pt x="115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3" name="Google Shape;2043;p23"/>
              <p:cNvSpPr/>
              <p:nvPr/>
            </p:nvSpPr>
            <p:spPr>
              <a:xfrm>
                <a:off x="3060423" y="4573736"/>
                <a:ext cx="83951" cy="219438"/>
              </a:xfrm>
              <a:custGeom>
                <a:rect b="b" l="l" r="r" t="t"/>
                <a:pathLst>
                  <a:path extrusionOk="0" h="5084" w="1945">
                    <a:moveTo>
                      <a:pt x="1068" y="0"/>
                    </a:moveTo>
                    <a:lnTo>
                      <a:pt x="1" y="359"/>
                    </a:lnTo>
                    <a:lnTo>
                      <a:pt x="1311" y="5084"/>
                    </a:lnTo>
                    <a:lnTo>
                      <a:pt x="1944" y="5084"/>
                    </a:lnTo>
                    <a:lnTo>
                      <a:pt x="106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4" name="Google Shape;2044;p23"/>
              <p:cNvSpPr/>
              <p:nvPr/>
            </p:nvSpPr>
            <p:spPr>
              <a:xfrm>
                <a:off x="2713961" y="4750097"/>
                <a:ext cx="53392" cy="43076"/>
              </a:xfrm>
              <a:custGeom>
                <a:rect b="b" l="l" r="r" t="t"/>
                <a:pathLst>
                  <a:path extrusionOk="0" h="998" w="1237">
                    <a:moveTo>
                      <a:pt x="1237" y="0"/>
                    </a:moveTo>
                    <a:lnTo>
                      <a:pt x="1" y="998"/>
                    </a:lnTo>
                    <a:lnTo>
                      <a:pt x="992" y="998"/>
                    </a:lnTo>
                    <a:lnTo>
                      <a:pt x="1237" y="823"/>
                    </a:lnTo>
                    <a:lnTo>
                      <a:pt x="1237"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5" name="Google Shape;2045;p23"/>
              <p:cNvSpPr/>
              <p:nvPr/>
            </p:nvSpPr>
            <p:spPr>
              <a:xfrm>
                <a:off x="2658109" y="4686605"/>
                <a:ext cx="109244" cy="106568"/>
              </a:xfrm>
              <a:custGeom>
                <a:rect b="b" l="l" r="r" t="t"/>
                <a:pathLst>
                  <a:path extrusionOk="0" h="2469" w="2531">
                    <a:moveTo>
                      <a:pt x="2531" y="0"/>
                    </a:moveTo>
                    <a:lnTo>
                      <a:pt x="1" y="2469"/>
                    </a:lnTo>
                    <a:lnTo>
                      <a:pt x="877" y="2469"/>
                    </a:lnTo>
                    <a:lnTo>
                      <a:pt x="2531" y="1056"/>
                    </a:lnTo>
                    <a:lnTo>
                      <a:pt x="253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6" name="Google Shape;2046;p23"/>
              <p:cNvSpPr/>
              <p:nvPr/>
            </p:nvSpPr>
            <p:spPr>
              <a:xfrm>
                <a:off x="2561555" y="4636839"/>
                <a:ext cx="142264" cy="156335"/>
              </a:xfrm>
              <a:custGeom>
                <a:rect b="b" l="l" r="r" t="t"/>
                <a:pathLst>
                  <a:path extrusionOk="0" h="3622" w="3296">
                    <a:moveTo>
                      <a:pt x="2368" y="1"/>
                    </a:moveTo>
                    <a:lnTo>
                      <a:pt x="1" y="3622"/>
                    </a:lnTo>
                    <a:lnTo>
                      <a:pt x="730" y="3622"/>
                    </a:lnTo>
                    <a:lnTo>
                      <a:pt x="3295" y="312"/>
                    </a:lnTo>
                    <a:lnTo>
                      <a:pt x="236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7" name="Google Shape;2047;p23"/>
              <p:cNvSpPr/>
              <p:nvPr/>
            </p:nvSpPr>
            <p:spPr>
              <a:xfrm>
                <a:off x="2518350" y="4616855"/>
                <a:ext cx="127157" cy="176319"/>
              </a:xfrm>
              <a:custGeom>
                <a:rect b="b" l="l" r="r" t="t"/>
                <a:pathLst>
                  <a:path extrusionOk="0" h="4085" w="2946">
                    <a:moveTo>
                      <a:pt x="1990" y="1"/>
                    </a:moveTo>
                    <a:lnTo>
                      <a:pt x="1" y="4085"/>
                    </a:lnTo>
                    <a:lnTo>
                      <a:pt x="685" y="4085"/>
                    </a:lnTo>
                    <a:lnTo>
                      <a:pt x="2946" y="322"/>
                    </a:lnTo>
                    <a:lnTo>
                      <a:pt x="199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8" name="Google Shape;2048;p23"/>
              <p:cNvSpPr/>
              <p:nvPr/>
            </p:nvSpPr>
            <p:spPr>
              <a:xfrm>
                <a:off x="2607782" y="4656262"/>
                <a:ext cx="153270" cy="136911"/>
              </a:xfrm>
              <a:custGeom>
                <a:rect b="b" l="l" r="r" t="t"/>
                <a:pathLst>
                  <a:path extrusionOk="0" h="3172" w="3551">
                    <a:moveTo>
                      <a:pt x="2637" y="1"/>
                    </a:moveTo>
                    <a:lnTo>
                      <a:pt x="1" y="3172"/>
                    </a:lnTo>
                    <a:lnTo>
                      <a:pt x="794" y="3172"/>
                    </a:lnTo>
                    <a:lnTo>
                      <a:pt x="3550" y="309"/>
                    </a:lnTo>
                    <a:lnTo>
                      <a:pt x="2637"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9" name="Google Shape;2049;p23"/>
              <p:cNvSpPr/>
              <p:nvPr/>
            </p:nvSpPr>
            <p:spPr>
              <a:xfrm>
                <a:off x="2477174" y="4595965"/>
                <a:ext cx="108079" cy="197209"/>
              </a:xfrm>
              <a:custGeom>
                <a:rect b="b" l="l" r="r" t="t"/>
                <a:pathLst>
                  <a:path extrusionOk="0" h="4569" w="2504">
                    <a:moveTo>
                      <a:pt x="1501" y="0"/>
                    </a:moveTo>
                    <a:lnTo>
                      <a:pt x="0" y="4569"/>
                    </a:lnTo>
                    <a:lnTo>
                      <a:pt x="653" y="4569"/>
                    </a:lnTo>
                    <a:lnTo>
                      <a:pt x="2504" y="337"/>
                    </a:lnTo>
                    <a:lnTo>
                      <a:pt x="150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0" name="Google Shape;2050;p23"/>
              <p:cNvSpPr/>
              <p:nvPr/>
            </p:nvSpPr>
            <p:spPr>
              <a:xfrm>
                <a:off x="2437421" y="4573736"/>
                <a:ext cx="84599" cy="219438"/>
              </a:xfrm>
              <a:custGeom>
                <a:rect b="b" l="l" r="r" t="t"/>
                <a:pathLst>
                  <a:path extrusionOk="0" h="5084" w="1960">
                    <a:moveTo>
                      <a:pt x="891" y="0"/>
                    </a:moveTo>
                    <a:lnTo>
                      <a:pt x="0" y="5084"/>
                    </a:lnTo>
                    <a:lnTo>
                      <a:pt x="633" y="5084"/>
                    </a:lnTo>
                    <a:lnTo>
                      <a:pt x="1959" y="359"/>
                    </a:lnTo>
                    <a:lnTo>
                      <a:pt x="89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1" name="Google Shape;2051;p23"/>
              <p:cNvSpPr/>
              <p:nvPr/>
            </p:nvSpPr>
            <p:spPr>
              <a:xfrm>
                <a:off x="2398316" y="4549738"/>
                <a:ext cx="56025" cy="243436"/>
              </a:xfrm>
              <a:custGeom>
                <a:rect b="b" l="l" r="r" t="t"/>
                <a:pathLst>
                  <a:path extrusionOk="0" h="5640" w="1298">
                    <a:moveTo>
                      <a:pt x="140" y="0"/>
                    </a:moveTo>
                    <a:lnTo>
                      <a:pt x="0" y="5640"/>
                    </a:lnTo>
                    <a:lnTo>
                      <a:pt x="623" y="5640"/>
                    </a:lnTo>
                    <a:lnTo>
                      <a:pt x="1298" y="390"/>
                    </a:lnTo>
                    <a:lnTo>
                      <a:pt x="14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2" name="Google Shape;2052;p23"/>
              <p:cNvSpPr/>
              <p:nvPr/>
            </p:nvSpPr>
            <p:spPr>
              <a:xfrm>
                <a:off x="2803824" y="4441962"/>
                <a:ext cx="362133" cy="204763"/>
              </a:xfrm>
              <a:custGeom>
                <a:rect b="b" l="l" r="r" t="t"/>
                <a:pathLst>
                  <a:path extrusionOk="0" h="4744" w="8390">
                    <a:moveTo>
                      <a:pt x="8389" y="0"/>
                    </a:moveTo>
                    <a:lnTo>
                      <a:pt x="1" y="4744"/>
                    </a:lnTo>
                    <a:lnTo>
                      <a:pt x="123" y="4702"/>
                    </a:lnTo>
                    <a:lnTo>
                      <a:pt x="8389" y="560"/>
                    </a:lnTo>
                    <a:lnTo>
                      <a:pt x="83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3" name="Google Shape;2053;p23"/>
              <p:cNvSpPr/>
              <p:nvPr/>
            </p:nvSpPr>
            <p:spPr>
              <a:xfrm>
                <a:off x="2796962" y="4351495"/>
                <a:ext cx="368996" cy="297562"/>
              </a:xfrm>
              <a:custGeom>
                <a:rect b="b" l="l" r="r" t="t"/>
                <a:pathLst>
                  <a:path extrusionOk="0" h="6894" w="8549">
                    <a:moveTo>
                      <a:pt x="8548" y="1"/>
                    </a:moveTo>
                    <a:lnTo>
                      <a:pt x="0" y="6893"/>
                    </a:lnTo>
                    <a:lnTo>
                      <a:pt x="0" y="6893"/>
                    </a:lnTo>
                    <a:lnTo>
                      <a:pt x="38" y="6880"/>
                    </a:lnTo>
                    <a:lnTo>
                      <a:pt x="8548" y="824"/>
                    </a:lnTo>
                    <a:lnTo>
                      <a:pt x="854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4" name="Google Shape;2054;p23"/>
              <p:cNvSpPr/>
              <p:nvPr/>
            </p:nvSpPr>
            <p:spPr>
              <a:xfrm>
                <a:off x="2799551" y="4401347"/>
                <a:ext cx="366406" cy="246846"/>
              </a:xfrm>
              <a:custGeom>
                <a:rect b="b" l="l" r="r" t="t"/>
                <a:pathLst>
                  <a:path extrusionOk="0" h="5719" w="8489">
                    <a:moveTo>
                      <a:pt x="8488" y="0"/>
                    </a:moveTo>
                    <a:lnTo>
                      <a:pt x="0" y="5718"/>
                    </a:lnTo>
                    <a:lnTo>
                      <a:pt x="63" y="5697"/>
                    </a:lnTo>
                    <a:lnTo>
                      <a:pt x="8488" y="667"/>
                    </a:lnTo>
                    <a:lnTo>
                      <a:pt x="848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5" name="Google Shape;2055;p23"/>
              <p:cNvSpPr/>
              <p:nvPr/>
            </p:nvSpPr>
            <p:spPr>
              <a:xfrm>
                <a:off x="2795235" y="4288046"/>
                <a:ext cx="370723" cy="361572"/>
              </a:xfrm>
              <a:custGeom>
                <a:rect b="b" l="l" r="r" t="t"/>
                <a:pathLst>
                  <a:path extrusionOk="0" h="8377" w="8589">
                    <a:moveTo>
                      <a:pt x="8588" y="0"/>
                    </a:moveTo>
                    <a:lnTo>
                      <a:pt x="0" y="8377"/>
                    </a:lnTo>
                    <a:lnTo>
                      <a:pt x="0" y="8377"/>
                    </a:lnTo>
                    <a:lnTo>
                      <a:pt x="27" y="8368"/>
                    </a:lnTo>
                    <a:lnTo>
                      <a:pt x="8588" y="1056"/>
                    </a:lnTo>
                    <a:lnTo>
                      <a:pt x="858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6" name="Google Shape;2056;p23"/>
              <p:cNvSpPr/>
              <p:nvPr/>
            </p:nvSpPr>
            <p:spPr>
              <a:xfrm>
                <a:off x="2792991" y="4238281"/>
                <a:ext cx="309389" cy="412116"/>
              </a:xfrm>
              <a:custGeom>
                <a:rect b="b" l="l" r="r" t="t"/>
                <a:pathLst>
                  <a:path extrusionOk="0" h="9548" w="7168">
                    <a:moveTo>
                      <a:pt x="6238" y="1"/>
                    </a:moveTo>
                    <a:lnTo>
                      <a:pt x="0" y="9548"/>
                    </a:lnTo>
                    <a:lnTo>
                      <a:pt x="15" y="9543"/>
                    </a:lnTo>
                    <a:lnTo>
                      <a:pt x="7168" y="312"/>
                    </a:lnTo>
                    <a:lnTo>
                      <a:pt x="623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7" name="Google Shape;2057;p23"/>
              <p:cNvSpPr/>
              <p:nvPr/>
            </p:nvSpPr>
            <p:spPr>
              <a:xfrm>
                <a:off x="2792214" y="4218297"/>
                <a:ext cx="251853" cy="432316"/>
              </a:xfrm>
              <a:custGeom>
                <a:rect b="b" l="l" r="r" t="t"/>
                <a:pathLst>
                  <a:path extrusionOk="0" h="10016" w="5835">
                    <a:moveTo>
                      <a:pt x="4877" y="1"/>
                    </a:moveTo>
                    <a:lnTo>
                      <a:pt x="0" y="10016"/>
                    </a:lnTo>
                    <a:lnTo>
                      <a:pt x="12" y="10013"/>
                    </a:lnTo>
                    <a:lnTo>
                      <a:pt x="5835" y="322"/>
                    </a:lnTo>
                    <a:lnTo>
                      <a:pt x="4877"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8" name="Google Shape;2058;p23"/>
              <p:cNvSpPr/>
              <p:nvPr/>
            </p:nvSpPr>
            <p:spPr>
              <a:xfrm>
                <a:off x="2793983" y="4257790"/>
                <a:ext cx="365630" cy="392261"/>
              </a:xfrm>
              <a:custGeom>
                <a:rect b="b" l="l" r="r" t="t"/>
                <a:pathLst>
                  <a:path extrusionOk="0" h="9088" w="8471">
                    <a:moveTo>
                      <a:pt x="7556" y="0"/>
                    </a:moveTo>
                    <a:lnTo>
                      <a:pt x="1" y="9088"/>
                    </a:lnTo>
                    <a:lnTo>
                      <a:pt x="19" y="9081"/>
                    </a:lnTo>
                    <a:lnTo>
                      <a:pt x="8470" y="306"/>
                    </a:lnTo>
                    <a:lnTo>
                      <a:pt x="755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9" name="Google Shape;2059;p23"/>
              <p:cNvSpPr/>
              <p:nvPr/>
            </p:nvSpPr>
            <p:spPr>
              <a:xfrm>
                <a:off x="2416401" y="4288046"/>
                <a:ext cx="368349" cy="360709"/>
              </a:xfrm>
              <a:custGeom>
                <a:rect b="b" l="l" r="r" t="t"/>
                <a:pathLst>
                  <a:path extrusionOk="0" h="8357" w="8534">
                    <a:moveTo>
                      <a:pt x="1" y="0"/>
                    </a:moveTo>
                    <a:lnTo>
                      <a:pt x="1" y="1058"/>
                    </a:lnTo>
                    <a:lnTo>
                      <a:pt x="8502" y="8347"/>
                    </a:lnTo>
                    <a:lnTo>
                      <a:pt x="8534" y="8357"/>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0" name="Google Shape;2060;p23"/>
              <p:cNvSpPr/>
              <p:nvPr/>
            </p:nvSpPr>
            <p:spPr>
              <a:xfrm>
                <a:off x="2416488" y="4442092"/>
                <a:ext cx="358076" cy="203209"/>
              </a:xfrm>
              <a:custGeom>
                <a:rect b="b" l="l" r="r" t="t"/>
                <a:pathLst>
                  <a:path extrusionOk="0" h="4708" w="8296">
                    <a:moveTo>
                      <a:pt x="1" y="1"/>
                    </a:moveTo>
                    <a:lnTo>
                      <a:pt x="1" y="560"/>
                    </a:lnTo>
                    <a:lnTo>
                      <a:pt x="8150" y="4659"/>
                    </a:lnTo>
                    <a:lnTo>
                      <a:pt x="8295" y="47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1" name="Google Shape;2061;p23"/>
              <p:cNvSpPr/>
              <p:nvPr/>
            </p:nvSpPr>
            <p:spPr>
              <a:xfrm>
                <a:off x="2416488" y="4476320"/>
                <a:ext cx="347588" cy="165485"/>
              </a:xfrm>
              <a:custGeom>
                <a:rect b="b" l="l" r="r" t="t"/>
                <a:pathLst>
                  <a:path extrusionOk="0" h="3834" w="8053">
                    <a:moveTo>
                      <a:pt x="1" y="0"/>
                    </a:moveTo>
                    <a:lnTo>
                      <a:pt x="1" y="485"/>
                    </a:lnTo>
                    <a:lnTo>
                      <a:pt x="7646" y="3698"/>
                    </a:lnTo>
                    <a:lnTo>
                      <a:pt x="8052" y="3833"/>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2" name="Google Shape;2062;p23"/>
              <p:cNvSpPr/>
              <p:nvPr/>
            </p:nvSpPr>
            <p:spPr>
              <a:xfrm>
                <a:off x="2416401" y="4351667"/>
                <a:ext cx="366277" cy="296440"/>
              </a:xfrm>
              <a:custGeom>
                <a:rect b="b" l="l" r="r" t="t"/>
                <a:pathLst>
                  <a:path extrusionOk="0" h="6868" w="8486">
                    <a:moveTo>
                      <a:pt x="1" y="0"/>
                    </a:moveTo>
                    <a:lnTo>
                      <a:pt x="1" y="823"/>
                    </a:lnTo>
                    <a:lnTo>
                      <a:pt x="8441" y="6851"/>
                    </a:lnTo>
                    <a:lnTo>
                      <a:pt x="8486" y="6868"/>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3" name="Google Shape;2063;p23"/>
              <p:cNvSpPr/>
              <p:nvPr/>
            </p:nvSpPr>
            <p:spPr>
              <a:xfrm>
                <a:off x="2416488" y="4401476"/>
                <a:ext cx="363169" cy="245551"/>
              </a:xfrm>
              <a:custGeom>
                <a:rect b="b" l="l" r="r" t="t"/>
                <a:pathLst>
                  <a:path extrusionOk="0" h="5689" w="8414">
                    <a:moveTo>
                      <a:pt x="1" y="1"/>
                    </a:moveTo>
                    <a:lnTo>
                      <a:pt x="1" y="668"/>
                    </a:lnTo>
                    <a:lnTo>
                      <a:pt x="8339" y="5664"/>
                    </a:lnTo>
                    <a:lnTo>
                      <a:pt x="8414" y="5689"/>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4" name="Google Shape;2064;p23"/>
              <p:cNvSpPr/>
              <p:nvPr/>
            </p:nvSpPr>
            <p:spPr>
              <a:xfrm>
                <a:off x="2812759" y="4476190"/>
                <a:ext cx="353199" cy="167557"/>
              </a:xfrm>
              <a:custGeom>
                <a:rect b="b" l="l" r="r" t="t"/>
                <a:pathLst>
                  <a:path extrusionOk="0" h="3882" w="8183">
                    <a:moveTo>
                      <a:pt x="8182" y="0"/>
                    </a:moveTo>
                    <a:lnTo>
                      <a:pt x="1" y="3881"/>
                    </a:lnTo>
                    <a:lnTo>
                      <a:pt x="1" y="3881"/>
                    </a:lnTo>
                    <a:lnTo>
                      <a:pt x="349" y="3764"/>
                    </a:lnTo>
                    <a:lnTo>
                      <a:pt x="8182" y="485"/>
                    </a:lnTo>
                    <a:lnTo>
                      <a:pt x="818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5" name="Google Shape;2065;p23"/>
              <p:cNvSpPr/>
              <p:nvPr/>
            </p:nvSpPr>
            <p:spPr>
              <a:xfrm>
                <a:off x="2480065" y="4238367"/>
                <a:ext cx="307360" cy="411339"/>
              </a:xfrm>
              <a:custGeom>
                <a:rect b="b" l="l" r="r" t="t"/>
                <a:pathLst>
                  <a:path extrusionOk="0" h="9530" w="7121">
                    <a:moveTo>
                      <a:pt x="928" y="0"/>
                    </a:moveTo>
                    <a:lnTo>
                      <a:pt x="0" y="312"/>
                    </a:lnTo>
                    <a:lnTo>
                      <a:pt x="7104" y="9523"/>
                    </a:lnTo>
                    <a:lnTo>
                      <a:pt x="7121" y="9529"/>
                    </a:lnTo>
                    <a:lnTo>
                      <a:pt x="92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6" name="Google Shape;2066;p23"/>
              <p:cNvSpPr/>
              <p:nvPr/>
            </p:nvSpPr>
            <p:spPr>
              <a:xfrm>
                <a:off x="2422832" y="4257790"/>
                <a:ext cx="363428" cy="391484"/>
              </a:xfrm>
              <a:custGeom>
                <a:rect b="b" l="l" r="r" t="t"/>
                <a:pathLst>
                  <a:path extrusionOk="0" h="9070" w="8420">
                    <a:moveTo>
                      <a:pt x="913" y="0"/>
                    </a:moveTo>
                    <a:lnTo>
                      <a:pt x="0" y="306"/>
                    </a:lnTo>
                    <a:lnTo>
                      <a:pt x="8397" y="9063"/>
                    </a:lnTo>
                    <a:lnTo>
                      <a:pt x="8420" y="9069"/>
                    </a:lnTo>
                    <a:lnTo>
                      <a:pt x="91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7" name="Google Shape;2067;p23"/>
              <p:cNvSpPr/>
              <p:nvPr/>
            </p:nvSpPr>
            <p:spPr>
              <a:xfrm>
                <a:off x="2791566" y="4197363"/>
                <a:ext cx="192246" cy="453465"/>
              </a:xfrm>
              <a:custGeom>
                <a:rect b="b" l="l" r="r" t="t"/>
                <a:pathLst>
                  <a:path extrusionOk="0" h="10506" w="4454">
                    <a:moveTo>
                      <a:pt x="3451" y="1"/>
                    </a:moveTo>
                    <a:lnTo>
                      <a:pt x="0" y="10506"/>
                    </a:lnTo>
                    <a:lnTo>
                      <a:pt x="0" y="10506"/>
                    </a:lnTo>
                    <a:lnTo>
                      <a:pt x="10" y="10503"/>
                    </a:lnTo>
                    <a:lnTo>
                      <a:pt x="4454" y="337"/>
                    </a:lnTo>
                    <a:lnTo>
                      <a:pt x="345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8" name="Google Shape;2068;p23"/>
              <p:cNvSpPr/>
              <p:nvPr/>
            </p:nvSpPr>
            <p:spPr>
              <a:xfrm>
                <a:off x="2842757" y="4505886"/>
                <a:ext cx="323244" cy="127761"/>
              </a:xfrm>
              <a:custGeom>
                <a:rect b="b" l="l" r="r" t="t"/>
                <a:pathLst>
                  <a:path extrusionOk="0" h="2960" w="7489">
                    <a:moveTo>
                      <a:pt x="7487" y="0"/>
                    </a:moveTo>
                    <a:lnTo>
                      <a:pt x="0" y="2960"/>
                    </a:lnTo>
                    <a:lnTo>
                      <a:pt x="7489" y="443"/>
                    </a:lnTo>
                    <a:lnTo>
                      <a:pt x="7487"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9" name="Google Shape;2069;p23"/>
              <p:cNvSpPr/>
              <p:nvPr/>
            </p:nvSpPr>
            <p:spPr>
              <a:xfrm>
                <a:off x="2538291" y="4218297"/>
                <a:ext cx="250084" cy="431668"/>
              </a:xfrm>
              <a:custGeom>
                <a:rect b="b" l="l" r="r" t="t"/>
                <a:pathLst>
                  <a:path extrusionOk="0" h="10001" w="5794">
                    <a:moveTo>
                      <a:pt x="956" y="1"/>
                    </a:moveTo>
                    <a:lnTo>
                      <a:pt x="0" y="322"/>
                    </a:lnTo>
                    <a:lnTo>
                      <a:pt x="5780" y="9996"/>
                    </a:lnTo>
                    <a:lnTo>
                      <a:pt x="5793" y="10001"/>
                    </a:lnTo>
                    <a:lnTo>
                      <a:pt x="95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0" name="Google Shape;2070;p23"/>
              <p:cNvSpPr/>
              <p:nvPr/>
            </p:nvSpPr>
            <p:spPr>
              <a:xfrm>
                <a:off x="2416488" y="4506015"/>
                <a:ext cx="313014" cy="124179"/>
              </a:xfrm>
              <a:custGeom>
                <a:rect b="b" l="l" r="r" t="t"/>
                <a:pathLst>
                  <a:path extrusionOk="0" h="2877" w="7252">
                    <a:moveTo>
                      <a:pt x="1" y="0"/>
                    </a:moveTo>
                    <a:lnTo>
                      <a:pt x="1" y="442"/>
                    </a:lnTo>
                    <a:lnTo>
                      <a:pt x="7251" y="2877"/>
                    </a:lnTo>
                    <a:lnTo>
                      <a:pt x="7251" y="2877"/>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1" name="Google Shape;2071;p23"/>
              <p:cNvSpPr/>
              <p:nvPr/>
            </p:nvSpPr>
            <p:spPr>
              <a:xfrm>
                <a:off x="2790962" y="4175178"/>
                <a:ext cx="129531" cy="475823"/>
              </a:xfrm>
              <a:custGeom>
                <a:rect b="b" l="l" r="r" t="t"/>
                <a:pathLst>
                  <a:path extrusionOk="0" h="11024" w="3001">
                    <a:moveTo>
                      <a:pt x="1933" y="0"/>
                    </a:moveTo>
                    <a:lnTo>
                      <a:pt x="1" y="11022"/>
                    </a:lnTo>
                    <a:lnTo>
                      <a:pt x="7" y="11023"/>
                    </a:lnTo>
                    <a:lnTo>
                      <a:pt x="9" y="11022"/>
                    </a:lnTo>
                    <a:lnTo>
                      <a:pt x="3001" y="360"/>
                    </a:lnTo>
                    <a:lnTo>
                      <a:pt x="193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2" name="Google Shape;2072;p23"/>
              <p:cNvSpPr/>
              <p:nvPr/>
            </p:nvSpPr>
            <p:spPr>
              <a:xfrm>
                <a:off x="2790530" y="4151136"/>
                <a:ext cx="62370" cy="499692"/>
              </a:xfrm>
              <a:custGeom>
                <a:rect b="b" l="l" r="r" t="t"/>
                <a:pathLst>
                  <a:path extrusionOk="0" h="11577" w="1445">
                    <a:moveTo>
                      <a:pt x="287" y="1"/>
                    </a:moveTo>
                    <a:lnTo>
                      <a:pt x="1" y="11574"/>
                    </a:lnTo>
                    <a:lnTo>
                      <a:pt x="7" y="11577"/>
                    </a:lnTo>
                    <a:lnTo>
                      <a:pt x="1445" y="391"/>
                    </a:lnTo>
                    <a:lnTo>
                      <a:pt x="287"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3" name="Google Shape;2073;p23"/>
              <p:cNvSpPr/>
              <p:nvPr/>
            </p:nvSpPr>
            <p:spPr>
              <a:xfrm>
                <a:off x="2598502" y="4197363"/>
                <a:ext cx="190649" cy="452904"/>
              </a:xfrm>
              <a:custGeom>
                <a:rect b="b" l="l" r="r" t="t"/>
                <a:pathLst>
                  <a:path extrusionOk="0" h="10493" w="4417">
                    <a:moveTo>
                      <a:pt x="1004" y="1"/>
                    </a:moveTo>
                    <a:lnTo>
                      <a:pt x="1" y="339"/>
                    </a:lnTo>
                    <a:lnTo>
                      <a:pt x="4405" y="10488"/>
                    </a:lnTo>
                    <a:lnTo>
                      <a:pt x="4417" y="10493"/>
                    </a:lnTo>
                    <a:lnTo>
                      <a:pt x="4417" y="10493"/>
                    </a:lnTo>
                    <a:lnTo>
                      <a:pt x="1004"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4" name="Google Shape;2074;p23"/>
              <p:cNvSpPr/>
              <p:nvPr/>
            </p:nvSpPr>
            <p:spPr>
              <a:xfrm>
                <a:off x="2729499" y="4151093"/>
                <a:ext cx="60945" cy="499606"/>
              </a:xfrm>
              <a:custGeom>
                <a:rect b="b" l="l" r="r" t="t"/>
                <a:pathLst>
                  <a:path extrusionOk="0" h="11575" w="1412">
                    <a:moveTo>
                      <a:pt x="1160" y="0"/>
                    </a:moveTo>
                    <a:lnTo>
                      <a:pt x="1" y="390"/>
                    </a:lnTo>
                    <a:lnTo>
                      <a:pt x="1403" y="11571"/>
                    </a:lnTo>
                    <a:lnTo>
                      <a:pt x="1411" y="11575"/>
                    </a:lnTo>
                    <a:lnTo>
                      <a:pt x="116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5" name="Google Shape;2075;p23"/>
              <p:cNvSpPr/>
              <p:nvPr/>
            </p:nvSpPr>
            <p:spPr>
              <a:xfrm>
                <a:off x="2661864" y="4175178"/>
                <a:ext cx="128020" cy="475305"/>
              </a:xfrm>
              <a:custGeom>
                <a:rect b="b" l="l" r="r" t="t"/>
                <a:pathLst>
                  <a:path extrusionOk="0" h="11012" w="2966">
                    <a:moveTo>
                      <a:pt x="1068" y="0"/>
                    </a:moveTo>
                    <a:lnTo>
                      <a:pt x="0" y="360"/>
                    </a:lnTo>
                    <a:lnTo>
                      <a:pt x="2955" y="11008"/>
                    </a:lnTo>
                    <a:lnTo>
                      <a:pt x="2965" y="11012"/>
                    </a:lnTo>
                    <a:lnTo>
                      <a:pt x="2965" y="11012"/>
                    </a:lnTo>
                    <a:lnTo>
                      <a:pt x="106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6" name="Google Shape;2076;p23"/>
              <p:cNvSpPr/>
              <p:nvPr/>
            </p:nvSpPr>
            <p:spPr>
              <a:xfrm>
                <a:off x="2886005" y="3996012"/>
                <a:ext cx="297346" cy="254184"/>
              </a:xfrm>
              <a:custGeom>
                <a:rect b="b" l="l" r="r" t="t"/>
                <a:pathLst>
                  <a:path extrusionOk="0" h="5889" w="6889">
                    <a:moveTo>
                      <a:pt x="1" y="0"/>
                    </a:moveTo>
                    <a:lnTo>
                      <a:pt x="6856" y="5878"/>
                    </a:lnTo>
                    <a:lnTo>
                      <a:pt x="6888" y="5888"/>
                    </a:lnTo>
                    <a:lnTo>
                      <a:pt x="87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7" name="Google Shape;2077;p23"/>
              <p:cNvSpPr/>
              <p:nvPr/>
            </p:nvSpPr>
            <p:spPr>
              <a:xfrm>
                <a:off x="2815003" y="4043533"/>
                <a:ext cx="358033" cy="203295"/>
              </a:xfrm>
              <a:custGeom>
                <a:rect b="b" l="l" r="r" t="t"/>
                <a:pathLst>
                  <a:path extrusionOk="0" h="4710" w="8295">
                    <a:moveTo>
                      <a:pt x="0" y="0"/>
                    </a:moveTo>
                    <a:lnTo>
                      <a:pt x="0" y="562"/>
                    </a:lnTo>
                    <a:lnTo>
                      <a:pt x="8152" y="4661"/>
                    </a:lnTo>
                    <a:lnTo>
                      <a:pt x="8295" y="470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8" name="Google Shape;2078;p23"/>
              <p:cNvSpPr/>
              <p:nvPr/>
            </p:nvSpPr>
            <p:spPr>
              <a:xfrm>
                <a:off x="2815003" y="4077804"/>
                <a:ext cx="347631" cy="165485"/>
              </a:xfrm>
              <a:custGeom>
                <a:rect b="b" l="l" r="r" t="t"/>
                <a:pathLst>
                  <a:path extrusionOk="0" h="3834" w="8054">
                    <a:moveTo>
                      <a:pt x="0" y="1"/>
                    </a:moveTo>
                    <a:lnTo>
                      <a:pt x="2" y="484"/>
                    </a:lnTo>
                    <a:lnTo>
                      <a:pt x="7647" y="3697"/>
                    </a:lnTo>
                    <a:lnTo>
                      <a:pt x="8053" y="3834"/>
                    </a:lnTo>
                    <a:lnTo>
                      <a:pt x="8053" y="3834"/>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9" name="Google Shape;2079;p23"/>
              <p:cNvSpPr/>
              <p:nvPr/>
            </p:nvSpPr>
            <p:spPr>
              <a:xfrm>
                <a:off x="2825405" y="3996012"/>
                <a:ext cx="355832" cy="253537"/>
              </a:xfrm>
              <a:custGeom>
                <a:rect b="b" l="l" r="r" t="t"/>
                <a:pathLst>
                  <a:path extrusionOk="0" h="5874" w="8244">
                    <a:moveTo>
                      <a:pt x="1" y="0"/>
                    </a:moveTo>
                    <a:lnTo>
                      <a:pt x="8199" y="5858"/>
                    </a:lnTo>
                    <a:lnTo>
                      <a:pt x="8244" y="5873"/>
                    </a:lnTo>
                    <a:lnTo>
                      <a:pt x="98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0" name="Google Shape;2080;p23"/>
              <p:cNvSpPr/>
              <p:nvPr/>
            </p:nvSpPr>
            <p:spPr>
              <a:xfrm>
                <a:off x="2815003" y="4002918"/>
                <a:ext cx="363169" cy="245638"/>
              </a:xfrm>
              <a:custGeom>
                <a:rect b="b" l="l" r="r" t="t"/>
                <a:pathLst>
                  <a:path extrusionOk="0" h="5691" w="8414">
                    <a:moveTo>
                      <a:pt x="0" y="0"/>
                    </a:moveTo>
                    <a:lnTo>
                      <a:pt x="0" y="668"/>
                    </a:lnTo>
                    <a:lnTo>
                      <a:pt x="8340" y="5665"/>
                    </a:lnTo>
                    <a:lnTo>
                      <a:pt x="8413" y="5690"/>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1" name="Google Shape;2081;p23"/>
              <p:cNvSpPr/>
              <p:nvPr/>
            </p:nvSpPr>
            <p:spPr>
              <a:xfrm>
                <a:off x="2988688" y="3996012"/>
                <a:ext cx="196950" cy="255047"/>
              </a:xfrm>
              <a:custGeom>
                <a:rect b="b" l="l" r="r" t="t"/>
                <a:pathLst>
                  <a:path extrusionOk="0" h="5909" w="4563">
                    <a:moveTo>
                      <a:pt x="0" y="0"/>
                    </a:moveTo>
                    <a:lnTo>
                      <a:pt x="4552" y="5905"/>
                    </a:lnTo>
                    <a:lnTo>
                      <a:pt x="4562" y="5908"/>
                    </a:lnTo>
                    <a:lnTo>
                      <a:pt x="4562" y="5898"/>
                    </a:lnTo>
                    <a:lnTo>
                      <a:pt x="73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2" name="Google Shape;2082;p23"/>
              <p:cNvSpPr/>
              <p:nvPr/>
            </p:nvSpPr>
            <p:spPr>
              <a:xfrm>
                <a:off x="2939871" y="3996012"/>
                <a:ext cx="244990" cy="254745"/>
              </a:xfrm>
              <a:custGeom>
                <a:rect b="b" l="l" r="r" t="t"/>
                <a:pathLst>
                  <a:path extrusionOk="0" h="5902" w="5676">
                    <a:moveTo>
                      <a:pt x="0" y="0"/>
                    </a:moveTo>
                    <a:lnTo>
                      <a:pt x="5652" y="5893"/>
                    </a:lnTo>
                    <a:lnTo>
                      <a:pt x="5675" y="5902"/>
                    </a:lnTo>
                    <a:lnTo>
                      <a:pt x="79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3" name="Google Shape;2083;p23"/>
              <p:cNvSpPr/>
              <p:nvPr/>
            </p:nvSpPr>
            <p:spPr>
              <a:xfrm>
                <a:off x="3033835" y="3996012"/>
                <a:ext cx="151803" cy="254184"/>
              </a:xfrm>
              <a:custGeom>
                <a:rect b="b" l="l" r="r" t="t"/>
                <a:pathLst>
                  <a:path extrusionOk="0" h="5889" w="3517">
                    <a:moveTo>
                      <a:pt x="0" y="0"/>
                    </a:moveTo>
                    <a:lnTo>
                      <a:pt x="3516" y="5888"/>
                    </a:lnTo>
                    <a:lnTo>
                      <a:pt x="3516" y="5857"/>
                    </a:lnTo>
                    <a:lnTo>
                      <a:pt x="68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4" name="Google Shape;2084;p23"/>
              <p:cNvSpPr/>
              <p:nvPr/>
            </p:nvSpPr>
            <p:spPr>
              <a:xfrm>
                <a:off x="2815046" y="4107456"/>
                <a:ext cx="313014" cy="124179"/>
              </a:xfrm>
              <a:custGeom>
                <a:rect b="b" l="l" r="r" t="t"/>
                <a:pathLst>
                  <a:path extrusionOk="0" h="2877" w="7252">
                    <a:moveTo>
                      <a:pt x="1" y="0"/>
                    </a:moveTo>
                    <a:lnTo>
                      <a:pt x="1" y="442"/>
                    </a:lnTo>
                    <a:lnTo>
                      <a:pt x="7251" y="2877"/>
                    </a:lnTo>
                    <a:lnTo>
                      <a:pt x="7251" y="2877"/>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5" name="Google Shape;2085;p23"/>
              <p:cNvSpPr/>
              <p:nvPr/>
            </p:nvSpPr>
            <p:spPr>
              <a:xfrm>
                <a:off x="3076307" y="3996012"/>
                <a:ext cx="109331" cy="252026"/>
              </a:xfrm>
              <a:custGeom>
                <a:rect b="b" l="l" r="r" t="t"/>
                <a:pathLst>
                  <a:path extrusionOk="0" h="5839" w="2533">
                    <a:moveTo>
                      <a:pt x="1" y="0"/>
                    </a:moveTo>
                    <a:lnTo>
                      <a:pt x="2532" y="5838"/>
                    </a:lnTo>
                    <a:lnTo>
                      <a:pt x="2532" y="5777"/>
                    </a:lnTo>
                    <a:lnTo>
                      <a:pt x="65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6" name="Google Shape;2086;p23"/>
              <p:cNvSpPr/>
              <p:nvPr/>
            </p:nvSpPr>
            <p:spPr>
              <a:xfrm>
                <a:off x="3156459" y="3996012"/>
                <a:ext cx="29178" cy="232603"/>
              </a:xfrm>
              <a:custGeom>
                <a:rect b="b" l="l" r="r" t="t"/>
                <a:pathLst>
                  <a:path extrusionOk="0" h="5389" w="676">
                    <a:moveTo>
                      <a:pt x="1" y="0"/>
                    </a:moveTo>
                    <a:lnTo>
                      <a:pt x="675" y="5389"/>
                    </a:lnTo>
                    <a:lnTo>
                      <a:pt x="675" y="2414"/>
                    </a:lnTo>
                    <a:lnTo>
                      <a:pt x="62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7" name="Google Shape;2087;p23"/>
              <p:cNvSpPr/>
              <p:nvPr/>
            </p:nvSpPr>
            <p:spPr>
              <a:xfrm>
                <a:off x="3117008" y="3996012"/>
                <a:ext cx="68628" cy="247494"/>
              </a:xfrm>
              <a:custGeom>
                <a:rect b="b" l="l" r="r" t="t"/>
                <a:pathLst>
                  <a:path extrusionOk="0" h="5734" w="1590">
                    <a:moveTo>
                      <a:pt x="0" y="0"/>
                    </a:moveTo>
                    <a:lnTo>
                      <a:pt x="1589" y="5734"/>
                    </a:lnTo>
                    <a:lnTo>
                      <a:pt x="1589" y="5560"/>
                    </a:lnTo>
                    <a:lnTo>
                      <a:pt x="63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8" name="Google Shape;2088;p23"/>
              <p:cNvSpPr/>
              <p:nvPr/>
            </p:nvSpPr>
            <p:spPr>
              <a:xfrm>
                <a:off x="2405352" y="4043404"/>
                <a:ext cx="362090" cy="204763"/>
              </a:xfrm>
              <a:custGeom>
                <a:rect b="b" l="l" r="r" t="t"/>
                <a:pathLst>
                  <a:path extrusionOk="0" h="4744" w="8389">
                    <a:moveTo>
                      <a:pt x="8387" y="0"/>
                    </a:moveTo>
                    <a:lnTo>
                      <a:pt x="0" y="4744"/>
                    </a:lnTo>
                    <a:lnTo>
                      <a:pt x="122" y="4704"/>
                    </a:lnTo>
                    <a:lnTo>
                      <a:pt x="8388" y="561"/>
                    </a:lnTo>
                    <a:lnTo>
                      <a:pt x="8387"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9" name="Google Shape;2089;p23"/>
              <p:cNvSpPr/>
              <p:nvPr/>
            </p:nvSpPr>
            <p:spPr>
              <a:xfrm>
                <a:off x="2398446" y="3996012"/>
                <a:ext cx="358335" cy="254486"/>
              </a:xfrm>
              <a:custGeom>
                <a:rect b="b" l="l" r="r" t="t"/>
                <a:pathLst>
                  <a:path extrusionOk="0" h="5896" w="8302">
                    <a:moveTo>
                      <a:pt x="7311" y="0"/>
                    </a:moveTo>
                    <a:lnTo>
                      <a:pt x="1" y="5895"/>
                    </a:lnTo>
                    <a:lnTo>
                      <a:pt x="39" y="5883"/>
                    </a:lnTo>
                    <a:lnTo>
                      <a:pt x="83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0" name="Google Shape;2090;p23"/>
              <p:cNvSpPr/>
              <p:nvPr/>
            </p:nvSpPr>
            <p:spPr>
              <a:xfrm>
                <a:off x="2401036" y="4002788"/>
                <a:ext cx="366320" cy="246846"/>
              </a:xfrm>
              <a:custGeom>
                <a:rect b="b" l="l" r="r" t="t"/>
                <a:pathLst>
                  <a:path extrusionOk="0" h="5719" w="8487">
                    <a:moveTo>
                      <a:pt x="8487" y="0"/>
                    </a:moveTo>
                    <a:lnTo>
                      <a:pt x="1" y="5718"/>
                    </a:lnTo>
                    <a:lnTo>
                      <a:pt x="62" y="5698"/>
                    </a:lnTo>
                    <a:lnTo>
                      <a:pt x="8487" y="668"/>
                    </a:lnTo>
                    <a:lnTo>
                      <a:pt x="8487"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1" name="Google Shape;2091;p23"/>
              <p:cNvSpPr/>
              <p:nvPr/>
            </p:nvSpPr>
            <p:spPr>
              <a:xfrm>
                <a:off x="2396633" y="3996012"/>
                <a:ext cx="299332" cy="255047"/>
              </a:xfrm>
              <a:custGeom>
                <a:rect b="b" l="l" r="r" t="t"/>
                <a:pathLst>
                  <a:path extrusionOk="0" h="5909" w="6935">
                    <a:moveTo>
                      <a:pt x="6059" y="0"/>
                    </a:moveTo>
                    <a:lnTo>
                      <a:pt x="1" y="5908"/>
                    </a:lnTo>
                    <a:lnTo>
                      <a:pt x="28" y="5900"/>
                    </a:lnTo>
                    <a:lnTo>
                      <a:pt x="693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2" name="Google Shape;2092;p23"/>
              <p:cNvSpPr/>
              <p:nvPr/>
            </p:nvSpPr>
            <p:spPr>
              <a:xfrm>
                <a:off x="2394432" y="3996012"/>
                <a:ext cx="198677" cy="255824"/>
              </a:xfrm>
              <a:custGeom>
                <a:rect b="b" l="l" r="r" t="t"/>
                <a:pathLst>
                  <a:path extrusionOk="0" h="5927" w="4603">
                    <a:moveTo>
                      <a:pt x="3873" y="0"/>
                    </a:moveTo>
                    <a:lnTo>
                      <a:pt x="0" y="5927"/>
                    </a:lnTo>
                    <a:lnTo>
                      <a:pt x="15" y="5922"/>
                    </a:lnTo>
                    <a:lnTo>
                      <a:pt x="46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3" name="Google Shape;2093;p23"/>
              <p:cNvSpPr/>
              <p:nvPr/>
            </p:nvSpPr>
            <p:spPr>
              <a:xfrm>
                <a:off x="2393612" y="3996012"/>
                <a:ext cx="154349" cy="256126"/>
              </a:xfrm>
              <a:custGeom>
                <a:rect b="b" l="l" r="r" t="t"/>
                <a:pathLst>
                  <a:path extrusionOk="0" h="5934" w="3576">
                    <a:moveTo>
                      <a:pt x="2891" y="0"/>
                    </a:moveTo>
                    <a:lnTo>
                      <a:pt x="1" y="5933"/>
                    </a:lnTo>
                    <a:lnTo>
                      <a:pt x="14" y="5928"/>
                    </a:lnTo>
                    <a:lnTo>
                      <a:pt x="357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4" name="Google Shape;2094;p23"/>
              <p:cNvSpPr/>
              <p:nvPr/>
            </p:nvSpPr>
            <p:spPr>
              <a:xfrm>
                <a:off x="2395425" y="3996012"/>
                <a:ext cx="246631" cy="255479"/>
              </a:xfrm>
              <a:custGeom>
                <a:rect b="b" l="l" r="r" t="t"/>
                <a:pathLst>
                  <a:path extrusionOk="0" h="5919" w="5714">
                    <a:moveTo>
                      <a:pt x="4921" y="0"/>
                    </a:moveTo>
                    <a:lnTo>
                      <a:pt x="1" y="5918"/>
                    </a:lnTo>
                    <a:lnTo>
                      <a:pt x="21" y="5913"/>
                    </a:lnTo>
                    <a:lnTo>
                      <a:pt x="571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5" name="Google Shape;2095;p23"/>
              <p:cNvSpPr/>
              <p:nvPr/>
            </p:nvSpPr>
            <p:spPr>
              <a:xfrm>
                <a:off x="2414200" y="4077674"/>
                <a:ext cx="353242" cy="167471"/>
              </a:xfrm>
              <a:custGeom>
                <a:rect b="b" l="l" r="r" t="t"/>
                <a:pathLst>
                  <a:path extrusionOk="0" h="3880" w="8184">
                    <a:moveTo>
                      <a:pt x="8183" y="1"/>
                    </a:moveTo>
                    <a:lnTo>
                      <a:pt x="0" y="3880"/>
                    </a:lnTo>
                    <a:lnTo>
                      <a:pt x="350" y="3763"/>
                    </a:lnTo>
                    <a:lnTo>
                      <a:pt x="8183" y="484"/>
                    </a:lnTo>
                    <a:lnTo>
                      <a:pt x="8183"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6" name="Google Shape;2096;p23"/>
              <p:cNvSpPr/>
              <p:nvPr/>
            </p:nvSpPr>
            <p:spPr>
              <a:xfrm>
                <a:off x="2388519" y="4250582"/>
                <a:ext cx="432" cy="561"/>
              </a:xfrm>
              <a:custGeom>
                <a:rect b="b" l="l" r="r" t="t"/>
                <a:pathLst>
                  <a:path extrusionOk="0" h="13" w="10">
                    <a:moveTo>
                      <a:pt x="1" y="0"/>
                    </a:moveTo>
                    <a:lnTo>
                      <a:pt x="1" y="10"/>
                    </a:lnTo>
                    <a:lnTo>
                      <a:pt x="9" y="12"/>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7" name="Google Shape;2097;p23"/>
              <p:cNvSpPr/>
              <p:nvPr/>
            </p:nvSpPr>
            <p:spPr>
              <a:xfrm>
                <a:off x="2392964" y="3996012"/>
                <a:ext cx="112438" cy="256342"/>
              </a:xfrm>
              <a:custGeom>
                <a:rect b="b" l="l" r="r" t="t"/>
                <a:pathLst>
                  <a:path extrusionOk="0" h="5939" w="2605">
                    <a:moveTo>
                      <a:pt x="1951" y="0"/>
                    </a:moveTo>
                    <a:lnTo>
                      <a:pt x="1" y="5938"/>
                    </a:lnTo>
                    <a:lnTo>
                      <a:pt x="11" y="5935"/>
                    </a:lnTo>
                    <a:lnTo>
                      <a:pt x="260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8" name="Google Shape;2098;p23"/>
              <p:cNvSpPr/>
              <p:nvPr/>
            </p:nvSpPr>
            <p:spPr>
              <a:xfrm>
                <a:off x="2444155" y="4107370"/>
                <a:ext cx="323287" cy="127718"/>
              </a:xfrm>
              <a:custGeom>
                <a:rect b="b" l="l" r="r" t="t"/>
                <a:pathLst>
                  <a:path extrusionOk="0" h="2959" w="7490">
                    <a:moveTo>
                      <a:pt x="7489" y="1"/>
                    </a:moveTo>
                    <a:lnTo>
                      <a:pt x="1" y="2959"/>
                    </a:lnTo>
                    <a:lnTo>
                      <a:pt x="7489" y="442"/>
                    </a:lnTo>
                    <a:lnTo>
                      <a:pt x="7489"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9" name="Google Shape;2099;p23"/>
              <p:cNvSpPr/>
              <p:nvPr/>
            </p:nvSpPr>
            <p:spPr>
              <a:xfrm>
                <a:off x="2388519" y="4248769"/>
                <a:ext cx="1338" cy="2719"/>
              </a:xfrm>
              <a:custGeom>
                <a:rect b="b" l="l" r="r" t="t"/>
                <a:pathLst>
                  <a:path extrusionOk="0" h="63" w="31">
                    <a:moveTo>
                      <a:pt x="1" y="1"/>
                    </a:moveTo>
                    <a:lnTo>
                      <a:pt x="1" y="32"/>
                    </a:lnTo>
                    <a:lnTo>
                      <a:pt x="16" y="57"/>
                    </a:lnTo>
                    <a:lnTo>
                      <a:pt x="31" y="62"/>
                    </a:lnTo>
                    <a:lnTo>
                      <a:pt x="31" y="62"/>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0" name="Google Shape;2100;p23"/>
              <p:cNvSpPr/>
              <p:nvPr/>
            </p:nvSpPr>
            <p:spPr>
              <a:xfrm>
                <a:off x="2392490" y="3996012"/>
                <a:ext cx="72297" cy="256428"/>
              </a:xfrm>
              <a:custGeom>
                <a:rect b="b" l="l" r="r" t="t"/>
                <a:pathLst>
                  <a:path extrusionOk="0" h="5941" w="1675">
                    <a:moveTo>
                      <a:pt x="1041" y="0"/>
                    </a:moveTo>
                    <a:lnTo>
                      <a:pt x="0" y="5938"/>
                    </a:lnTo>
                    <a:lnTo>
                      <a:pt x="5" y="5940"/>
                    </a:lnTo>
                    <a:lnTo>
                      <a:pt x="9" y="5938"/>
                    </a:lnTo>
                    <a:lnTo>
                      <a:pt x="167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1" name="Google Shape;2101;p23"/>
              <p:cNvSpPr/>
              <p:nvPr/>
            </p:nvSpPr>
            <p:spPr>
              <a:xfrm>
                <a:off x="2391972" y="3996012"/>
                <a:ext cx="33278" cy="256256"/>
              </a:xfrm>
              <a:custGeom>
                <a:rect b="b" l="l" r="r" t="t"/>
                <a:pathLst>
                  <a:path extrusionOk="0" h="5937" w="771">
                    <a:moveTo>
                      <a:pt x="147" y="0"/>
                    </a:moveTo>
                    <a:lnTo>
                      <a:pt x="1" y="5935"/>
                    </a:lnTo>
                    <a:lnTo>
                      <a:pt x="9" y="5937"/>
                    </a:lnTo>
                    <a:lnTo>
                      <a:pt x="77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2" name="Google Shape;2102;p23"/>
              <p:cNvSpPr/>
              <p:nvPr/>
            </p:nvSpPr>
            <p:spPr>
              <a:xfrm>
                <a:off x="2388519" y="4245316"/>
                <a:ext cx="2115" cy="6388"/>
              </a:xfrm>
              <a:custGeom>
                <a:rect b="b" l="l" r="r" t="t"/>
                <a:pathLst>
                  <a:path extrusionOk="0" h="148" w="49">
                    <a:moveTo>
                      <a:pt x="1" y="1"/>
                    </a:moveTo>
                    <a:lnTo>
                      <a:pt x="1" y="62"/>
                    </a:lnTo>
                    <a:lnTo>
                      <a:pt x="36" y="144"/>
                    </a:lnTo>
                    <a:lnTo>
                      <a:pt x="49" y="147"/>
                    </a:lnTo>
                    <a:lnTo>
                      <a:pt x="49" y="147"/>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3" name="Google Shape;2103;p23"/>
              <p:cNvSpPr/>
              <p:nvPr/>
            </p:nvSpPr>
            <p:spPr>
              <a:xfrm>
                <a:off x="2388519" y="4100335"/>
                <a:ext cx="3367" cy="151803"/>
              </a:xfrm>
              <a:custGeom>
                <a:rect b="b" l="l" r="r" t="t"/>
                <a:pathLst>
                  <a:path extrusionOk="0" h="3517" w="78">
                    <a:moveTo>
                      <a:pt x="1" y="0"/>
                    </a:moveTo>
                    <a:lnTo>
                      <a:pt x="1" y="2972"/>
                    </a:lnTo>
                    <a:lnTo>
                      <a:pt x="69" y="3513"/>
                    </a:lnTo>
                    <a:lnTo>
                      <a:pt x="77" y="3516"/>
                    </a:lnTo>
                    <a:lnTo>
                      <a:pt x="77" y="3516"/>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4" name="Google Shape;2104;p23"/>
              <p:cNvSpPr/>
              <p:nvPr/>
            </p:nvSpPr>
            <p:spPr>
              <a:xfrm>
                <a:off x="2388519" y="4235993"/>
                <a:ext cx="2762" cy="15927"/>
              </a:xfrm>
              <a:custGeom>
                <a:rect b="b" l="l" r="r" t="t"/>
                <a:pathLst>
                  <a:path extrusionOk="0" h="369" w="64">
                    <a:moveTo>
                      <a:pt x="1" y="0"/>
                    </a:moveTo>
                    <a:lnTo>
                      <a:pt x="1" y="174"/>
                    </a:lnTo>
                    <a:lnTo>
                      <a:pt x="54" y="365"/>
                    </a:lnTo>
                    <a:lnTo>
                      <a:pt x="64" y="368"/>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5" name="Google Shape;2105;p23"/>
              <p:cNvSpPr/>
              <p:nvPr/>
            </p:nvSpPr>
            <p:spPr>
              <a:xfrm>
                <a:off x="3608538" y="4686605"/>
                <a:ext cx="108813" cy="106568"/>
              </a:xfrm>
              <a:custGeom>
                <a:rect b="b" l="l" r="r" t="t"/>
                <a:pathLst>
                  <a:path extrusionOk="0" h="2469" w="2521">
                    <a:moveTo>
                      <a:pt x="0" y="0"/>
                    </a:moveTo>
                    <a:lnTo>
                      <a:pt x="0" y="1056"/>
                    </a:lnTo>
                    <a:lnTo>
                      <a:pt x="1646" y="2469"/>
                    </a:lnTo>
                    <a:lnTo>
                      <a:pt x="2520" y="246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6" name="Google Shape;2106;p23"/>
              <p:cNvSpPr/>
              <p:nvPr/>
            </p:nvSpPr>
            <p:spPr>
              <a:xfrm>
                <a:off x="3608538" y="4750226"/>
                <a:ext cx="53090" cy="42947"/>
              </a:xfrm>
              <a:custGeom>
                <a:rect b="b" l="l" r="r" t="t"/>
                <a:pathLst>
                  <a:path extrusionOk="0" h="995" w="1230">
                    <a:moveTo>
                      <a:pt x="0" y="1"/>
                    </a:moveTo>
                    <a:lnTo>
                      <a:pt x="0" y="823"/>
                    </a:lnTo>
                    <a:lnTo>
                      <a:pt x="242" y="995"/>
                    </a:lnTo>
                    <a:lnTo>
                      <a:pt x="1229" y="995"/>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7" name="Google Shape;2107;p23"/>
              <p:cNvSpPr/>
              <p:nvPr/>
            </p:nvSpPr>
            <p:spPr>
              <a:xfrm>
                <a:off x="3672159" y="4636839"/>
                <a:ext cx="141573" cy="156335"/>
              </a:xfrm>
              <a:custGeom>
                <a:rect b="b" l="l" r="r" t="t"/>
                <a:pathLst>
                  <a:path extrusionOk="0" h="3622" w="3280">
                    <a:moveTo>
                      <a:pt x="926" y="1"/>
                    </a:moveTo>
                    <a:lnTo>
                      <a:pt x="0" y="314"/>
                    </a:lnTo>
                    <a:lnTo>
                      <a:pt x="2550" y="3622"/>
                    </a:lnTo>
                    <a:lnTo>
                      <a:pt x="3280" y="3622"/>
                    </a:lnTo>
                    <a:lnTo>
                      <a:pt x="92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8" name="Google Shape;2108;p23"/>
              <p:cNvSpPr/>
              <p:nvPr/>
            </p:nvSpPr>
            <p:spPr>
              <a:xfrm>
                <a:off x="3614926" y="4656349"/>
                <a:ext cx="152666" cy="136825"/>
              </a:xfrm>
              <a:custGeom>
                <a:rect b="b" l="l" r="r" t="t"/>
                <a:pathLst>
                  <a:path extrusionOk="0" h="3170" w="3537">
                    <a:moveTo>
                      <a:pt x="913" y="0"/>
                    </a:moveTo>
                    <a:lnTo>
                      <a:pt x="0" y="307"/>
                    </a:lnTo>
                    <a:lnTo>
                      <a:pt x="2745" y="3170"/>
                    </a:lnTo>
                    <a:lnTo>
                      <a:pt x="3537" y="3170"/>
                    </a:lnTo>
                    <a:lnTo>
                      <a:pt x="91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9" name="Google Shape;2109;p23"/>
              <p:cNvSpPr/>
              <p:nvPr/>
            </p:nvSpPr>
            <p:spPr>
              <a:xfrm>
                <a:off x="3730385" y="4616855"/>
                <a:ext cx="126552" cy="176319"/>
              </a:xfrm>
              <a:custGeom>
                <a:rect b="b" l="l" r="r" t="t"/>
                <a:pathLst>
                  <a:path extrusionOk="0" h="4085" w="2932">
                    <a:moveTo>
                      <a:pt x="957" y="1"/>
                    </a:moveTo>
                    <a:lnTo>
                      <a:pt x="0" y="322"/>
                    </a:lnTo>
                    <a:lnTo>
                      <a:pt x="2247" y="4085"/>
                    </a:lnTo>
                    <a:lnTo>
                      <a:pt x="2932" y="4085"/>
                    </a:lnTo>
                    <a:lnTo>
                      <a:pt x="957"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0" name="Google Shape;2110;p23"/>
              <p:cNvSpPr/>
              <p:nvPr/>
            </p:nvSpPr>
            <p:spPr>
              <a:xfrm>
                <a:off x="3790639" y="4595965"/>
                <a:ext cx="107431" cy="197209"/>
              </a:xfrm>
              <a:custGeom>
                <a:rect b="b" l="l" r="r" t="t"/>
                <a:pathLst>
                  <a:path extrusionOk="0" h="4569" w="2489">
                    <a:moveTo>
                      <a:pt x="1003" y="0"/>
                    </a:moveTo>
                    <a:lnTo>
                      <a:pt x="0" y="337"/>
                    </a:lnTo>
                    <a:lnTo>
                      <a:pt x="1836" y="4569"/>
                    </a:lnTo>
                    <a:lnTo>
                      <a:pt x="2489" y="4569"/>
                    </a:lnTo>
                    <a:lnTo>
                      <a:pt x="100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1" name="Google Shape;2111;p23"/>
              <p:cNvSpPr/>
              <p:nvPr/>
            </p:nvSpPr>
            <p:spPr>
              <a:xfrm>
                <a:off x="3921636" y="4549652"/>
                <a:ext cx="55291" cy="243523"/>
              </a:xfrm>
              <a:custGeom>
                <a:rect b="b" l="l" r="r" t="t"/>
                <a:pathLst>
                  <a:path extrusionOk="0" h="5642" w="1281">
                    <a:moveTo>
                      <a:pt x="1159" y="0"/>
                    </a:moveTo>
                    <a:lnTo>
                      <a:pt x="0" y="390"/>
                    </a:lnTo>
                    <a:lnTo>
                      <a:pt x="658" y="5642"/>
                    </a:lnTo>
                    <a:lnTo>
                      <a:pt x="1281" y="5642"/>
                    </a:lnTo>
                    <a:lnTo>
                      <a:pt x="115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2" name="Google Shape;2112;p23"/>
              <p:cNvSpPr/>
              <p:nvPr/>
            </p:nvSpPr>
            <p:spPr>
              <a:xfrm>
                <a:off x="3853958" y="4573736"/>
                <a:ext cx="83951" cy="219438"/>
              </a:xfrm>
              <a:custGeom>
                <a:rect b="b" l="l" r="r" t="t"/>
                <a:pathLst>
                  <a:path extrusionOk="0" h="5084" w="1945">
                    <a:moveTo>
                      <a:pt x="1068" y="0"/>
                    </a:moveTo>
                    <a:lnTo>
                      <a:pt x="1" y="359"/>
                    </a:lnTo>
                    <a:lnTo>
                      <a:pt x="1312" y="5084"/>
                    </a:lnTo>
                    <a:lnTo>
                      <a:pt x="1944" y="5084"/>
                    </a:lnTo>
                    <a:lnTo>
                      <a:pt x="106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3" name="Google Shape;2113;p23"/>
              <p:cNvSpPr/>
              <p:nvPr/>
            </p:nvSpPr>
            <p:spPr>
              <a:xfrm>
                <a:off x="3507539" y="4750097"/>
                <a:ext cx="53435" cy="43076"/>
              </a:xfrm>
              <a:custGeom>
                <a:rect b="b" l="l" r="r" t="t"/>
                <a:pathLst>
                  <a:path extrusionOk="0" h="998" w="1238">
                    <a:moveTo>
                      <a:pt x="1236" y="0"/>
                    </a:moveTo>
                    <a:lnTo>
                      <a:pt x="0" y="998"/>
                    </a:lnTo>
                    <a:lnTo>
                      <a:pt x="991" y="998"/>
                    </a:lnTo>
                    <a:lnTo>
                      <a:pt x="1238" y="823"/>
                    </a:lnTo>
                    <a:lnTo>
                      <a:pt x="1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4" name="Google Shape;2114;p23"/>
              <p:cNvSpPr/>
              <p:nvPr/>
            </p:nvSpPr>
            <p:spPr>
              <a:xfrm>
                <a:off x="3451644" y="4686605"/>
                <a:ext cx="109244" cy="106568"/>
              </a:xfrm>
              <a:custGeom>
                <a:rect b="b" l="l" r="r" t="t"/>
                <a:pathLst>
                  <a:path extrusionOk="0" h="2469" w="2531">
                    <a:moveTo>
                      <a:pt x="2531" y="0"/>
                    </a:moveTo>
                    <a:lnTo>
                      <a:pt x="1" y="2469"/>
                    </a:lnTo>
                    <a:lnTo>
                      <a:pt x="877" y="2469"/>
                    </a:lnTo>
                    <a:lnTo>
                      <a:pt x="2531" y="1056"/>
                    </a:lnTo>
                    <a:lnTo>
                      <a:pt x="253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5" name="Google Shape;2115;p23"/>
              <p:cNvSpPr/>
              <p:nvPr/>
            </p:nvSpPr>
            <p:spPr>
              <a:xfrm>
                <a:off x="3355091" y="4636839"/>
                <a:ext cx="142264" cy="156335"/>
              </a:xfrm>
              <a:custGeom>
                <a:rect b="b" l="l" r="r" t="t"/>
                <a:pathLst>
                  <a:path extrusionOk="0" h="3622" w="3296">
                    <a:moveTo>
                      <a:pt x="2368" y="1"/>
                    </a:moveTo>
                    <a:lnTo>
                      <a:pt x="1" y="3622"/>
                    </a:lnTo>
                    <a:lnTo>
                      <a:pt x="730" y="3622"/>
                    </a:lnTo>
                    <a:lnTo>
                      <a:pt x="3296" y="312"/>
                    </a:lnTo>
                    <a:lnTo>
                      <a:pt x="236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6" name="Google Shape;2116;p23"/>
              <p:cNvSpPr/>
              <p:nvPr/>
            </p:nvSpPr>
            <p:spPr>
              <a:xfrm>
                <a:off x="3311885" y="4616855"/>
                <a:ext cx="127157" cy="176319"/>
              </a:xfrm>
              <a:custGeom>
                <a:rect b="b" l="l" r="r" t="t"/>
                <a:pathLst>
                  <a:path extrusionOk="0" h="4085" w="2946">
                    <a:moveTo>
                      <a:pt x="1990" y="1"/>
                    </a:moveTo>
                    <a:lnTo>
                      <a:pt x="1" y="4085"/>
                    </a:lnTo>
                    <a:lnTo>
                      <a:pt x="685" y="4085"/>
                    </a:lnTo>
                    <a:lnTo>
                      <a:pt x="2946" y="322"/>
                    </a:lnTo>
                    <a:lnTo>
                      <a:pt x="199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7" name="Google Shape;2117;p23"/>
              <p:cNvSpPr/>
              <p:nvPr/>
            </p:nvSpPr>
            <p:spPr>
              <a:xfrm>
                <a:off x="3401317" y="4656262"/>
                <a:ext cx="153356" cy="136911"/>
              </a:xfrm>
              <a:custGeom>
                <a:rect b="b" l="l" r="r" t="t"/>
                <a:pathLst>
                  <a:path extrusionOk="0" h="3172" w="3553">
                    <a:moveTo>
                      <a:pt x="2638" y="1"/>
                    </a:moveTo>
                    <a:lnTo>
                      <a:pt x="1" y="3172"/>
                    </a:lnTo>
                    <a:lnTo>
                      <a:pt x="794" y="3172"/>
                    </a:lnTo>
                    <a:lnTo>
                      <a:pt x="3552" y="309"/>
                    </a:lnTo>
                    <a:lnTo>
                      <a:pt x="263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8" name="Google Shape;2118;p23"/>
              <p:cNvSpPr/>
              <p:nvPr/>
            </p:nvSpPr>
            <p:spPr>
              <a:xfrm>
                <a:off x="3270709" y="4595965"/>
                <a:ext cx="108079" cy="197209"/>
              </a:xfrm>
              <a:custGeom>
                <a:rect b="b" l="l" r="r" t="t"/>
                <a:pathLst>
                  <a:path extrusionOk="0" h="4569" w="2504">
                    <a:moveTo>
                      <a:pt x="1503" y="0"/>
                    </a:moveTo>
                    <a:lnTo>
                      <a:pt x="0" y="4569"/>
                    </a:lnTo>
                    <a:lnTo>
                      <a:pt x="655" y="4569"/>
                    </a:lnTo>
                    <a:lnTo>
                      <a:pt x="2504" y="337"/>
                    </a:lnTo>
                    <a:lnTo>
                      <a:pt x="150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9" name="Google Shape;2119;p23"/>
              <p:cNvSpPr/>
              <p:nvPr/>
            </p:nvSpPr>
            <p:spPr>
              <a:xfrm>
                <a:off x="3230956" y="4573736"/>
                <a:ext cx="84598" cy="219438"/>
              </a:xfrm>
              <a:custGeom>
                <a:rect b="b" l="l" r="r" t="t"/>
                <a:pathLst>
                  <a:path extrusionOk="0" h="5084" w="1960">
                    <a:moveTo>
                      <a:pt x="892" y="0"/>
                    </a:moveTo>
                    <a:lnTo>
                      <a:pt x="0" y="5084"/>
                    </a:lnTo>
                    <a:lnTo>
                      <a:pt x="633" y="5084"/>
                    </a:lnTo>
                    <a:lnTo>
                      <a:pt x="1959" y="359"/>
                    </a:lnTo>
                    <a:lnTo>
                      <a:pt x="89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0" name="Google Shape;2120;p23"/>
              <p:cNvSpPr/>
              <p:nvPr/>
            </p:nvSpPr>
            <p:spPr>
              <a:xfrm>
                <a:off x="3191852" y="4549738"/>
                <a:ext cx="56025" cy="243436"/>
              </a:xfrm>
              <a:custGeom>
                <a:rect b="b" l="l" r="r" t="t"/>
                <a:pathLst>
                  <a:path extrusionOk="0" h="5640" w="1298">
                    <a:moveTo>
                      <a:pt x="140" y="0"/>
                    </a:moveTo>
                    <a:lnTo>
                      <a:pt x="0" y="5640"/>
                    </a:lnTo>
                    <a:lnTo>
                      <a:pt x="623" y="5640"/>
                    </a:lnTo>
                    <a:lnTo>
                      <a:pt x="1298" y="390"/>
                    </a:lnTo>
                    <a:lnTo>
                      <a:pt x="14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1" name="Google Shape;2121;p23"/>
              <p:cNvSpPr/>
              <p:nvPr/>
            </p:nvSpPr>
            <p:spPr>
              <a:xfrm>
                <a:off x="3597403" y="4441962"/>
                <a:ext cx="362090" cy="204763"/>
              </a:xfrm>
              <a:custGeom>
                <a:rect b="b" l="l" r="r" t="t"/>
                <a:pathLst>
                  <a:path extrusionOk="0" h="4744" w="8389">
                    <a:moveTo>
                      <a:pt x="8388" y="0"/>
                    </a:moveTo>
                    <a:lnTo>
                      <a:pt x="0" y="4744"/>
                    </a:lnTo>
                    <a:lnTo>
                      <a:pt x="123" y="4702"/>
                    </a:lnTo>
                    <a:lnTo>
                      <a:pt x="8388" y="560"/>
                    </a:lnTo>
                    <a:lnTo>
                      <a:pt x="838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2" name="Google Shape;2122;p23"/>
              <p:cNvSpPr/>
              <p:nvPr/>
            </p:nvSpPr>
            <p:spPr>
              <a:xfrm>
                <a:off x="3590540" y="4351495"/>
                <a:ext cx="368953" cy="297562"/>
              </a:xfrm>
              <a:custGeom>
                <a:rect b="b" l="l" r="r" t="t"/>
                <a:pathLst>
                  <a:path extrusionOk="0" h="6894" w="8548">
                    <a:moveTo>
                      <a:pt x="8547" y="1"/>
                    </a:moveTo>
                    <a:lnTo>
                      <a:pt x="1" y="6893"/>
                    </a:lnTo>
                    <a:lnTo>
                      <a:pt x="1" y="6893"/>
                    </a:lnTo>
                    <a:lnTo>
                      <a:pt x="39" y="6880"/>
                    </a:lnTo>
                    <a:lnTo>
                      <a:pt x="8547" y="824"/>
                    </a:lnTo>
                    <a:lnTo>
                      <a:pt x="8547"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3" name="Google Shape;2123;p23"/>
              <p:cNvSpPr/>
              <p:nvPr/>
            </p:nvSpPr>
            <p:spPr>
              <a:xfrm>
                <a:off x="3593086" y="4401347"/>
                <a:ext cx="366406" cy="246846"/>
              </a:xfrm>
              <a:custGeom>
                <a:rect b="b" l="l" r="r" t="t"/>
                <a:pathLst>
                  <a:path extrusionOk="0" h="5719" w="8489">
                    <a:moveTo>
                      <a:pt x="8488" y="0"/>
                    </a:moveTo>
                    <a:lnTo>
                      <a:pt x="0" y="5718"/>
                    </a:lnTo>
                    <a:lnTo>
                      <a:pt x="63" y="5697"/>
                    </a:lnTo>
                    <a:lnTo>
                      <a:pt x="8488" y="667"/>
                    </a:lnTo>
                    <a:lnTo>
                      <a:pt x="848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4" name="Google Shape;2124;p23"/>
              <p:cNvSpPr/>
              <p:nvPr/>
            </p:nvSpPr>
            <p:spPr>
              <a:xfrm>
                <a:off x="3588770" y="4288046"/>
                <a:ext cx="370723" cy="361572"/>
              </a:xfrm>
              <a:custGeom>
                <a:rect b="b" l="l" r="r" t="t"/>
                <a:pathLst>
                  <a:path extrusionOk="0" h="8377" w="8589">
                    <a:moveTo>
                      <a:pt x="8588" y="0"/>
                    </a:moveTo>
                    <a:lnTo>
                      <a:pt x="0" y="8377"/>
                    </a:lnTo>
                    <a:lnTo>
                      <a:pt x="0" y="8377"/>
                    </a:lnTo>
                    <a:lnTo>
                      <a:pt x="27" y="8368"/>
                    </a:lnTo>
                    <a:lnTo>
                      <a:pt x="8588" y="1056"/>
                    </a:lnTo>
                    <a:lnTo>
                      <a:pt x="858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5" name="Google Shape;2125;p23"/>
              <p:cNvSpPr/>
              <p:nvPr/>
            </p:nvSpPr>
            <p:spPr>
              <a:xfrm>
                <a:off x="3586526" y="4238281"/>
                <a:ext cx="309389" cy="412116"/>
              </a:xfrm>
              <a:custGeom>
                <a:rect b="b" l="l" r="r" t="t"/>
                <a:pathLst>
                  <a:path extrusionOk="0" h="9548" w="7168">
                    <a:moveTo>
                      <a:pt x="6240" y="1"/>
                    </a:moveTo>
                    <a:lnTo>
                      <a:pt x="1" y="9548"/>
                    </a:lnTo>
                    <a:lnTo>
                      <a:pt x="16" y="9543"/>
                    </a:lnTo>
                    <a:lnTo>
                      <a:pt x="7168" y="312"/>
                    </a:lnTo>
                    <a:lnTo>
                      <a:pt x="624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6" name="Google Shape;2126;p23"/>
              <p:cNvSpPr/>
              <p:nvPr/>
            </p:nvSpPr>
            <p:spPr>
              <a:xfrm>
                <a:off x="3585749" y="4218297"/>
                <a:ext cx="251853" cy="432316"/>
              </a:xfrm>
              <a:custGeom>
                <a:rect b="b" l="l" r="r" t="t"/>
                <a:pathLst>
                  <a:path extrusionOk="0" h="10016" w="5835">
                    <a:moveTo>
                      <a:pt x="4879" y="1"/>
                    </a:moveTo>
                    <a:lnTo>
                      <a:pt x="0" y="10016"/>
                    </a:lnTo>
                    <a:lnTo>
                      <a:pt x="12" y="10013"/>
                    </a:lnTo>
                    <a:lnTo>
                      <a:pt x="5835" y="322"/>
                    </a:lnTo>
                    <a:lnTo>
                      <a:pt x="4879"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7" name="Google Shape;2127;p23"/>
              <p:cNvSpPr/>
              <p:nvPr/>
            </p:nvSpPr>
            <p:spPr>
              <a:xfrm>
                <a:off x="3587518" y="4257790"/>
                <a:ext cx="365630" cy="392261"/>
              </a:xfrm>
              <a:custGeom>
                <a:rect b="b" l="l" r="r" t="t"/>
                <a:pathLst>
                  <a:path extrusionOk="0" h="9088" w="8471">
                    <a:moveTo>
                      <a:pt x="7558" y="0"/>
                    </a:moveTo>
                    <a:lnTo>
                      <a:pt x="1" y="9088"/>
                    </a:lnTo>
                    <a:lnTo>
                      <a:pt x="19" y="9081"/>
                    </a:lnTo>
                    <a:lnTo>
                      <a:pt x="8471" y="306"/>
                    </a:lnTo>
                    <a:lnTo>
                      <a:pt x="755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8" name="Google Shape;2128;p23"/>
              <p:cNvSpPr/>
              <p:nvPr/>
            </p:nvSpPr>
            <p:spPr>
              <a:xfrm>
                <a:off x="3209980" y="4288046"/>
                <a:ext cx="368349" cy="360709"/>
              </a:xfrm>
              <a:custGeom>
                <a:rect b="b" l="l" r="r" t="t"/>
                <a:pathLst>
                  <a:path extrusionOk="0" h="8357" w="8534">
                    <a:moveTo>
                      <a:pt x="0" y="0"/>
                    </a:moveTo>
                    <a:lnTo>
                      <a:pt x="0" y="1058"/>
                    </a:lnTo>
                    <a:lnTo>
                      <a:pt x="8501" y="8347"/>
                    </a:lnTo>
                    <a:lnTo>
                      <a:pt x="8533" y="8357"/>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9" name="Google Shape;2129;p23"/>
              <p:cNvSpPr/>
              <p:nvPr/>
            </p:nvSpPr>
            <p:spPr>
              <a:xfrm>
                <a:off x="3210023" y="4442092"/>
                <a:ext cx="358076" cy="203209"/>
              </a:xfrm>
              <a:custGeom>
                <a:rect b="b" l="l" r="r" t="t"/>
                <a:pathLst>
                  <a:path extrusionOk="0" h="4708" w="8296">
                    <a:moveTo>
                      <a:pt x="1" y="1"/>
                    </a:moveTo>
                    <a:lnTo>
                      <a:pt x="1" y="560"/>
                    </a:lnTo>
                    <a:lnTo>
                      <a:pt x="8151" y="4659"/>
                    </a:lnTo>
                    <a:lnTo>
                      <a:pt x="8295" y="47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0" name="Google Shape;2130;p23"/>
              <p:cNvSpPr/>
              <p:nvPr/>
            </p:nvSpPr>
            <p:spPr>
              <a:xfrm>
                <a:off x="3210023" y="4476320"/>
                <a:ext cx="347588" cy="165485"/>
              </a:xfrm>
              <a:custGeom>
                <a:rect b="b" l="l" r="r" t="t"/>
                <a:pathLst>
                  <a:path extrusionOk="0" h="3834" w="8053">
                    <a:moveTo>
                      <a:pt x="1" y="0"/>
                    </a:moveTo>
                    <a:lnTo>
                      <a:pt x="1" y="485"/>
                    </a:lnTo>
                    <a:lnTo>
                      <a:pt x="7646" y="3698"/>
                    </a:lnTo>
                    <a:lnTo>
                      <a:pt x="8052" y="3833"/>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1" name="Google Shape;2131;p23"/>
              <p:cNvSpPr/>
              <p:nvPr/>
            </p:nvSpPr>
            <p:spPr>
              <a:xfrm>
                <a:off x="3210023" y="4351667"/>
                <a:ext cx="366191" cy="296440"/>
              </a:xfrm>
              <a:custGeom>
                <a:rect b="b" l="l" r="r" t="t"/>
                <a:pathLst>
                  <a:path extrusionOk="0" h="6868" w="8484">
                    <a:moveTo>
                      <a:pt x="1" y="0"/>
                    </a:moveTo>
                    <a:lnTo>
                      <a:pt x="1" y="823"/>
                    </a:lnTo>
                    <a:lnTo>
                      <a:pt x="8439" y="6851"/>
                    </a:lnTo>
                    <a:lnTo>
                      <a:pt x="8484" y="6868"/>
                    </a:lnTo>
                    <a:lnTo>
                      <a:pt x="8484" y="6868"/>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2" name="Google Shape;2132;p23"/>
              <p:cNvSpPr/>
              <p:nvPr/>
            </p:nvSpPr>
            <p:spPr>
              <a:xfrm>
                <a:off x="3210023" y="4401476"/>
                <a:ext cx="363169" cy="245551"/>
              </a:xfrm>
              <a:custGeom>
                <a:rect b="b" l="l" r="r" t="t"/>
                <a:pathLst>
                  <a:path extrusionOk="0" h="5689" w="8414">
                    <a:moveTo>
                      <a:pt x="1" y="1"/>
                    </a:moveTo>
                    <a:lnTo>
                      <a:pt x="1" y="668"/>
                    </a:lnTo>
                    <a:lnTo>
                      <a:pt x="8339" y="5664"/>
                    </a:lnTo>
                    <a:lnTo>
                      <a:pt x="8414" y="5689"/>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3" name="Google Shape;2133;p23"/>
              <p:cNvSpPr/>
              <p:nvPr/>
            </p:nvSpPr>
            <p:spPr>
              <a:xfrm>
                <a:off x="3606294" y="4476190"/>
                <a:ext cx="353242" cy="167557"/>
              </a:xfrm>
              <a:custGeom>
                <a:rect b="b" l="l" r="r" t="t"/>
                <a:pathLst>
                  <a:path extrusionOk="0" h="3882" w="8184">
                    <a:moveTo>
                      <a:pt x="8182" y="0"/>
                    </a:moveTo>
                    <a:lnTo>
                      <a:pt x="1" y="3881"/>
                    </a:lnTo>
                    <a:lnTo>
                      <a:pt x="350" y="3764"/>
                    </a:lnTo>
                    <a:lnTo>
                      <a:pt x="8184" y="485"/>
                    </a:lnTo>
                    <a:lnTo>
                      <a:pt x="818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4" name="Google Shape;2134;p23"/>
              <p:cNvSpPr/>
              <p:nvPr/>
            </p:nvSpPr>
            <p:spPr>
              <a:xfrm>
                <a:off x="3273601" y="4238367"/>
                <a:ext cx="307360" cy="411339"/>
              </a:xfrm>
              <a:custGeom>
                <a:rect b="b" l="l" r="r" t="t"/>
                <a:pathLst>
                  <a:path extrusionOk="0" h="9530" w="7121">
                    <a:moveTo>
                      <a:pt x="928" y="0"/>
                    </a:moveTo>
                    <a:lnTo>
                      <a:pt x="0" y="312"/>
                    </a:lnTo>
                    <a:lnTo>
                      <a:pt x="7104" y="9523"/>
                    </a:lnTo>
                    <a:lnTo>
                      <a:pt x="7121" y="9529"/>
                    </a:lnTo>
                    <a:lnTo>
                      <a:pt x="92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5" name="Google Shape;2135;p23"/>
              <p:cNvSpPr/>
              <p:nvPr/>
            </p:nvSpPr>
            <p:spPr>
              <a:xfrm>
                <a:off x="3216368" y="4257790"/>
                <a:ext cx="363428" cy="391484"/>
              </a:xfrm>
              <a:custGeom>
                <a:rect b="b" l="l" r="r" t="t"/>
                <a:pathLst>
                  <a:path extrusionOk="0" h="9070" w="8420">
                    <a:moveTo>
                      <a:pt x="913" y="0"/>
                    </a:moveTo>
                    <a:lnTo>
                      <a:pt x="0" y="306"/>
                    </a:lnTo>
                    <a:lnTo>
                      <a:pt x="8397" y="9063"/>
                    </a:lnTo>
                    <a:lnTo>
                      <a:pt x="8420" y="9069"/>
                    </a:lnTo>
                    <a:lnTo>
                      <a:pt x="91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6" name="Google Shape;2136;p23"/>
              <p:cNvSpPr/>
              <p:nvPr/>
            </p:nvSpPr>
            <p:spPr>
              <a:xfrm>
                <a:off x="3585101" y="4197363"/>
                <a:ext cx="192289" cy="453465"/>
              </a:xfrm>
              <a:custGeom>
                <a:rect b="b" l="l" r="r" t="t"/>
                <a:pathLst>
                  <a:path extrusionOk="0" h="10506" w="4455">
                    <a:moveTo>
                      <a:pt x="3451" y="1"/>
                    </a:moveTo>
                    <a:lnTo>
                      <a:pt x="0" y="10506"/>
                    </a:lnTo>
                    <a:lnTo>
                      <a:pt x="0" y="10506"/>
                    </a:lnTo>
                    <a:lnTo>
                      <a:pt x="10" y="10503"/>
                    </a:lnTo>
                    <a:lnTo>
                      <a:pt x="4454" y="337"/>
                    </a:lnTo>
                    <a:lnTo>
                      <a:pt x="345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7" name="Google Shape;2137;p23"/>
              <p:cNvSpPr/>
              <p:nvPr/>
            </p:nvSpPr>
            <p:spPr>
              <a:xfrm>
                <a:off x="3636292" y="4505886"/>
                <a:ext cx="323244" cy="127761"/>
              </a:xfrm>
              <a:custGeom>
                <a:rect b="b" l="l" r="r" t="t"/>
                <a:pathLst>
                  <a:path extrusionOk="0" h="2960" w="7489">
                    <a:moveTo>
                      <a:pt x="7489" y="0"/>
                    </a:moveTo>
                    <a:lnTo>
                      <a:pt x="0" y="2960"/>
                    </a:lnTo>
                    <a:lnTo>
                      <a:pt x="7489" y="443"/>
                    </a:lnTo>
                    <a:lnTo>
                      <a:pt x="74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8" name="Google Shape;2138;p23"/>
              <p:cNvSpPr/>
              <p:nvPr/>
            </p:nvSpPr>
            <p:spPr>
              <a:xfrm>
                <a:off x="3331826" y="4218297"/>
                <a:ext cx="250084" cy="431668"/>
              </a:xfrm>
              <a:custGeom>
                <a:rect b="b" l="l" r="r" t="t"/>
                <a:pathLst>
                  <a:path extrusionOk="0" h="10001" w="5794">
                    <a:moveTo>
                      <a:pt x="958" y="1"/>
                    </a:moveTo>
                    <a:lnTo>
                      <a:pt x="0" y="322"/>
                    </a:lnTo>
                    <a:lnTo>
                      <a:pt x="5780" y="9996"/>
                    </a:lnTo>
                    <a:lnTo>
                      <a:pt x="5793" y="10001"/>
                    </a:lnTo>
                    <a:lnTo>
                      <a:pt x="95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9" name="Google Shape;2139;p23"/>
              <p:cNvSpPr/>
              <p:nvPr/>
            </p:nvSpPr>
            <p:spPr>
              <a:xfrm>
                <a:off x="3210023" y="4506015"/>
                <a:ext cx="313058" cy="124179"/>
              </a:xfrm>
              <a:custGeom>
                <a:rect b="b" l="l" r="r" t="t"/>
                <a:pathLst>
                  <a:path extrusionOk="0" h="2877" w="7253">
                    <a:moveTo>
                      <a:pt x="1" y="0"/>
                    </a:moveTo>
                    <a:lnTo>
                      <a:pt x="1" y="442"/>
                    </a:lnTo>
                    <a:lnTo>
                      <a:pt x="7253" y="2877"/>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0" name="Google Shape;2140;p23"/>
              <p:cNvSpPr/>
              <p:nvPr/>
            </p:nvSpPr>
            <p:spPr>
              <a:xfrm>
                <a:off x="3584497" y="4175178"/>
                <a:ext cx="129531" cy="475823"/>
              </a:xfrm>
              <a:custGeom>
                <a:rect b="b" l="l" r="r" t="t"/>
                <a:pathLst>
                  <a:path extrusionOk="0" h="11024" w="3001">
                    <a:moveTo>
                      <a:pt x="1933" y="0"/>
                    </a:moveTo>
                    <a:lnTo>
                      <a:pt x="1" y="11022"/>
                    </a:lnTo>
                    <a:lnTo>
                      <a:pt x="8" y="11023"/>
                    </a:lnTo>
                    <a:lnTo>
                      <a:pt x="9" y="11022"/>
                    </a:lnTo>
                    <a:lnTo>
                      <a:pt x="3001" y="360"/>
                    </a:lnTo>
                    <a:lnTo>
                      <a:pt x="193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1" name="Google Shape;2141;p23"/>
              <p:cNvSpPr/>
              <p:nvPr/>
            </p:nvSpPr>
            <p:spPr>
              <a:xfrm>
                <a:off x="3584066" y="4151136"/>
                <a:ext cx="62413" cy="499692"/>
              </a:xfrm>
              <a:custGeom>
                <a:rect b="b" l="l" r="r" t="t"/>
                <a:pathLst>
                  <a:path extrusionOk="0" h="11577" w="1446">
                    <a:moveTo>
                      <a:pt x="287" y="1"/>
                    </a:moveTo>
                    <a:lnTo>
                      <a:pt x="1" y="11574"/>
                    </a:lnTo>
                    <a:lnTo>
                      <a:pt x="8" y="11577"/>
                    </a:lnTo>
                    <a:lnTo>
                      <a:pt x="1445" y="391"/>
                    </a:lnTo>
                    <a:lnTo>
                      <a:pt x="287"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2" name="Google Shape;2142;p23"/>
              <p:cNvSpPr/>
              <p:nvPr/>
            </p:nvSpPr>
            <p:spPr>
              <a:xfrm>
                <a:off x="3392081" y="4197363"/>
                <a:ext cx="190692" cy="452904"/>
              </a:xfrm>
              <a:custGeom>
                <a:rect b="b" l="l" r="r" t="t"/>
                <a:pathLst>
                  <a:path extrusionOk="0" h="10493" w="4418">
                    <a:moveTo>
                      <a:pt x="1003" y="1"/>
                    </a:moveTo>
                    <a:lnTo>
                      <a:pt x="0" y="339"/>
                    </a:lnTo>
                    <a:lnTo>
                      <a:pt x="4404" y="10488"/>
                    </a:lnTo>
                    <a:lnTo>
                      <a:pt x="4417" y="10493"/>
                    </a:lnTo>
                    <a:lnTo>
                      <a:pt x="1003"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3" name="Google Shape;2143;p23"/>
              <p:cNvSpPr/>
              <p:nvPr/>
            </p:nvSpPr>
            <p:spPr>
              <a:xfrm>
                <a:off x="3523034" y="4151093"/>
                <a:ext cx="60945" cy="499606"/>
              </a:xfrm>
              <a:custGeom>
                <a:rect b="b" l="l" r="r" t="t"/>
                <a:pathLst>
                  <a:path extrusionOk="0" h="11575" w="1412">
                    <a:moveTo>
                      <a:pt x="1160" y="0"/>
                    </a:moveTo>
                    <a:lnTo>
                      <a:pt x="1" y="390"/>
                    </a:lnTo>
                    <a:lnTo>
                      <a:pt x="1403" y="11571"/>
                    </a:lnTo>
                    <a:lnTo>
                      <a:pt x="1412" y="11575"/>
                    </a:lnTo>
                    <a:lnTo>
                      <a:pt x="116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4" name="Google Shape;2144;p23"/>
              <p:cNvSpPr/>
              <p:nvPr/>
            </p:nvSpPr>
            <p:spPr>
              <a:xfrm>
                <a:off x="3455399" y="4175178"/>
                <a:ext cx="128020" cy="475305"/>
              </a:xfrm>
              <a:custGeom>
                <a:rect b="b" l="l" r="r" t="t"/>
                <a:pathLst>
                  <a:path extrusionOk="0" h="11012" w="2966">
                    <a:moveTo>
                      <a:pt x="1070" y="0"/>
                    </a:moveTo>
                    <a:lnTo>
                      <a:pt x="0" y="360"/>
                    </a:lnTo>
                    <a:lnTo>
                      <a:pt x="2955" y="11008"/>
                    </a:lnTo>
                    <a:lnTo>
                      <a:pt x="2965" y="11012"/>
                    </a:lnTo>
                    <a:lnTo>
                      <a:pt x="107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5" name="Google Shape;2145;p23"/>
              <p:cNvSpPr/>
              <p:nvPr/>
            </p:nvSpPr>
            <p:spPr>
              <a:xfrm>
                <a:off x="3679540" y="3996012"/>
                <a:ext cx="297346" cy="254184"/>
              </a:xfrm>
              <a:custGeom>
                <a:rect b="b" l="l" r="r" t="t"/>
                <a:pathLst>
                  <a:path extrusionOk="0" h="5889" w="6889">
                    <a:moveTo>
                      <a:pt x="1" y="0"/>
                    </a:moveTo>
                    <a:lnTo>
                      <a:pt x="6857" y="5878"/>
                    </a:lnTo>
                    <a:lnTo>
                      <a:pt x="6888" y="5888"/>
                    </a:lnTo>
                    <a:lnTo>
                      <a:pt x="87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6" name="Google Shape;2146;p23"/>
              <p:cNvSpPr/>
              <p:nvPr/>
            </p:nvSpPr>
            <p:spPr>
              <a:xfrm>
                <a:off x="3608582" y="4043533"/>
                <a:ext cx="358033" cy="203295"/>
              </a:xfrm>
              <a:custGeom>
                <a:rect b="b" l="l" r="r" t="t"/>
                <a:pathLst>
                  <a:path extrusionOk="0" h="4710" w="8295">
                    <a:moveTo>
                      <a:pt x="1" y="0"/>
                    </a:moveTo>
                    <a:lnTo>
                      <a:pt x="1" y="562"/>
                    </a:lnTo>
                    <a:lnTo>
                      <a:pt x="8151" y="4661"/>
                    </a:lnTo>
                    <a:lnTo>
                      <a:pt x="8294" y="4709"/>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7" name="Google Shape;2147;p23"/>
              <p:cNvSpPr/>
              <p:nvPr/>
            </p:nvSpPr>
            <p:spPr>
              <a:xfrm>
                <a:off x="3608582" y="4077804"/>
                <a:ext cx="347588" cy="165485"/>
              </a:xfrm>
              <a:custGeom>
                <a:rect b="b" l="l" r="r" t="t"/>
                <a:pathLst>
                  <a:path extrusionOk="0" h="3834" w="8053">
                    <a:moveTo>
                      <a:pt x="1" y="1"/>
                    </a:moveTo>
                    <a:lnTo>
                      <a:pt x="1" y="484"/>
                    </a:lnTo>
                    <a:lnTo>
                      <a:pt x="7646" y="3697"/>
                    </a:lnTo>
                    <a:lnTo>
                      <a:pt x="8053" y="3834"/>
                    </a:lnTo>
                    <a:lnTo>
                      <a:pt x="8053" y="3834"/>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8" name="Google Shape;2148;p23"/>
              <p:cNvSpPr/>
              <p:nvPr/>
            </p:nvSpPr>
            <p:spPr>
              <a:xfrm>
                <a:off x="3618940" y="3996012"/>
                <a:ext cx="355832" cy="253537"/>
              </a:xfrm>
              <a:custGeom>
                <a:rect b="b" l="l" r="r" t="t"/>
                <a:pathLst>
                  <a:path extrusionOk="0" h="5874" w="8244">
                    <a:moveTo>
                      <a:pt x="1" y="0"/>
                    </a:moveTo>
                    <a:lnTo>
                      <a:pt x="8199" y="5858"/>
                    </a:lnTo>
                    <a:lnTo>
                      <a:pt x="8244" y="5873"/>
                    </a:lnTo>
                    <a:lnTo>
                      <a:pt x="988"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9" name="Google Shape;2149;p23"/>
              <p:cNvSpPr/>
              <p:nvPr/>
            </p:nvSpPr>
            <p:spPr>
              <a:xfrm>
                <a:off x="3608538" y="4002918"/>
                <a:ext cx="363169" cy="245638"/>
              </a:xfrm>
              <a:custGeom>
                <a:rect b="b" l="l" r="r" t="t"/>
                <a:pathLst>
                  <a:path extrusionOk="0" h="5691" w="8414">
                    <a:moveTo>
                      <a:pt x="0" y="0"/>
                    </a:moveTo>
                    <a:lnTo>
                      <a:pt x="2" y="668"/>
                    </a:lnTo>
                    <a:lnTo>
                      <a:pt x="8340" y="5665"/>
                    </a:lnTo>
                    <a:lnTo>
                      <a:pt x="8413" y="5690"/>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0" name="Google Shape;2150;p23"/>
              <p:cNvSpPr/>
              <p:nvPr/>
            </p:nvSpPr>
            <p:spPr>
              <a:xfrm>
                <a:off x="3782223" y="3996012"/>
                <a:ext cx="197037" cy="255047"/>
              </a:xfrm>
              <a:custGeom>
                <a:rect b="b" l="l" r="r" t="t"/>
                <a:pathLst>
                  <a:path extrusionOk="0" h="5909" w="4565">
                    <a:moveTo>
                      <a:pt x="0" y="0"/>
                    </a:moveTo>
                    <a:lnTo>
                      <a:pt x="4553" y="5905"/>
                    </a:lnTo>
                    <a:lnTo>
                      <a:pt x="4564" y="5908"/>
                    </a:lnTo>
                    <a:lnTo>
                      <a:pt x="4564" y="5898"/>
                    </a:lnTo>
                    <a:lnTo>
                      <a:pt x="73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1" name="Google Shape;2151;p23"/>
              <p:cNvSpPr/>
              <p:nvPr/>
            </p:nvSpPr>
            <p:spPr>
              <a:xfrm>
                <a:off x="3733406" y="3996012"/>
                <a:ext cx="244990" cy="254745"/>
              </a:xfrm>
              <a:custGeom>
                <a:rect b="b" l="l" r="r" t="t"/>
                <a:pathLst>
                  <a:path extrusionOk="0" h="5902" w="5676">
                    <a:moveTo>
                      <a:pt x="0" y="0"/>
                    </a:moveTo>
                    <a:lnTo>
                      <a:pt x="5652" y="5893"/>
                    </a:lnTo>
                    <a:lnTo>
                      <a:pt x="5675" y="5902"/>
                    </a:lnTo>
                    <a:lnTo>
                      <a:pt x="79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2" name="Google Shape;2152;p23"/>
              <p:cNvSpPr/>
              <p:nvPr/>
            </p:nvSpPr>
            <p:spPr>
              <a:xfrm>
                <a:off x="3827370" y="3996012"/>
                <a:ext cx="151889" cy="254184"/>
              </a:xfrm>
              <a:custGeom>
                <a:rect b="b" l="l" r="r" t="t"/>
                <a:pathLst>
                  <a:path extrusionOk="0" h="5889" w="3519">
                    <a:moveTo>
                      <a:pt x="0" y="0"/>
                    </a:moveTo>
                    <a:lnTo>
                      <a:pt x="3518" y="5888"/>
                    </a:lnTo>
                    <a:lnTo>
                      <a:pt x="3518" y="5857"/>
                    </a:lnTo>
                    <a:lnTo>
                      <a:pt x="68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3" name="Google Shape;2153;p23"/>
              <p:cNvSpPr/>
              <p:nvPr/>
            </p:nvSpPr>
            <p:spPr>
              <a:xfrm>
                <a:off x="3608582" y="4107456"/>
                <a:ext cx="313014" cy="124179"/>
              </a:xfrm>
              <a:custGeom>
                <a:rect b="b" l="l" r="r" t="t"/>
                <a:pathLst>
                  <a:path extrusionOk="0" h="2877" w="7252">
                    <a:moveTo>
                      <a:pt x="1" y="0"/>
                    </a:moveTo>
                    <a:lnTo>
                      <a:pt x="1" y="442"/>
                    </a:lnTo>
                    <a:lnTo>
                      <a:pt x="7251" y="2877"/>
                    </a:lnTo>
                    <a:lnTo>
                      <a:pt x="7251" y="2877"/>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4" name="Google Shape;2154;p23"/>
              <p:cNvSpPr/>
              <p:nvPr/>
            </p:nvSpPr>
            <p:spPr>
              <a:xfrm>
                <a:off x="3869842" y="3996012"/>
                <a:ext cx="109417" cy="252026"/>
              </a:xfrm>
              <a:custGeom>
                <a:rect b="b" l="l" r="r" t="t"/>
                <a:pathLst>
                  <a:path extrusionOk="0" h="5839" w="2535">
                    <a:moveTo>
                      <a:pt x="1" y="0"/>
                    </a:moveTo>
                    <a:lnTo>
                      <a:pt x="2534" y="5838"/>
                    </a:lnTo>
                    <a:lnTo>
                      <a:pt x="2534" y="5777"/>
                    </a:lnTo>
                    <a:lnTo>
                      <a:pt x="65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5" name="Google Shape;2155;p23"/>
              <p:cNvSpPr/>
              <p:nvPr/>
            </p:nvSpPr>
            <p:spPr>
              <a:xfrm>
                <a:off x="3949994" y="3996012"/>
                <a:ext cx="29264" cy="232603"/>
              </a:xfrm>
              <a:custGeom>
                <a:rect b="b" l="l" r="r" t="t"/>
                <a:pathLst>
                  <a:path extrusionOk="0" h="5389" w="678">
                    <a:moveTo>
                      <a:pt x="1" y="0"/>
                    </a:moveTo>
                    <a:lnTo>
                      <a:pt x="677" y="5389"/>
                    </a:lnTo>
                    <a:lnTo>
                      <a:pt x="677" y="2414"/>
                    </a:lnTo>
                    <a:lnTo>
                      <a:pt x="62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6" name="Google Shape;2156;p23"/>
              <p:cNvSpPr/>
              <p:nvPr/>
            </p:nvSpPr>
            <p:spPr>
              <a:xfrm>
                <a:off x="3910544" y="3996012"/>
                <a:ext cx="68715" cy="247494"/>
              </a:xfrm>
              <a:custGeom>
                <a:rect b="b" l="l" r="r" t="t"/>
                <a:pathLst>
                  <a:path extrusionOk="0" h="5734" w="1592">
                    <a:moveTo>
                      <a:pt x="1" y="0"/>
                    </a:moveTo>
                    <a:lnTo>
                      <a:pt x="1591" y="5734"/>
                    </a:lnTo>
                    <a:lnTo>
                      <a:pt x="1591" y="5560"/>
                    </a:lnTo>
                    <a:lnTo>
                      <a:pt x="63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7" name="Google Shape;2157;p23"/>
              <p:cNvSpPr/>
              <p:nvPr/>
            </p:nvSpPr>
            <p:spPr>
              <a:xfrm>
                <a:off x="3198887" y="4043404"/>
                <a:ext cx="362090" cy="204763"/>
              </a:xfrm>
              <a:custGeom>
                <a:rect b="b" l="l" r="r" t="t"/>
                <a:pathLst>
                  <a:path extrusionOk="0" h="4744" w="8389">
                    <a:moveTo>
                      <a:pt x="8389" y="0"/>
                    </a:moveTo>
                    <a:lnTo>
                      <a:pt x="1" y="4744"/>
                    </a:lnTo>
                    <a:lnTo>
                      <a:pt x="122" y="4704"/>
                    </a:lnTo>
                    <a:lnTo>
                      <a:pt x="8389" y="561"/>
                    </a:lnTo>
                    <a:lnTo>
                      <a:pt x="83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8" name="Google Shape;2158;p23"/>
              <p:cNvSpPr/>
              <p:nvPr/>
            </p:nvSpPr>
            <p:spPr>
              <a:xfrm>
                <a:off x="3191981" y="3996012"/>
                <a:ext cx="358378" cy="254486"/>
              </a:xfrm>
              <a:custGeom>
                <a:rect b="b" l="l" r="r" t="t"/>
                <a:pathLst>
                  <a:path extrusionOk="0" h="5896" w="8303">
                    <a:moveTo>
                      <a:pt x="7311" y="0"/>
                    </a:moveTo>
                    <a:lnTo>
                      <a:pt x="1" y="5895"/>
                    </a:lnTo>
                    <a:lnTo>
                      <a:pt x="39" y="5883"/>
                    </a:lnTo>
                    <a:lnTo>
                      <a:pt x="83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9" name="Google Shape;2159;p23"/>
              <p:cNvSpPr/>
              <p:nvPr/>
            </p:nvSpPr>
            <p:spPr>
              <a:xfrm>
                <a:off x="3194571" y="4002788"/>
                <a:ext cx="366406" cy="246846"/>
              </a:xfrm>
              <a:custGeom>
                <a:rect b="b" l="l" r="r" t="t"/>
                <a:pathLst>
                  <a:path extrusionOk="0" h="5719" w="8489">
                    <a:moveTo>
                      <a:pt x="8489" y="0"/>
                    </a:moveTo>
                    <a:lnTo>
                      <a:pt x="1" y="5718"/>
                    </a:lnTo>
                    <a:lnTo>
                      <a:pt x="62" y="5698"/>
                    </a:lnTo>
                    <a:lnTo>
                      <a:pt x="8489" y="668"/>
                    </a:lnTo>
                    <a:lnTo>
                      <a:pt x="848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0" name="Google Shape;2160;p23"/>
              <p:cNvSpPr/>
              <p:nvPr/>
            </p:nvSpPr>
            <p:spPr>
              <a:xfrm>
                <a:off x="3190255" y="3996012"/>
                <a:ext cx="299246" cy="255047"/>
              </a:xfrm>
              <a:custGeom>
                <a:rect b="b" l="l" r="r" t="t"/>
                <a:pathLst>
                  <a:path extrusionOk="0" h="5909" w="6933">
                    <a:moveTo>
                      <a:pt x="6057" y="0"/>
                    </a:moveTo>
                    <a:lnTo>
                      <a:pt x="1" y="5908"/>
                    </a:lnTo>
                    <a:lnTo>
                      <a:pt x="26" y="5900"/>
                    </a:lnTo>
                    <a:lnTo>
                      <a:pt x="6933"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1" name="Google Shape;2161;p23"/>
              <p:cNvSpPr/>
              <p:nvPr/>
            </p:nvSpPr>
            <p:spPr>
              <a:xfrm>
                <a:off x="3187967" y="3996012"/>
                <a:ext cx="198677" cy="255824"/>
              </a:xfrm>
              <a:custGeom>
                <a:rect b="b" l="l" r="r" t="t"/>
                <a:pathLst>
                  <a:path extrusionOk="0" h="5927" w="4603">
                    <a:moveTo>
                      <a:pt x="3873" y="0"/>
                    </a:moveTo>
                    <a:lnTo>
                      <a:pt x="0" y="5927"/>
                    </a:lnTo>
                    <a:lnTo>
                      <a:pt x="15" y="5922"/>
                    </a:lnTo>
                    <a:lnTo>
                      <a:pt x="46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2" name="Google Shape;2162;p23"/>
              <p:cNvSpPr/>
              <p:nvPr/>
            </p:nvSpPr>
            <p:spPr>
              <a:xfrm>
                <a:off x="3187190" y="3996012"/>
                <a:ext cx="154306" cy="256126"/>
              </a:xfrm>
              <a:custGeom>
                <a:rect b="b" l="l" r="r" t="t"/>
                <a:pathLst>
                  <a:path extrusionOk="0" h="5934" w="3575">
                    <a:moveTo>
                      <a:pt x="2890" y="0"/>
                    </a:moveTo>
                    <a:lnTo>
                      <a:pt x="0" y="5933"/>
                    </a:lnTo>
                    <a:lnTo>
                      <a:pt x="13" y="5928"/>
                    </a:lnTo>
                    <a:lnTo>
                      <a:pt x="357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3" name="Google Shape;2163;p23"/>
              <p:cNvSpPr/>
              <p:nvPr/>
            </p:nvSpPr>
            <p:spPr>
              <a:xfrm>
                <a:off x="3188960" y="3996012"/>
                <a:ext cx="246631" cy="255479"/>
              </a:xfrm>
              <a:custGeom>
                <a:rect b="b" l="l" r="r" t="t"/>
                <a:pathLst>
                  <a:path extrusionOk="0" h="5919" w="5714">
                    <a:moveTo>
                      <a:pt x="4921" y="0"/>
                    </a:moveTo>
                    <a:lnTo>
                      <a:pt x="1" y="5918"/>
                    </a:lnTo>
                    <a:lnTo>
                      <a:pt x="21" y="5913"/>
                    </a:lnTo>
                    <a:lnTo>
                      <a:pt x="571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4" name="Google Shape;2164;p23"/>
              <p:cNvSpPr/>
              <p:nvPr/>
            </p:nvSpPr>
            <p:spPr>
              <a:xfrm>
                <a:off x="3207735" y="4077674"/>
                <a:ext cx="353242" cy="167471"/>
              </a:xfrm>
              <a:custGeom>
                <a:rect b="b" l="l" r="r" t="t"/>
                <a:pathLst>
                  <a:path extrusionOk="0" h="3880" w="8184">
                    <a:moveTo>
                      <a:pt x="8184" y="1"/>
                    </a:moveTo>
                    <a:lnTo>
                      <a:pt x="0" y="3880"/>
                    </a:lnTo>
                    <a:lnTo>
                      <a:pt x="350" y="3763"/>
                    </a:lnTo>
                    <a:lnTo>
                      <a:pt x="8184" y="484"/>
                    </a:lnTo>
                    <a:lnTo>
                      <a:pt x="8184"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5" name="Google Shape;2165;p23"/>
              <p:cNvSpPr/>
              <p:nvPr/>
            </p:nvSpPr>
            <p:spPr>
              <a:xfrm>
                <a:off x="3182054" y="4250582"/>
                <a:ext cx="432" cy="561"/>
              </a:xfrm>
              <a:custGeom>
                <a:rect b="b" l="l" r="r" t="t"/>
                <a:pathLst>
                  <a:path extrusionOk="0" h="13" w="10">
                    <a:moveTo>
                      <a:pt x="1" y="0"/>
                    </a:moveTo>
                    <a:lnTo>
                      <a:pt x="1" y="10"/>
                    </a:lnTo>
                    <a:lnTo>
                      <a:pt x="9" y="12"/>
                    </a:lnTo>
                    <a:lnTo>
                      <a:pt x="9" y="12"/>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6" name="Google Shape;2166;p23"/>
              <p:cNvSpPr/>
              <p:nvPr/>
            </p:nvSpPr>
            <p:spPr>
              <a:xfrm>
                <a:off x="3186543" y="3996012"/>
                <a:ext cx="112481" cy="256342"/>
              </a:xfrm>
              <a:custGeom>
                <a:rect b="b" l="l" r="r" t="t"/>
                <a:pathLst>
                  <a:path extrusionOk="0" h="5939" w="2606">
                    <a:moveTo>
                      <a:pt x="1950" y="0"/>
                    </a:moveTo>
                    <a:lnTo>
                      <a:pt x="0" y="5938"/>
                    </a:lnTo>
                    <a:lnTo>
                      <a:pt x="12" y="5935"/>
                    </a:lnTo>
                    <a:lnTo>
                      <a:pt x="2605"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7" name="Google Shape;2167;p23"/>
              <p:cNvSpPr/>
              <p:nvPr/>
            </p:nvSpPr>
            <p:spPr>
              <a:xfrm>
                <a:off x="3237690" y="4107370"/>
                <a:ext cx="323287" cy="127718"/>
              </a:xfrm>
              <a:custGeom>
                <a:rect b="b" l="l" r="r" t="t"/>
                <a:pathLst>
                  <a:path extrusionOk="0" h="2959" w="7490">
                    <a:moveTo>
                      <a:pt x="7490" y="1"/>
                    </a:moveTo>
                    <a:lnTo>
                      <a:pt x="1" y="2959"/>
                    </a:lnTo>
                    <a:lnTo>
                      <a:pt x="7490" y="442"/>
                    </a:lnTo>
                    <a:lnTo>
                      <a:pt x="7490"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8" name="Google Shape;2168;p23"/>
              <p:cNvSpPr/>
              <p:nvPr/>
            </p:nvSpPr>
            <p:spPr>
              <a:xfrm>
                <a:off x="3182054" y="4248769"/>
                <a:ext cx="1338" cy="2719"/>
              </a:xfrm>
              <a:custGeom>
                <a:rect b="b" l="l" r="r" t="t"/>
                <a:pathLst>
                  <a:path extrusionOk="0" h="63" w="31">
                    <a:moveTo>
                      <a:pt x="1" y="1"/>
                    </a:moveTo>
                    <a:lnTo>
                      <a:pt x="1" y="32"/>
                    </a:lnTo>
                    <a:lnTo>
                      <a:pt x="16" y="57"/>
                    </a:lnTo>
                    <a:lnTo>
                      <a:pt x="31" y="62"/>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9" name="Google Shape;2169;p23"/>
              <p:cNvSpPr/>
              <p:nvPr/>
            </p:nvSpPr>
            <p:spPr>
              <a:xfrm>
                <a:off x="3186025" y="3996012"/>
                <a:ext cx="72297" cy="256428"/>
              </a:xfrm>
              <a:custGeom>
                <a:rect b="b" l="l" r="r" t="t"/>
                <a:pathLst>
                  <a:path extrusionOk="0" h="5941" w="1675">
                    <a:moveTo>
                      <a:pt x="1041" y="0"/>
                    </a:moveTo>
                    <a:lnTo>
                      <a:pt x="0" y="5938"/>
                    </a:lnTo>
                    <a:lnTo>
                      <a:pt x="5" y="5940"/>
                    </a:lnTo>
                    <a:lnTo>
                      <a:pt x="9" y="5938"/>
                    </a:lnTo>
                    <a:lnTo>
                      <a:pt x="1674"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0" name="Google Shape;2170;p23"/>
              <p:cNvSpPr/>
              <p:nvPr/>
            </p:nvSpPr>
            <p:spPr>
              <a:xfrm>
                <a:off x="3185507" y="3996012"/>
                <a:ext cx="33278" cy="256256"/>
              </a:xfrm>
              <a:custGeom>
                <a:rect b="b" l="l" r="r" t="t"/>
                <a:pathLst>
                  <a:path extrusionOk="0" h="5937" w="771">
                    <a:moveTo>
                      <a:pt x="147" y="0"/>
                    </a:moveTo>
                    <a:lnTo>
                      <a:pt x="1" y="5935"/>
                    </a:lnTo>
                    <a:lnTo>
                      <a:pt x="9" y="5937"/>
                    </a:lnTo>
                    <a:lnTo>
                      <a:pt x="77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1" name="Google Shape;2171;p23"/>
              <p:cNvSpPr/>
              <p:nvPr/>
            </p:nvSpPr>
            <p:spPr>
              <a:xfrm>
                <a:off x="3182054" y="4245316"/>
                <a:ext cx="2158" cy="6388"/>
              </a:xfrm>
              <a:custGeom>
                <a:rect b="b" l="l" r="r" t="t"/>
                <a:pathLst>
                  <a:path extrusionOk="0" h="148" w="50">
                    <a:moveTo>
                      <a:pt x="1" y="1"/>
                    </a:moveTo>
                    <a:lnTo>
                      <a:pt x="1" y="62"/>
                    </a:lnTo>
                    <a:lnTo>
                      <a:pt x="37" y="144"/>
                    </a:lnTo>
                    <a:lnTo>
                      <a:pt x="49" y="147"/>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2" name="Google Shape;2172;p23"/>
              <p:cNvSpPr/>
              <p:nvPr/>
            </p:nvSpPr>
            <p:spPr>
              <a:xfrm>
                <a:off x="3182054" y="4100335"/>
                <a:ext cx="3367" cy="151803"/>
              </a:xfrm>
              <a:custGeom>
                <a:rect b="b" l="l" r="r" t="t"/>
                <a:pathLst>
                  <a:path extrusionOk="0" h="3517" w="78">
                    <a:moveTo>
                      <a:pt x="1" y="0"/>
                    </a:moveTo>
                    <a:lnTo>
                      <a:pt x="1" y="2972"/>
                    </a:lnTo>
                    <a:lnTo>
                      <a:pt x="69" y="3513"/>
                    </a:lnTo>
                    <a:lnTo>
                      <a:pt x="77" y="3516"/>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3" name="Google Shape;2173;p23"/>
              <p:cNvSpPr/>
              <p:nvPr/>
            </p:nvSpPr>
            <p:spPr>
              <a:xfrm>
                <a:off x="3182054" y="4235993"/>
                <a:ext cx="2806" cy="15927"/>
              </a:xfrm>
              <a:custGeom>
                <a:rect b="b" l="l" r="r" t="t"/>
                <a:pathLst>
                  <a:path extrusionOk="0" h="369" w="65">
                    <a:moveTo>
                      <a:pt x="1" y="0"/>
                    </a:moveTo>
                    <a:lnTo>
                      <a:pt x="1" y="174"/>
                    </a:lnTo>
                    <a:lnTo>
                      <a:pt x="54" y="365"/>
                    </a:lnTo>
                    <a:lnTo>
                      <a:pt x="64" y="368"/>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4" name="Google Shape;2174;p23"/>
              <p:cNvSpPr/>
              <p:nvPr/>
            </p:nvSpPr>
            <p:spPr>
              <a:xfrm>
                <a:off x="803261" y="3994372"/>
                <a:ext cx="3177796" cy="800708"/>
              </a:xfrm>
              <a:custGeom>
                <a:rect b="b" l="l" r="r" t="t"/>
                <a:pathLst>
                  <a:path extrusionOk="0" fill="none" h="18551" w="73624">
                    <a:moveTo>
                      <a:pt x="0" y="0"/>
                    </a:moveTo>
                    <a:lnTo>
                      <a:pt x="73624" y="0"/>
                    </a:lnTo>
                    <a:lnTo>
                      <a:pt x="73624" y="18550"/>
                    </a:lnTo>
                    <a:lnTo>
                      <a:pt x="0" y="18550"/>
                    </a:lnTo>
                    <a:close/>
                  </a:path>
                </a:pathLst>
              </a:custGeom>
              <a:solidFill>
                <a:schemeClr val="accent2"/>
              </a:solidFill>
              <a:ln cap="flat" cmpd="sng" w="19050">
                <a:solidFill>
                  <a:schemeClr val="accent2"/>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pic>
        <p:nvPicPr>
          <p:cNvPr id="2175" name="Google Shape;2175;p23"/>
          <p:cNvPicPr preferRelativeResize="0"/>
          <p:nvPr>
            <p:ph idx="3" type="pic"/>
          </p:nvPr>
        </p:nvPicPr>
        <p:blipFill rotWithShape="1">
          <a:blip r:embed="rId3">
            <a:alphaModFix/>
          </a:blip>
          <a:srcRect b="17187" l="0" r="0" t="17187"/>
          <a:stretch/>
        </p:blipFill>
        <p:spPr>
          <a:xfrm>
            <a:off x="4630321" y="113588"/>
            <a:ext cx="2969701" cy="2924099"/>
          </a:xfrm>
          <a:prstGeom prst="rect">
            <a:avLst/>
          </a:prstGeom>
          <a:noFill/>
          <a:ln>
            <a:noFill/>
          </a:ln>
          <a:effectLst>
            <a:outerShdw rotWithShape="0" algn="bl" dir="2100000" dist="57150">
              <a:schemeClr val="dk2">
                <a:alpha val="34901"/>
              </a:schemeClr>
            </a:outerShdw>
          </a:effectLst>
        </p:spPr>
      </p:pic>
      <p:grpSp>
        <p:nvGrpSpPr>
          <p:cNvPr id="2176" name="Google Shape;2176;p23"/>
          <p:cNvGrpSpPr/>
          <p:nvPr/>
        </p:nvGrpSpPr>
        <p:grpSpPr>
          <a:xfrm>
            <a:off x="545675" y="3285738"/>
            <a:ext cx="692500" cy="894050"/>
            <a:chOff x="545675" y="3285738"/>
            <a:chExt cx="692500" cy="894050"/>
          </a:xfrm>
        </p:grpSpPr>
        <p:sp>
          <p:nvSpPr>
            <p:cNvPr id="2177" name="Google Shape;2177;p23"/>
            <p:cNvSpPr/>
            <p:nvPr/>
          </p:nvSpPr>
          <p:spPr>
            <a:xfrm>
              <a:off x="545675" y="3285738"/>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8" name="Google Shape;2178;p23"/>
            <p:cNvSpPr/>
            <p:nvPr/>
          </p:nvSpPr>
          <p:spPr>
            <a:xfrm>
              <a:off x="1058775" y="40003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79" name="Google Shape;2179;p23"/>
          <p:cNvSpPr/>
          <p:nvPr/>
        </p:nvSpPr>
        <p:spPr>
          <a:xfrm>
            <a:off x="8095675" y="3336063"/>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3" name="Shape 2183"/>
        <p:cNvGrpSpPr/>
        <p:nvPr/>
      </p:nvGrpSpPr>
      <p:grpSpPr>
        <a:xfrm>
          <a:off x="0" y="0"/>
          <a:ext cx="0" cy="0"/>
          <a:chOff x="0" y="0"/>
          <a:chExt cx="0" cy="0"/>
        </a:xfrm>
      </p:grpSpPr>
      <p:sp>
        <p:nvSpPr>
          <p:cNvPr id="2184" name="Google Shape;2184;p24"/>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Ethical Concerns</a:t>
            </a:r>
            <a:endParaRPr/>
          </a:p>
        </p:txBody>
      </p:sp>
      <p:sp>
        <p:nvSpPr>
          <p:cNvPr id="2185" name="Google Shape;2185;p24"/>
          <p:cNvSpPr txBox="1"/>
          <p:nvPr/>
        </p:nvSpPr>
        <p:spPr>
          <a:xfrm>
            <a:off x="856800" y="1259450"/>
            <a:ext cx="7430400" cy="323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Arial"/>
                <a:ea typeface="Arial"/>
                <a:cs typeface="Arial"/>
                <a:sym typeface="Arial"/>
              </a:rPr>
              <a:t>Bias:</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Ensure the model doesn’t favor certain beverage types or regions</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Prevent biased pricing forecasts</a:t>
            </a:r>
            <a:br>
              <a:rPr b="0" i="0" lang="en"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Arial"/>
                <a:ea typeface="Arial"/>
                <a:cs typeface="Arial"/>
                <a:sym typeface="Arial"/>
              </a:rPr>
              <a:t>Privacy:</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Ensure business-specific data is anonymized and protected against unauthorized access</a:t>
            </a:r>
            <a:br>
              <a:rPr b="0" i="0" lang="en"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Arial"/>
                <a:ea typeface="Arial"/>
                <a:cs typeface="Arial"/>
                <a:sym typeface="Arial"/>
              </a:rPr>
              <a:t>Fairness:</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Ensure equal access to insights for all stakeholders, especially smaller importers/producers</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Avoid creating unfair competitive advantages for larger players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Golos Text"/>
              <a:ea typeface="Golos Text"/>
              <a:cs typeface="Golos Text"/>
              <a:sym typeface="Golos Tex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9" name="Shape 2189"/>
        <p:cNvGrpSpPr/>
        <p:nvPr/>
      </p:nvGrpSpPr>
      <p:grpSpPr>
        <a:xfrm>
          <a:off x="0" y="0"/>
          <a:ext cx="0" cy="0"/>
          <a:chOff x="0" y="0"/>
          <a:chExt cx="0" cy="0"/>
        </a:xfrm>
      </p:grpSpPr>
      <p:sp>
        <p:nvSpPr>
          <p:cNvPr id="2190" name="Google Shape;2190;p25"/>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Risk Mitigation Strategies</a:t>
            </a:r>
            <a:endParaRPr/>
          </a:p>
        </p:txBody>
      </p:sp>
      <p:sp>
        <p:nvSpPr>
          <p:cNvPr id="2191" name="Google Shape;2191;p25"/>
          <p:cNvSpPr txBox="1"/>
          <p:nvPr/>
        </p:nvSpPr>
        <p:spPr>
          <a:xfrm>
            <a:off x="783000" y="1143475"/>
            <a:ext cx="7578000" cy="344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Golos Text"/>
                <a:ea typeface="Golos Text"/>
                <a:cs typeface="Golos Text"/>
                <a:sym typeface="Golos Text"/>
              </a:rPr>
              <a:t>Refine the Model:</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Golos Text"/>
              <a:buChar char="★"/>
            </a:pPr>
            <a:r>
              <a:rPr b="0" i="0" lang="en" sz="1400" u="none" cap="none" strike="noStrike">
                <a:solidFill>
                  <a:schemeClr val="dk1"/>
                </a:solidFill>
                <a:latin typeface="Golos Text"/>
                <a:ea typeface="Golos Text"/>
                <a:cs typeface="Golos Text"/>
                <a:sym typeface="Golos Text"/>
              </a:rPr>
              <a:t>Incorporate additional variables (e.g., exchange rates, consumer demand, global trade patterns)</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Golos Text"/>
              <a:buChar char="★"/>
            </a:pPr>
            <a:r>
              <a:rPr b="0" i="0" lang="en" sz="1400" u="none" cap="none" strike="noStrike">
                <a:solidFill>
                  <a:schemeClr val="dk1"/>
                </a:solidFill>
                <a:latin typeface="Golos Text"/>
                <a:ea typeface="Golos Text"/>
                <a:cs typeface="Golos Text"/>
                <a:sym typeface="Golos Text"/>
              </a:rPr>
              <a:t>Provide a more comprehensive view of import price forecasting</a:t>
            </a:r>
            <a:br>
              <a:rPr b="0" i="0" lang="en" sz="1400" u="none" cap="none" strike="noStrike">
                <a:solidFill>
                  <a:schemeClr val="dk1"/>
                </a:solidFill>
                <a:latin typeface="Golos Text"/>
                <a:ea typeface="Golos Text"/>
                <a:cs typeface="Golos Text"/>
                <a:sym typeface="Golos Text"/>
              </a:rPr>
            </a:br>
            <a:endParaRPr b="0" i="0" sz="1400" u="none" cap="none" strike="noStrike">
              <a:solidFill>
                <a:schemeClr val="dk1"/>
              </a:solidFill>
              <a:latin typeface="Golos Text"/>
              <a:ea typeface="Golos Text"/>
              <a:cs typeface="Golos Text"/>
              <a:sym typeface="Golos Text"/>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Golos Text"/>
                <a:ea typeface="Golos Text"/>
                <a:cs typeface="Golos Text"/>
                <a:sym typeface="Golos Text"/>
              </a:rPr>
              <a:t>Machine Learning Integration:</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Golos Text"/>
              <a:buChar char="★"/>
            </a:pPr>
            <a:r>
              <a:rPr b="0" i="0" lang="en" sz="1400" u="none" cap="none" strike="noStrike">
                <a:solidFill>
                  <a:schemeClr val="dk1"/>
                </a:solidFill>
                <a:latin typeface="Golos Text"/>
                <a:ea typeface="Golos Text"/>
                <a:cs typeface="Golos Text"/>
                <a:sym typeface="Golos Text"/>
              </a:rPr>
              <a:t>Move from linear regression to advanced models (e.g., random forests, gradient boosting)</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Golos Text"/>
              <a:buChar char="★"/>
            </a:pPr>
            <a:r>
              <a:rPr b="0" i="0" lang="en" sz="1400" u="none" cap="none" strike="noStrike">
                <a:solidFill>
                  <a:schemeClr val="dk1"/>
                </a:solidFill>
                <a:latin typeface="Golos Text"/>
                <a:ea typeface="Golos Text"/>
                <a:cs typeface="Golos Text"/>
                <a:sym typeface="Golos Text"/>
              </a:rPr>
              <a:t>Improve predictive accuracy, especially for non-linear relationships</a:t>
            </a:r>
            <a:br>
              <a:rPr b="0" i="0" lang="en" sz="1400" u="none" cap="none" strike="noStrike">
                <a:solidFill>
                  <a:schemeClr val="dk1"/>
                </a:solidFill>
                <a:latin typeface="Golos Text"/>
                <a:ea typeface="Golos Text"/>
                <a:cs typeface="Golos Text"/>
                <a:sym typeface="Golos Text"/>
              </a:rPr>
            </a:br>
            <a:endParaRPr b="0" i="0" sz="1400" u="none" cap="none" strike="noStrike">
              <a:solidFill>
                <a:schemeClr val="dk1"/>
              </a:solidFill>
              <a:latin typeface="Golos Text"/>
              <a:ea typeface="Golos Text"/>
              <a:cs typeface="Golos Text"/>
              <a:sym typeface="Golos Text"/>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Golos Text"/>
                <a:ea typeface="Golos Text"/>
                <a:cs typeface="Golos Text"/>
                <a:sym typeface="Golos Text"/>
              </a:rPr>
              <a:t>Real-Time Data Integration:</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Golos Text"/>
              <a:buChar char="★"/>
            </a:pPr>
            <a:r>
              <a:rPr b="0" i="0" lang="en" sz="1400" u="none" cap="none" strike="noStrike">
                <a:solidFill>
                  <a:schemeClr val="dk1"/>
                </a:solidFill>
                <a:latin typeface="Golos Text"/>
                <a:ea typeface="Golos Text"/>
                <a:cs typeface="Golos Text"/>
                <a:sym typeface="Golos Text"/>
              </a:rPr>
              <a:t>Integrate real-time economic data (e.g., daily or monthly updates on inflation rates and tariffs)</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Golos Text"/>
              <a:buChar char="★"/>
            </a:pPr>
            <a:r>
              <a:rPr b="0" i="0" lang="en" sz="1400" u="none" cap="none" strike="noStrike">
                <a:solidFill>
                  <a:schemeClr val="dk1"/>
                </a:solidFill>
                <a:latin typeface="Golos Text"/>
                <a:ea typeface="Golos Text"/>
                <a:cs typeface="Golos Text"/>
                <a:sym typeface="Golos Text"/>
              </a:rPr>
              <a:t>Enhance model’s usefulness in dynamic market conditions</a:t>
            </a:r>
            <a:endParaRPr b="0" i="0" sz="1400" u="none" cap="none" strike="noStrike">
              <a:solidFill>
                <a:schemeClr val="dk1"/>
              </a:solidFill>
              <a:latin typeface="Golos Text"/>
              <a:ea typeface="Golos Text"/>
              <a:cs typeface="Golos Text"/>
              <a:sym typeface="Golos Text"/>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olos Text"/>
              <a:ea typeface="Golos Text"/>
              <a:cs typeface="Golos Text"/>
              <a:sym typeface="Golos Tex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5" name="Shape 2195"/>
        <p:cNvGrpSpPr/>
        <p:nvPr/>
      </p:nvGrpSpPr>
      <p:grpSpPr>
        <a:xfrm>
          <a:off x="0" y="0"/>
          <a:ext cx="0" cy="0"/>
          <a:chOff x="0" y="0"/>
          <a:chExt cx="0" cy="0"/>
        </a:xfrm>
      </p:grpSpPr>
      <p:sp>
        <p:nvSpPr>
          <p:cNvPr id="2196" name="Google Shape;2196;p26"/>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00"/>
              <a:buNone/>
            </a:pPr>
            <a:r>
              <a:rPr lang="en"/>
              <a:t>Maintenance and Monitoring</a:t>
            </a:r>
            <a:endParaRPr/>
          </a:p>
        </p:txBody>
      </p:sp>
      <p:sp>
        <p:nvSpPr>
          <p:cNvPr id="2197" name="Google Shape;2197;p26"/>
          <p:cNvSpPr txBox="1"/>
          <p:nvPr/>
        </p:nvSpPr>
        <p:spPr>
          <a:xfrm>
            <a:off x="862950" y="1422975"/>
            <a:ext cx="7418100" cy="245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Golos Text"/>
                <a:ea typeface="Golos Text"/>
                <a:cs typeface="Golos Text"/>
                <a:sym typeface="Golos Text"/>
              </a:rPr>
              <a:t>Model Maintenance &amp; Monitoring:</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Golos Text"/>
                <a:ea typeface="Golos Text"/>
                <a:cs typeface="Golos Text"/>
                <a:sym typeface="Golos Text"/>
              </a:rPr>
              <a:t>Regular updates to ensure accuracy and relevance of predictions</a:t>
            </a:r>
            <a:br>
              <a:rPr b="0" i="0" lang="en" sz="1400" u="none" cap="none" strike="noStrike">
                <a:solidFill>
                  <a:schemeClr val="dk1"/>
                </a:solidFill>
                <a:latin typeface="Golos Text"/>
                <a:ea typeface="Golos Text"/>
                <a:cs typeface="Golos Text"/>
                <a:sym typeface="Golos Text"/>
              </a:rPr>
            </a:br>
            <a:endParaRPr b="0" i="0" sz="1400" u="none" cap="none" strike="noStrike">
              <a:solidFill>
                <a:schemeClr val="dk1"/>
              </a:solidFill>
              <a:latin typeface="Golos Text"/>
              <a:ea typeface="Golos Text"/>
              <a:cs typeface="Golos Text"/>
              <a:sym typeface="Golos Text"/>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Golos Text"/>
                <a:ea typeface="Golos Text"/>
                <a:cs typeface="Golos Text"/>
                <a:sym typeface="Golos Text"/>
              </a:rPr>
              <a:t>Maintenance Actions:</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Golos Text"/>
                <a:ea typeface="Golos Text"/>
                <a:cs typeface="Golos Text"/>
                <a:sym typeface="Golos Text"/>
              </a:rPr>
              <a:t>Update model with new data (e.g., yearly updates of GDP, inflation, tariffs)</a:t>
            </a:r>
            <a:br>
              <a:rPr b="0" i="0" lang="en" sz="1400" u="none" cap="none" strike="noStrike">
                <a:solidFill>
                  <a:schemeClr val="dk1"/>
                </a:solidFill>
                <a:latin typeface="Golos Text"/>
                <a:ea typeface="Golos Text"/>
                <a:cs typeface="Golos Text"/>
                <a:sym typeface="Golos Text"/>
              </a:rPr>
            </a:b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Golos Text"/>
                <a:ea typeface="Golos Text"/>
                <a:cs typeface="Golos Text"/>
                <a:sym typeface="Golos Text"/>
              </a:rPr>
              <a:t>Reassess model performance annually by comparing forecasted vs. actual values - recalibrate the model if necessary </a:t>
            </a:r>
            <a:endParaRPr b="0" i="0" sz="1400" u="none" cap="none" strike="noStrike">
              <a:solidFill>
                <a:schemeClr val="dk1"/>
              </a:solidFill>
              <a:latin typeface="Golos Text"/>
              <a:ea typeface="Golos Text"/>
              <a:cs typeface="Golos Text"/>
              <a:sym typeface="Golos Text"/>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Golos Text"/>
                <a:ea typeface="Golos Text"/>
                <a:cs typeface="Golos Text"/>
                <a:sym typeface="Golos Text"/>
              </a:rPr>
              <a:t>Automated alerts for stakeholders when large deviations are detected - prompt review of assumptions or model parameters</a:t>
            </a:r>
            <a:endParaRPr b="0" i="0" sz="1400" u="none" cap="none" strike="noStrike">
              <a:solidFill>
                <a:schemeClr val="dk1"/>
              </a:solidFill>
              <a:latin typeface="Golos Text"/>
              <a:ea typeface="Golos Text"/>
              <a:cs typeface="Golos Text"/>
              <a:sym typeface="Golos Tex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01" name="Shape 2201"/>
        <p:cNvGrpSpPr/>
        <p:nvPr/>
      </p:nvGrpSpPr>
      <p:grpSpPr>
        <a:xfrm>
          <a:off x="0" y="0"/>
          <a:ext cx="0" cy="0"/>
          <a:chOff x="0" y="0"/>
          <a:chExt cx="0" cy="0"/>
        </a:xfrm>
      </p:grpSpPr>
      <p:grpSp>
        <p:nvGrpSpPr>
          <p:cNvPr id="2202" name="Google Shape;2202;p27"/>
          <p:cNvGrpSpPr/>
          <p:nvPr/>
        </p:nvGrpSpPr>
        <p:grpSpPr>
          <a:xfrm rot="5400000">
            <a:off x="1834234" y="-491180"/>
            <a:ext cx="971090" cy="2503705"/>
            <a:chOff x="7122161" y="157521"/>
            <a:chExt cx="971090" cy="2503705"/>
          </a:xfrm>
        </p:grpSpPr>
        <p:sp>
          <p:nvSpPr>
            <p:cNvPr id="2203" name="Google Shape;2203;p27"/>
            <p:cNvSpPr/>
            <p:nvPr/>
          </p:nvSpPr>
          <p:spPr>
            <a:xfrm rot="5400000">
              <a:off x="6355853" y="923828"/>
              <a:ext cx="2503705" cy="971090"/>
            </a:xfrm>
            <a:custGeom>
              <a:rect b="b" l="l" r="r" t="t"/>
              <a:pathLst>
                <a:path extrusionOk="0" h="16532" w="80292">
                  <a:moveTo>
                    <a:pt x="1" y="1"/>
                  </a:moveTo>
                  <a:lnTo>
                    <a:pt x="1" y="16532"/>
                  </a:lnTo>
                  <a:lnTo>
                    <a:pt x="80292" y="16532"/>
                  </a:lnTo>
                  <a:lnTo>
                    <a:pt x="80292" y="1"/>
                  </a:lnTo>
                  <a:close/>
                </a:path>
              </a:pathLst>
            </a:custGeom>
            <a:solidFill>
              <a:schemeClr val="accent1"/>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04" name="Google Shape;2204;p27"/>
            <p:cNvGrpSpPr/>
            <p:nvPr/>
          </p:nvGrpSpPr>
          <p:grpSpPr>
            <a:xfrm>
              <a:off x="7233645" y="282642"/>
              <a:ext cx="748065" cy="2253463"/>
              <a:chOff x="7233646" y="290474"/>
              <a:chExt cx="748065" cy="2253463"/>
            </a:xfrm>
          </p:grpSpPr>
          <p:sp>
            <p:nvSpPr>
              <p:cNvPr id="2205" name="Google Shape;2205;p27"/>
              <p:cNvSpPr/>
              <p:nvPr/>
            </p:nvSpPr>
            <p:spPr>
              <a:xfrm rot="5400000">
                <a:off x="7290135" y="1282817"/>
                <a:ext cx="90695" cy="201302"/>
              </a:xfrm>
              <a:custGeom>
                <a:rect b="b" l="l" r="r" t="t"/>
                <a:pathLst>
                  <a:path extrusionOk="0" h="3427" w="1544">
                    <a:moveTo>
                      <a:pt x="1543" y="0"/>
                    </a:moveTo>
                    <a:cubicBezTo>
                      <a:pt x="1390" y="0"/>
                      <a:pt x="1238" y="57"/>
                      <a:pt x="1122" y="167"/>
                    </a:cubicBezTo>
                    <a:lnTo>
                      <a:pt x="1" y="3426"/>
                    </a:lnTo>
                    <a:lnTo>
                      <a:pt x="419" y="3426"/>
                    </a:lnTo>
                    <a:lnTo>
                      <a:pt x="1332" y="530"/>
                    </a:lnTo>
                    <a:cubicBezTo>
                      <a:pt x="1390" y="475"/>
                      <a:pt x="1467" y="446"/>
                      <a:pt x="1543" y="446"/>
                    </a:cubicBezTo>
                    <a:lnTo>
                      <a:pt x="1543"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6" name="Google Shape;2206;p27"/>
              <p:cNvSpPr/>
              <p:nvPr/>
            </p:nvSpPr>
            <p:spPr>
              <a:xfrm rot="5400000">
                <a:off x="7290193" y="253223"/>
                <a:ext cx="90577" cy="201302"/>
              </a:xfrm>
              <a:custGeom>
                <a:rect b="b" l="l" r="r" t="t"/>
                <a:pathLst>
                  <a:path extrusionOk="0" h="3427" w="1542">
                    <a:moveTo>
                      <a:pt x="1" y="0"/>
                    </a:moveTo>
                    <a:lnTo>
                      <a:pt x="1" y="446"/>
                    </a:lnTo>
                    <a:cubicBezTo>
                      <a:pt x="75" y="446"/>
                      <a:pt x="152" y="475"/>
                      <a:pt x="210" y="530"/>
                    </a:cubicBezTo>
                    <a:lnTo>
                      <a:pt x="1125" y="3426"/>
                    </a:lnTo>
                    <a:lnTo>
                      <a:pt x="1541" y="3426"/>
                    </a:lnTo>
                    <a:lnTo>
                      <a:pt x="420" y="167"/>
                    </a:lnTo>
                    <a:cubicBezTo>
                      <a:pt x="305" y="57"/>
                      <a:pt x="152"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7" name="Google Shape;2207;p27"/>
              <p:cNvSpPr/>
              <p:nvPr/>
            </p:nvSpPr>
            <p:spPr>
              <a:xfrm rot="5400000">
                <a:off x="7048155" y="495261"/>
                <a:ext cx="1120231" cy="746879"/>
              </a:xfrm>
              <a:custGeom>
                <a:rect b="b" l="l" r="r" t="t"/>
                <a:pathLst>
                  <a:path extrusionOk="0" h="12715" w="19071">
                    <a:moveTo>
                      <a:pt x="5427" y="3222"/>
                    </a:moveTo>
                    <a:lnTo>
                      <a:pt x="2844" y="7319"/>
                    </a:lnTo>
                    <a:cubicBezTo>
                      <a:pt x="2809" y="7353"/>
                      <a:pt x="2780" y="7391"/>
                      <a:pt x="2755" y="7431"/>
                    </a:cubicBezTo>
                    <a:lnTo>
                      <a:pt x="2342" y="6776"/>
                    </a:lnTo>
                    <a:lnTo>
                      <a:pt x="5427" y="3222"/>
                    </a:lnTo>
                    <a:close/>
                    <a:moveTo>
                      <a:pt x="13644" y="3222"/>
                    </a:moveTo>
                    <a:lnTo>
                      <a:pt x="16728" y="6776"/>
                    </a:lnTo>
                    <a:lnTo>
                      <a:pt x="16315" y="7431"/>
                    </a:lnTo>
                    <a:cubicBezTo>
                      <a:pt x="16290" y="7391"/>
                      <a:pt x="16262" y="7353"/>
                      <a:pt x="16225" y="7319"/>
                    </a:cubicBezTo>
                    <a:lnTo>
                      <a:pt x="13644" y="3222"/>
                    </a:lnTo>
                    <a:close/>
                    <a:moveTo>
                      <a:pt x="10064" y="2507"/>
                    </a:moveTo>
                    <a:lnTo>
                      <a:pt x="12128" y="7519"/>
                    </a:lnTo>
                    <a:cubicBezTo>
                      <a:pt x="12198" y="7646"/>
                      <a:pt x="12228" y="7781"/>
                      <a:pt x="12128" y="7921"/>
                    </a:cubicBezTo>
                    <a:lnTo>
                      <a:pt x="9746" y="11212"/>
                    </a:lnTo>
                    <a:cubicBezTo>
                      <a:pt x="9688" y="11268"/>
                      <a:pt x="9612" y="11296"/>
                      <a:pt x="9535" y="11296"/>
                    </a:cubicBezTo>
                    <a:cubicBezTo>
                      <a:pt x="9459" y="11296"/>
                      <a:pt x="9383" y="11268"/>
                      <a:pt x="9325" y="11212"/>
                    </a:cubicBezTo>
                    <a:lnTo>
                      <a:pt x="6943" y="7921"/>
                    </a:lnTo>
                    <a:cubicBezTo>
                      <a:pt x="6875" y="7801"/>
                      <a:pt x="6870" y="7646"/>
                      <a:pt x="6943" y="7519"/>
                    </a:cubicBezTo>
                    <a:lnTo>
                      <a:pt x="9005" y="2507"/>
                    </a:lnTo>
                    <a:lnTo>
                      <a:pt x="9113" y="2632"/>
                    </a:lnTo>
                    <a:cubicBezTo>
                      <a:pt x="9230" y="2743"/>
                      <a:pt x="9382" y="2798"/>
                      <a:pt x="9535" y="2798"/>
                    </a:cubicBezTo>
                    <a:cubicBezTo>
                      <a:pt x="9687" y="2798"/>
                      <a:pt x="9839" y="2743"/>
                      <a:pt x="9956" y="2632"/>
                    </a:cubicBezTo>
                    <a:lnTo>
                      <a:pt x="10064" y="2507"/>
                    </a:lnTo>
                    <a:close/>
                    <a:moveTo>
                      <a:pt x="10607" y="1881"/>
                    </a:moveTo>
                    <a:lnTo>
                      <a:pt x="13497" y="7519"/>
                    </a:lnTo>
                    <a:cubicBezTo>
                      <a:pt x="13580" y="7632"/>
                      <a:pt x="13595" y="7782"/>
                      <a:pt x="13497" y="7921"/>
                    </a:cubicBezTo>
                    <a:lnTo>
                      <a:pt x="9746" y="12518"/>
                    </a:lnTo>
                    <a:cubicBezTo>
                      <a:pt x="9688" y="12573"/>
                      <a:pt x="9612" y="12601"/>
                      <a:pt x="9535" y="12601"/>
                    </a:cubicBezTo>
                    <a:cubicBezTo>
                      <a:pt x="9459" y="12601"/>
                      <a:pt x="9383" y="12573"/>
                      <a:pt x="9325" y="12518"/>
                    </a:cubicBezTo>
                    <a:lnTo>
                      <a:pt x="5574" y="7921"/>
                    </a:lnTo>
                    <a:cubicBezTo>
                      <a:pt x="5482" y="7767"/>
                      <a:pt x="5517" y="7656"/>
                      <a:pt x="5574" y="7519"/>
                    </a:cubicBezTo>
                    <a:lnTo>
                      <a:pt x="8462" y="1881"/>
                    </a:lnTo>
                    <a:lnTo>
                      <a:pt x="8672" y="2123"/>
                    </a:lnTo>
                    <a:lnTo>
                      <a:pt x="6327" y="7319"/>
                    </a:lnTo>
                    <a:cubicBezTo>
                      <a:pt x="6197" y="7521"/>
                      <a:pt x="6130" y="7849"/>
                      <a:pt x="6327" y="8122"/>
                    </a:cubicBezTo>
                    <a:lnTo>
                      <a:pt x="9113" y="11800"/>
                    </a:lnTo>
                    <a:cubicBezTo>
                      <a:pt x="9230" y="11911"/>
                      <a:pt x="9382" y="11966"/>
                      <a:pt x="9535" y="11966"/>
                    </a:cubicBezTo>
                    <a:cubicBezTo>
                      <a:pt x="9687" y="11966"/>
                      <a:pt x="9839" y="11911"/>
                      <a:pt x="9956" y="11800"/>
                    </a:cubicBezTo>
                    <a:lnTo>
                      <a:pt x="12744" y="8122"/>
                    </a:lnTo>
                    <a:cubicBezTo>
                      <a:pt x="12941" y="7829"/>
                      <a:pt x="12866" y="7506"/>
                      <a:pt x="12744" y="7319"/>
                    </a:cubicBezTo>
                    <a:lnTo>
                      <a:pt x="10397" y="2123"/>
                    </a:lnTo>
                    <a:lnTo>
                      <a:pt x="10607" y="1881"/>
                    </a:lnTo>
                    <a:close/>
                    <a:moveTo>
                      <a:pt x="4951" y="1"/>
                    </a:moveTo>
                    <a:lnTo>
                      <a:pt x="5659" y="1163"/>
                    </a:lnTo>
                    <a:cubicBezTo>
                      <a:pt x="5775" y="1273"/>
                      <a:pt x="5775" y="1453"/>
                      <a:pt x="5659" y="1565"/>
                    </a:cubicBezTo>
                    <a:lnTo>
                      <a:pt x="210" y="7777"/>
                    </a:lnTo>
                    <a:cubicBezTo>
                      <a:pt x="152" y="7834"/>
                      <a:pt x="75" y="7861"/>
                      <a:pt x="1" y="7861"/>
                    </a:cubicBezTo>
                    <a:lnTo>
                      <a:pt x="1" y="9155"/>
                    </a:lnTo>
                    <a:cubicBezTo>
                      <a:pt x="152" y="9155"/>
                      <a:pt x="305" y="9100"/>
                      <a:pt x="420" y="8988"/>
                    </a:cubicBezTo>
                    <a:lnTo>
                      <a:pt x="530" y="8863"/>
                    </a:lnTo>
                    <a:lnTo>
                      <a:pt x="2114" y="12714"/>
                    </a:lnTo>
                    <a:lnTo>
                      <a:pt x="2775" y="12714"/>
                    </a:lnTo>
                    <a:lnTo>
                      <a:pt x="863" y="8480"/>
                    </a:lnTo>
                    <a:lnTo>
                      <a:pt x="1073" y="8239"/>
                    </a:lnTo>
                    <a:lnTo>
                      <a:pt x="3367" y="12714"/>
                    </a:lnTo>
                    <a:lnTo>
                      <a:pt x="4334" y="12714"/>
                    </a:lnTo>
                    <a:lnTo>
                      <a:pt x="1540" y="7699"/>
                    </a:lnTo>
                    <a:lnTo>
                      <a:pt x="1748" y="7461"/>
                    </a:lnTo>
                    <a:lnTo>
                      <a:pt x="4951" y="12714"/>
                    </a:lnTo>
                    <a:lnTo>
                      <a:pt x="6085" y="12714"/>
                    </a:lnTo>
                    <a:lnTo>
                      <a:pt x="4108" y="9578"/>
                    </a:lnTo>
                    <a:lnTo>
                      <a:pt x="6830" y="12714"/>
                    </a:lnTo>
                    <a:lnTo>
                      <a:pt x="8079" y="12714"/>
                    </a:lnTo>
                    <a:lnTo>
                      <a:pt x="3876" y="7921"/>
                    </a:lnTo>
                    <a:cubicBezTo>
                      <a:pt x="3760" y="7811"/>
                      <a:pt x="3781" y="7627"/>
                      <a:pt x="3876" y="7519"/>
                    </a:cubicBezTo>
                    <a:lnTo>
                      <a:pt x="7787" y="1103"/>
                    </a:lnTo>
                    <a:lnTo>
                      <a:pt x="7994" y="1343"/>
                    </a:lnTo>
                    <a:lnTo>
                      <a:pt x="4664" y="7319"/>
                    </a:lnTo>
                    <a:cubicBezTo>
                      <a:pt x="4479" y="7584"/>
                      <a:pt x="4433" y="7901"/>
                      <a:pt x="4664" y="8122"/>
                    </a:cubicBezTo>
                    <a:lnTo>
                      <a:pt x="8548" y="12714"/>
                    </a:lnTo>
                    <a:lnTo>
                      <a:pt x="10522" y="12714"/>
                    </a:lnTo>
                    <a:lnTo>
                      <a:pt x="14405" y="8122"/>
                    </a:lnTo>
                    <a:cubicBezTo>
                      <a:pt x="14618" y="7834"/>
                      <a:pt x="14588" y="7546"/>
                      <a:pt x="14405" y="7319"/>
                    </a:cubicBezTo>
                    <a:lnTo>
                      <a:pt x="11075" y="1343"/>
                    </a:lnTo>
                    <a:lnTo>
                      <a:pt x="11283" y="1103"/>
                    </a:lnTo>
                    <a:lnTo>
                      <a:pt x="15193" y="7519"/>
                    </a:lnTo>
                    <a:cubicBezTo>
                      <a:pt x="15309" y="7631"/>
                      <a:pt x="15309" y="7811"/>
                      <a:pt x="15193" y="7921"/>
                    </a:cubicBezTo>
                    <a:lnTo>
                      <a:pt x="10990" y="12714"/>
                    </a:lnTo>
                    <a:lnTo>
                      <a:pt x="12239" y="12714"/>
                    </a:lnTo>
                    <a:lnTo>
                      <a:pt x="14961" y="9578"/>
                    </a:lnTo>
                    <a:lnTo>
                      <a:pt x="12986" y="12714"/>
                    </a:lnTo>
                    <a:lnTo>
                      <a:pt x="14120" y="12714"/>
                    </a:lnTo>
                    <a:lnTo>
                      <a:pt x="17323" y="7461"/>
                    </a:lnTo>
                    <a:lnTo>
                      <a:pt x="17529" y="7699"/>
                    </a:lnTo>
                    <a:lnTo>
                      <a:pt x="14735" y="12714"/>
                    </a:lnTo>
                    <a:lnTo>
                      <a:pt x="15704" y="12714"/>
                    </a:lnTo>
                    <a:lnTo>
                      <a:pt x="17998" y="8239"/>
                    </a:lnTo>
                    <a:lnTo>
                      <a:pt x="18207" y="8480"/>
                    </a:lnTo>
                    <a:lnTo>
                      <a:pt x="16295" y="12714"/>
                    </a:lnTo>
                    <a:lnTo>
                      <a:pt x="16955" y="12714"/>
                    </a:lnTo>
                    <a:lnTo>
                      <a:pt x="18541" y="8863"/>
                    </a:lnTo>
                    <a:lnTo>
                      <a:pt x="18649" y="8988"/>
                    </a:lnTo>
                    <a:cubicBezTo>
                      <a:pt x="18765" y="9100"/>
                      <a:pt x="18917" y="9155"/>
                      <a:pt x="19070" y="9155"/>
                    </a:cubicBezTo>
                    <a:lnTo>
                      <a:pt x="19070" y="7861"/>
                    </a:lnTo>
                    <a:cubicBezTo>
                      <a:pt x="18994" y="7861"/>
                      <a:pt x="18917" y="7834"/>
                      <a:pt x="18859" y="7777"/>
                    </a:cubicBezTo>
                    <a:lnTo>
                      <a:pt x="13412" y="1565"/>
                    </a:lnTo>
                    <a:cubicBezTo>
                      <a:pt x="13295" y="1453"/>
                      <a:pt x="13315" y="1270"/>
                      <a:pt x="13412" y="1163"/>
                    </a:cubicBezTo>
                    <a:lnTo>
                      <a:pt x="14120" y="1"/>
                    </a:lnTo>
                    <a:lnTo>
                      <a:pt x="12986" y="1"/>
                    </a:lnTo>
                    <a:lnTo>
                      <a:pt x="12379" y="962"/>
                    </a:lnTo>
                    <a:cubicBezTo>
                      <a:pt x="12344" y="997"/>
                      <a:pt x="12314" y="1035"/>
                      <a:pt x="12291" y="1073"/>
                    </a:cubicBezTo>
                    <a:lnTo>
                      <a:pt x="11878" y="419"/>
                    </a:lnTo>
                    <a:lnTo>
                      <a:pt x="12239" y="1"/>
                    </a:lnTo>
                    <a:lnTo>
                      <a:pt x="10990" y="1"/>
                    </a:lnTo>
                    <a:lnTo>
                      <a:pt x="9746" y="1421"/>
                    </a:lnTo>
                    <a:cubicBezTo>
                      <a:pt x="9688" y="1476"/>
                      <a:pt x="9612" y="1504"/>
                      <a:pt x="9535" y="1504"/>
                    </a:cubicBezTo>
                    <a:cubicBezTo>
                      <a:pt x="9459" y="1504"/>
                      <a:pt x="9383" y="1476"/>
                      <a:pt x="9325" y="1421"/>
                    </a:cubicBezTo>
                    <a:lnTo>
                      <a:pt x="8079" y="1"/>
                    </a:lnTo>
                    <a:lnTo>
                      <a:pt x="6830" y="1"/>
                    </a:lnTo>
                    <a:lnTo>
                      <a:pt x="7193" y="419"/>
                    </a:lnTo>
                    <a:lnTo>
                      <a:pt x="6780" y="1073"/>
                    </a:lnTo>
                    <a:cubicBezTo>
                      <a:pt x="6755" y="1035"/>
                      <a:pt x="6726" y="997"/>
                      <a:pt x="6690" y="962"/>
                    </a:cubicBezTo>
                    <a:lnTo>
                      <a:pt x="6085"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8" name="Google Shape;2208;p27"/>
              <p:cNvSpPr/>
              <p:nvPr/>
            </p:nvSpPr>
            <p:spPr>
              <a:xfrm rot="5400000">
                <a:off x="7620518" y="1067623"/>
                <a:ext cx="299868" cy="422517"/>
              </a:xfrm>
              <a:custGeom>
                <a:rect b="b" l="l" r="r" t="t"/>
                <a:pathLst>
                  <a:path extrusionOk="0" h="7193" w="5105">
                    <a:moveTo>
                      <a:pt x="769" y="1"/>
                    </a:moveTo>
                    <a:lnTo>
                      <a:pt x="234" y="962"/>
                    </a:lnTo>
                    <a:cubicBezTo>
                      <a:pt x="49" y="1226"/>
                      <a:pt x="1" y="1543"/>
                      <a:pt x="234" y="1764"/>
                    </a:cubicBezTo>
                    <a:lnTo>
                      <a:pt x="4683" y="7026"/>
                    </a:lnTo>
                    <a:cubicBezTo>
                      <a:pt x="4799" y="7138"/>
                      <a:pt x="4951" y="7193"/>
                      <a:pt x="5104" y="7193"/>
                    </a:cubicBezTo>
                    <a:lnTo>
                      <a:pt x="5104" y="6243"/>
                    </a:lnTo>
                    <a:cubicBezTo>
                      <a:pt x="5028" y="6243"/>
                      <a:pt x="4951" y="6217"/>
                      <a:pt x="4893" y="6160"/>
                    </a:cubicBezTo>
                    <a:lnTo>
                      <a:pt x="1142" y="1563"/>
                    </a:lnTo>
                    <a:lnTo>
                      <a:pt x="1142" y="1565"/>
                    </a:lnTo>
                    <a:cubicBezTo>
                      <a:pt x="1052" y="1410"/>
                      <a:pt x="1087" y="1300"/>
                      <a:pt x="1142" y="1163"/>
                    </a:cubicBezTo>
                    <a:lnTo>
                      <a:pt x="1738"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9" name="Google Shape;2209;p27"/>
              <p:cNvSpPr/>
              <p:nvPr/>
            </p:nvSpPr>
            <p:spPr>
              <a:xfrm rot="5400000">
                <a:off x="7716940" y="1164045"/>
                <a:ext cx="200068" cy="329473"/>
              </a:xfrm>
              <a:custGeom>
                <a:rect b="b" l="l" r="r" t="t"/>
                <a:pathLst>
                  <a:path extrusionOk="0" h="5609" w="3406">
                    <a:moveTo>
                      <a:pt x="630" y="1"/>
                    </a:moveTo>
                    <a:lnTo>
                      <a:pt x="196" y="962"/>
                    </a:lnTo>
                    <a:cubicBezTo>
                      <a:pt x="66" y="1163"/>
                      <a:pt x="1" y="1491"/>
                      <a:pt x="196" y="1764"/>
                    </a:cubicBezTo>
                    <a:lnTo>
                      <a:pt x="2984" y="5444"/>
                    </a:lnTo>
                    <a:cubicBezTo>
                      <a:pt x="3100" y="5554"/>
                      <a:pt x="3252" y="5609"/>
                      <a:pt x="3405" y="5609"/>
                    </a:cubicBezTo>
                    <a:lnTo>
                      <a:pt x="3405" y="4939"/>
                    </a:lnTo>
                    <a:cubicBezTo>
                      <a:pt x="3329" y="4939"/>
                      <a:pt x="3252" y="4911"/>
                      <a:pt x="3194" y="4856"/>
                    </a:cubicBezTo>
                    <a:lnTo>
                      <a:pt x="812" y="1563"/>
                    </a:lnTo>
                    <a:lnTo>
                      <a:pt x="812" y="1565"/>
                    </a:lnTo>
                    <a:cubicBezTo>
                      <a:pt x="745" y="1445"/>
                      <a:pt x="740" y="1290"/>
                      <a:pt x="812" y="1163"/>
                    </a:cubicBezTo>
                    <a:lnTo>
                      <a:pt x="1290"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0" name="Google Shape;2210;p27"/>
              <p:cNvSpPr/>
              <p:nvPr/>
            </p:nvSpPr>
            <p:spPr>
              <a:xfrm rot="5400000">
                <a:off x="7793243" y="1240348"/>
                <a:ext cx="122179" cy="254755"/>
              </a:xfrm>
              <a:custGeom>
                <a:rect b="b" l="l" r="r" t="t"/>
                <a:pathLst>
                  <a:path extrusionOk="0" h="4337" w="2080">
                    <a:moveTo>
                      <a:pt x="537" y="1"/>
                    </a:moveTo>
                    <a:lnTo>
                      <a:pt x="207" y="962"/>
                    </a:lnTo>
                    <a:cubicBezTo>
                      <a:pt x="97" y="1160"/>
                      <a:pt x="0" y="1486"/>
                      <a:pt x="207" y="1764"/>
                    </a:cubicBezTo>
                    <a:lnTo>
                      <a:pt x="1658" y="4170"/>
                    </a:lnTo>
                    <a:cubicBezTo>
                      <a:pt x="1774" y="4279"/>
                      <a:pt x="1926" y="4336"/>
                      <a:pt x="2079" y="4336"/>
                    </a:cubicBezTo>
                    <a:lnTo>
                      <a:pt x="2079" y="3888"/>
                    </a:lnTo>
                    <a:cubicBezTo>
                      <a:pt x="2003" y="3888"/>
                      <a:pt x="1926" y="3861"/>
                      <a:pt x="1868" y="3806"/>
                    </a:cubicBezTo>
                    <a:lnTo>
                      <a:pt x="588" y="1565"/>
                    </a:lnTo>
                    <a:cubicBezTo>
                      <a:pt x="517" y="1453"/>
                      <a:pt x="528" y="1285"/>
                      <a:pt x="588" y="1163"/>
                    </a:cubicBezTo>
                    <a:lnTo>
                      <a:pt x="955"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1" name="Google Shape;2211;p27"/>
              <p:cNvSpPr/>
              <p:nvPr/>
            </p:nvSpPr>
            <p:spPr>
              <a:xfrm rot="5400000">
                <a:off x="7460128" y="640025"/>
                <a:ext cx="242772" cy="455940"/>
              </a:xfrm>
              <a:custGeom>
                <a:rect b="b" l="l" r="r" t="t"/>
                <a:pathLst>
                  <a:path extrusionOk="0" h="7762" w="4133">
                    <a:moveTo>
                      <a:pt x="2078" y="446"/>
                    </a:moveTo>
                    <a:cubicBezTo>
                      <a:pt x="2155" y="446"/>
                      <a:pt x="2231" y="474"/>
                      <a:pt x="2289" y="530"/>
                    </a:cubicBezTo>
                    <a:lnTo>
                      <a:pt x="3570" y="4587"/>
                    </a:lnTo>
                    <a:cubicBezTo>
                      <a:pt x="3622" y="4695"/>
                      <a:pt x="3647" y="4830"/>
                      <a:pt x="3570" y="4989"/>
                    </a:cubicBezTo>
                    <a:lnTo>
                      <a:pt x="2289" y="7230"/>
                    </a:lnTo>
                    <a:cubicBezTo>
                      <a:pt x="2231" y="7286"/>
                      <a:pt x="2155" y="7314"/>
                      <a:pt x="2078" y="7314"/>
                    </a:cubicBezTo>
                    <a:cubicBezTo>
                      <a:pt x="2002" y="7314"/>
                      <a:pt x="1926" y="7286"/>
                      <a:pt x="1868" y="7230"/>
                    </a:cubicBezTo>
                    <a:lnTo>
                      <a:pt x="587" y="4989"/>
                    </a:lnTo>
                    <a:cubicBezTo>
                      <a:pt x="517" y="4879"/>
                      <a:pt x="527" y="4710"/>
                      <a:pt x="587" y="4587"/>
                    </a:cubicBezTo>
                    <a:lnTo>
                      <a:pt x="1868" y="530"/>
                    </a:lnTo>
                    <a:cubicBezTo>
                      <a:pt x="1926" y="474"/>
                      <a:pt x="2002" y="446"/>
                      <a:pt x="2078" y="446"/>
                    </a:cubicBezTo>
                    <a:close/>
                    <a:moveTo>
                      <a:pt x="2078" y="0"/>
                    </a:moveTo>
                    <a:cubicBezTo>
                      <a:pt x="1926" y="0"/>
                      <a:pt x="1773" y="56"/>
                      <a:pt x="1656" y="167"/>
                    </a:cubicBezTo>
                    <a:lnTo>
                      <a:pt x="205" y="4387"/>
                    </a:lnTo>
                    <a:cubicBezTo>
                      <a:pt x="95" y="4584"/>
                      <a:pt x="0" y="4912"/>
                      <a:pt x="205" y="5190"/>
                    </a:cubicBezTo>
                    <a:lnTo>
                      <a:pt x="1656" y="7595"/>
                    </a:lnTo>
                    <a:cubicBezTo>
                      <a:pt x="1773" y="7706"/>
                      <a:pt x="1925" y="7761"/>
                      <a:pt x="2078" y="7761"/>
                    </a:cubicBezTo>
                    <a:cubicBezTo>
                      <a:pt x="2230" y="7761"/>
                      <a:pt x="2382" y="7706"/>
                      <a:pt x="2499" y="7595"/>
                    </a:cubicBezTo>
                    <a:lnTo>
                      <a:pt x="3951" y="5190"/>
                    </a:lnTo>
                    <a:cubicBezTo>
                      <a:pt x="4133" y="4869"/>
                      <a:pt x="4041" y="4632"/>
                      <a:pt x="3951" y="4387"/>
                    </a:cubicBezTo>
                    <a:lnTo>
                      <a:pt x="2499" y="167"/>
                    </a:lnTo>
                    <a:cubicBezTo>
                      <a:pt x="2383" y="56"/>
                      <a:pt x="2231" y="0"/>
                      <a:pt x="2078"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2" name="Google Shape;2212;p27"/>
              <p:cNvSpPr/>
              <p:nvPr/>
            </p:nvSpPr>
            <p:spPr>
              <a:xfrm rot="5400000">
                <a:off x="7621164" y="246614"/>
                <a:ext cx="298575" cy="422517"/>
              </a:xfrm>
              <a:custGeom>
                <a:rect b="b" l="l" r="r" t="t"/>
                <a:pathLst>
                  <a:path extrusionOk="0" h="7193" w="5083">
                    <a:moveTo>
                      <a:pt x="3367" y="1"/>
                    </a:moveTo>
                    <a:lnTo>
                      <a:pt x="3961" y="1163"/>
                    </a:lnTo>
                    <a:cubicBezTo>
                      <a:pt x="4045" y="1275"/>
                      <a:pt x="4060" y="1425"/>
                      <a:pt x="3961" y="1565"/>
                    </a:cubicBezTo>
                    <a:lnTo>
                      <a:pt x="210" y="6162"/>
                    </a:lnTo>
                    <a:cubicBezTo>
                      <a:pt x="152" y="6217"/>
                      <a:pt x="75" y="6245"/>
                      <a:pt x="1" y="6245"/>
                    </a:cubicBezTo>
                    <a:lnTo>
                      <a:pt x="1" y="7193"/>
                    </a:lnTo>
                    <a:cubicBezTo>
                      <a:pt x="152" y="7193"/>
                      <a:pt x="305" y="7138"/>
                      <a:pt x="420" y="7028"/>
                    </a:cubicBezTo>
                    <a:lnTo>
                      <a:pt x="4869" y="1766"/>
                    </a:lnTo>
                    <a:lnTo>
                      <a:pt x="4869" y="1764"/>
                    </a:lnTo>
                    <a:cubicBezTo>
                      <a:pt x="5082" y="1478"/>
                      <a:pt x="5052" y="1188"/>
                      <a:pt x="4869" y="962"/>
                    </a:cubicBezTo>
                    <a:lnTo>
                      <a:pt x="4334"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3" name="Google Shape;2213;p27"/>
              <p:cNvSpPr/>
              <p:nvPr/>
            </p:nvSpPr>
            <p:spPr>
              <a:xfrm rot="5400000">
                <a:off x="7716851" y="243853"/>
                <a:ext cx="200127" cy="329590"/>
              </a:xfrm>
              <a:custGeom>
                <a:rect b="b" l="l" r="r" t="t"/>
                <a:pathLst>
                  <a:path extrusionOk="0" h="5611" w="3407">
                    <a:moveTo>
                      <a:pt x="2114" y="1"/>
                    </a:moveTo>
                    <a:lnTo>
                      <a:pt x="2592" y="1163"/>
                    </a:lnTo>
                    <a:cubicBezTo>
                      <a:pt x="2662" y="1290"/>
                      <a:pt x="2692" y="1425"/>
                      <a:pt x="2592" y="1565"/>
                    </a:cubicBezTo>
                    <a:lnTo>
                      <a:pt x="210" y="4856"/>
                    </a:lnTo>
                    <a:cubicBezTo>
                      <a:pt x="152" y="4912"/>
                      <a:pt x="75" y="4939"/>
                      <a:pt x="1" y="4939"/>
                    </a:cubicBezTo>
                    <a:lnTo>
                      <a:pt x="1" y="5610"/>
                    </a:lnTo>
                    <a:cubicBezTo>
                      <a:pt x="152" y="5610"/>
                      <a:pt x="305" y="5555"/>
                      <a:pt x="420" y="5444"/>
                    </a:cubicBezTo>
                    <a:lnTo>
                      <a:pt x="3208" y="1766"/>
                    </a:lnTo>
                    <a:lnTo>
                      <a:pt x="3208" y="1764"/>
                    </a:lnTo>
                    <a:cubicBezTo>
                      <a:pt x="3407" y="1473"/>
                      <a:pt x="3330" y="1150"/>
                      <a:pt x="3208" y="962"/>
                    </a:cubicBezTo>
                    <a:lnTo>
                      <a:pt x="2775"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4" name="Google Shape;2214;p27"/>
              <p:cNvSpPr/>
              <p:nvPr/>
            </p:nvSpPr>
            <p:spPr>
              <a:xfrm rot="5400000">
                <a:off x="7793977" y="241563"/>
                <a:ext cx="120711" cy="254755"/>
              </a:xfrm>
              <a:custGeom>
                <a:rect b="b" l="l" r="r" t="t"/>
                <a:pathLst>
                  <a:path extrusionOk="0" h="4337" w="2055">
                    <a:moveTo>
                      <a:pt x="1125" y="1"/>
                    </a:moveTo>
                    <a:lnTo>
                      <a:pt x="1491" y="1163"/>
                    </a:lnTo>
                    <a:cubicBezTo>
                      <a:pt x="1543" y="1271"/>
                      <a:pt x="1568" y="1406"/>
                      <a:pt x="1491" y="1565"/>
                    </a:cubicBezTo>
                    <a:lnTo>
                      <a:pt x="210" y="3806"/>
                    </a:lnTo>
                    <a:cubicBezTo>
                      <a:pt x="152" y="3861"/>
                      <a:pt x="75" y="3890"/>
                      <a:pt x="1" y="3890"/>
                    </a:cubicBezTo>
                    <a:lnTo>
                      <a:pt x="1" y="4336"/>
                    </a:lnTo>
                    <a:cubicBezTo>
                      <a:pt x="152" y="4336"/>
                      <a:pt x="305" y="4281"/>
                      <a:pt x="420" y="4170"/>
                    </a:cubicBezTo>
                    <a:lnTo>
                      <a:pt x="1873" y="1766"/>
                    </a:lnTo>
                    <a:lnTo>
                      <a:pt x="1873" y="1764"/>
                    </a:lnTo>
                    <a:cubicBezTo>
                      <a:pt x="2054" y="1445"/>
                      <a:pt x="1963" y="1208"/>
                      <a:pt x="1873" y="962"/>
                    </a:cubicBezTo>
                    <a:lnTo>
                      <a:pt x="1541"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5" name="Google Shape;2215;p27"/>
              <p:cNvSpPr/>
              <p:nvPr/>
            </p:nvSpPr>
            <p:spPr>
              <a:xfrm rot="5400000">
                <a:off x="7899122" y="844118"/>
                <a:ext cx="116011" cy="49165"/>
              </a:xfrm>
              <a:custGeom>
                <a:rect b="b" l="l" r="r" t="t"/>
                <a:pathLst>
                  <a:path extrusionOk="0" h="837" w="1975">
                    <a:moveTo>
                      <a:pt x="0" y="1"/>
                    </a:moveTo>
                    <a:lnTo>
                      <a:pt x="565" y="670"/>
                    </a:lnTo>
                    <a:cubicBezTo>
                      <a:pt x="682" y="781"/>
                      <a:pt x="834" y="836"/>
                      <a:pt x="987" y="836"/>
                    </a:cubicBezTo>
                    <a:cubicBezTo>
                      <a:pt x="1139" y="836"/>
                      <a:pt x="1291" y="781"/>
                      <a:pt x="1408" y="670"/>
                    </a:cubicBezTo>
                    <a:lnTo>
                      <a:pt x="1974"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6" name="Google Shape;2216;p27"/>
              <p:cNvSpPr/>
              <p:nvPr/>
            </p:nvSpPr>
            <p:spPr>
              <a:xfrm rot="5400000">
                <a:off x="7290164" y="2397967"/>
                <a:ext cx="90636" cy="201302"/>
              </a:xfrm>
              <a:custGeom>
                <a:rect b="b" l="l" r="r" t="t"/>
                <a:pathLst>
                  <a:path extrusionOk="0" h="3427" w="1543">
                    <a:moveTo>
                      <a:pt x="1543" y="0"/>
                    </a:moveTo>
                    <a:cubicBezTo>
                      <a:pt x="1391" y="0"/>
                      <a:pt x="1238" y="57"/>
                      <a:pt x="1123" y="167"/>
                    </a:cubicBezTo>
                    <a:lnTo>
                      <a:pt x="1" y="3426"/>
                    </a:lnTo>
                    <a:lnTo>
                      <a:pt x="419" y="3426"/>
                    </a:lnTo>
                    <a:lnTo>
                      <a:pt x="1333" y="530"/>
                    </a:lnTo>
                    <a:cubicBezTo>
                      <a:pt x="1391" y="475"/>
                      <a:pt x="1468" y="446"/>
                      <a:pt x="1543" y="446"/>
                    </a:cubicBezTo>
                    <a:lnTo>
                      <a:pt x="1543"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7" name="Google Shape;2217;p27"/>
              <p:cNvSpPr/>
              <p:nvPr/>
            </p:nvSpPr>
            <p:spPr>
              <a:xfrm rot="5400000">
                <a:off x="7290164" y="1368431"/>
                <a:ext cx="90636" cy="201302"/>
              </a:xfrm>
              <a:custGeom>
                <a:rect b="b" l="l" r="r" t="t"/>
                <a:pathLst>
                  <a:path extrusionOk="0" h="3427" w="1543">
                    <a:moveTo>
                      <a:pt x="0" y="0"/>
                    </a:moveTo>
                    <a:lnTo>
                      <a:pt x="0" y="446"/>
                    </a:lnTo>
                    <a:cubicBezTo>
                      <a:pt x="77" y="446"/>
                      <a:pt x="153" y="475"/>
                      <a:pt x="210" y="530"/>
                    </a:cubicBezTo>
                    <a:lnTo>
                      <a:pt x="1125" y="3426"/>
                    </a:lnTo>
                    <a:lnTo>
                      <a:pt x="1543" y="3426"/>
                    </a:lnTo>
                    <a:lnTo>
                      <a:pt x="422" y="167"/>
                    </a:lnTo>
                    <a:cubicBezTo>
                      <a:pt x="305" y="57"/>
                      <a:pt x="153"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8" name="Google Shape;2218;p27"/>
              <p:cNvSpPr/>
              <p:nvPr/>
            </p:nvSpPr>
            <p:spPr>
              <a:xfrm rot="5400000">
                <a:off x="7048185" y="1610410"/>
                <a:ext cx="1120172" cy="746879"/>
              </a:xfrm>
              <a:custGeom>
                <a:rect b="b" l="l" r="r" t="t"/>
                <a:pathLst>
                  <a:path extrusionOk="0" h="12715" w="19070">
                    <a:moveTo>
                      <a:pt x="5427" y="3222"/>
                    </a:moveTo>
                    <a:lnTo>
                      <a:pt x="2845" y="7319"/>
                    </a:lnTo>
                    <a:cubicBezTo>
                      <a:pt x="2808" y="7353"/>
                      <a:pt x="2780" y="7391"/>
                      <a:pt x="2755" y="7431"/>
                    </a:cubicBezTo>
                    <a:lnTo>
                      <a:pt x="2342" y="6776"/>
                    </a:lnTo>
                    <a:lnTo>
                      <a:pt x="5427" y="3222"/>
                    </a:lnTo>
                    <a:close/>
                    <a:moveTo>
                      <a:pt x="13643" y="3222"/>
                    </a:moveTo>
                    <a:lnTo>
                      <a:pt x="16728" y="6776"/>
                    </a:lnTo>
                    <a:lnTo>
                      <a:pt x="16315" y="7431"/>
                    </a:lnTo>
                    <a:cubicBezTo>
                      <a:pt x="16290" y="7391"/>
                      <a:pt x="16262" y="7353"/>
                      <a:pt x="16227" y="7319"/>
                    </a:cubicBezTo>
                    <a:lnTo>
                      <a:pt x="13643" y="3222"/>
                    </a:lnTo>
                    <a:close/>
                    <a:moveTo>
                      <a:pt x="10066" y="2507"/>
                    </a:moveTo>
                    <a:lnTo>
                      <a:pt x="12128" y="7519"/>
                    </a:lnTo>
                    <a:cubicBezTo>
                      <a:pt x="12198" y="7646"/>
                      <a:pt x="12228" y="7781"/>
                      <a:pt x="12128" y="7921"/>
                    </a:cubicBezTo>
                    <a:lnTo>
                      <a:pt x="9746" y="11212"/>
                    </a:lnTo>
                    <a:cubicBezTo>
                      <a:pt x="9687" y="11268"/>
                      <a:pt x="9611" y="11296"/>
                      <a:pt x="9535" y="11296"/>
                    </a:cubicBezTo>
                    <a:cubicBezTo>
                      <a:pt x="9459" y="11296"/>
                      <a:pt x="9383" y="11268"/>
                      <a:pt x="9324" y="11212"/>
                    </a:cubicBezTo>
                    <a:lnTo>
                      <a:pt x="6943" y="7921"/>
                    </a:lnTo>
                    <a:cubicBezTo>
                      <a:pt x="6874" y="7801"/>
                      <a:pt x="6869" y="7646"/>
                      <a:pt x="6943" y="7519"/>
                    </a:cubicBezTo>
                    <a:lnTo>
                      <a:pt x="9005" y="2507"/>
                    </a:lnTo>
                    <a:lnTo>
                      <a:pt x="9115" y="2632"/>
                    </a:lnTo>
                    <a:cubicBezTo>
                      <a:pt x="9231" y="2743"/>
                      <a:pt x="9384" y="2798"/>
                      <a:pt x="9536" y="2798"/>
                    </a:cubicBezTo>
                    <a:cubicBezTo>
                      <a:pt x="9688" y="2798"/>
                      <a:pt x="9841" y="2743"/>
                      <a:pt x="9957" y="2632"/>
                    </a:cubicBezTo>
                    <a:lnTo>
                      <a:pt x="10066" y="2507"/>
                    </a:lnTo>
                    <a:close/>
                    <a:moveTo>
                      <a:pt x="10609" y="1881"/>
                    </a:moveTo>
                    <a:lnTo>
                      <a:pt x="13497" y="7519"/>
                    </a:lnTo>
                    <a:cubicBezTo>
                      <a:pt x="13580" y="7632"/>
                      <a:pt x="13595" y="7782"/>
                      <a:pt x="13497" y="7921"/>
                    </a:cubicBezTo>
                    <a:lnTo>
                      <a:pt x="9746" y="12518"/>
                    </a:lnTo>
                    <a:cubicBezTo>
                      <a:pt x="9687" y="12573"/>
                      <a:pt x="9611" y="12601"/>
                      <a:pt x="9535" y="12601"/>
                    </a:cubicBezTo>
                    <a:cubicBezTo>
                      <a:pt x="9459" y="12601"/>
                      <a:pt x="9383" y="12573"/>
                      <a:pt x="9324" y="12518"/>
                    </a:cubicBezTo>
                    <a:lnTo>
                      <a:pt x="5573" y="7921"/>
                    </a:lnTo>
                    <a:cubicBezTo>
                      <a:pt x="5483" y="7767"/>
                      <a:pt x="5518" y="7656"/>
                      <a:pt x="5573" y="7519"/>
                    </a:cubicBezTo>
                    <a:lnTo>
                      <a:pt x="8463" y="1881"/>
                    </a:lnTo>
                    <a:lnTo>
                      <a:pt x="8671" y="2123"/>
                    </a:lnTo>
                    <a:lnTo>
                      <a:pt x="6326" y="7319"/>
                    </a:lnTo>
                    <a:cubicBezTo>
                      <a:pt x="6196" y="7521"/>
                      <a:pt x="6131" y="7849"/>
                      <a:pt x="6326" y="8122"/>
                    </a:cubicBezTo>
                    <a:lnTo>
                      <a:pt x="9115" y="11800"/>
                    </a:lnTo>
                    <a:cubicBezTo>
                      <a:pt x="9231" y="11911"/>
                      <a:pt x="9384" y="11966"/>
                      <a:pt x="9536" y="11966"/>
                    </a:cubicBezTo>
                    <a:cubicBezTo>
                      <a:pt x="9688" y="11966"/>
                      <a:pt x="9840" y="11911"/>
                      <a:pt x="9956" y="11800"/>
                    </a:cubicBezTo>
                    <a:lnTo>
                      <a:pt x="12744" y="8122"/>
                    </a:lnTo>
                    <a:cubicBezTo>
                      <a:pt x="12942" y="7829"/>
                      <a:pt x="12865" y="7506"/>
                      <a:pt x="12744" y="7319"/>
                    </a:cubicBezTo>
                    <a:lnTo>
                      <a:pt x="10399" y="2123"/>
                    </a:lnTo>
                    <a:lnTo>
                      <a:pt x="10609" y="1881"/>
                    </a:lnTo>
                    <a:close/>
                    <a:moveTo>
                      <a:pt x="4950" y="1"/>
                    </a:moveTo>
                    <a:lnTo>
                      <a:pt x="5658" y="1163"/>
                    </a:lnTo>
                    <a:cubicBezTo>
                      <a:pt x="5775" y="1273"/>
                      <a:pt x="5775" y="1453"/>
                      <a:pt x="5658" y="1565"/>
                    </a:cubicBezTo>
                    <a:lnTo>
                      <a:pt x="210" y="7777"/>
                    </a:lnTo>
                    <a:cubicBezTo>
                      <a:pt x="153" y="7834"/>
                      <a:pt x="77" y="7861"/>
                      <a:pt x="0" y="7861"/>
                    </a:cubicBezTo>
                    <a:lnTo>
                      <a:pt x="0" y="9155"/>
                    </a:lnTo>
                    <a:cubicBezTo>
                      <a:pt x="153" y="9155"/>
                      <a:pt x="305" y="9100"/>
                      <a:pt x="422" y="8988"/>
                    </a:cubicBezTo>
                    <a:lnTo>
                      <a:pt x="530" y="8863"/>
                    </a:lnTo>
                    <a:lnTo>
                      <a:pt x="2114" y="12714"/>
                    </a:lnTo>
                    <a:lnTo>
                      <a:pt x="2775" y="12714"/>
                    </a:lnTo>
                    <a:lnTo>
                      <a:pt x="863" y="8480"/>
                    </a:lnTo>
                    <a:lnTo>
                      <a:pt x="1073" y="8239"/>
                    </a:lnTo>
                    <a:lnTo>
                      <a:pt x="3366" y="12714"/>
                    </a:lnTo>
                    <a:lnTo>
                      <a:pt x="4334" y="12714"/>
                    </a:lnTo>
                    <a:lnTo>
                      <a:pt x="1541" y="7699"/>
                    </a:lnTo>
                    <a:lnTo>
                      <a:pt x="1747" y="7461"/>
                    </a:lnTo>
                    <a:lnTo>
                      <a:pt x="4950" y="12714"/>
                    </a:lnTo>
                    <a:lnTo>
                      <a:pt x="6085" y="12714"/>
                    </a:lnTo>
                    <a:lnTo>
                      <a:pt x="4108" y="9578"/>
                    </a:lnTo>
                    <a:lnTo>
                      <a:pt x="6831" y="12714"/>
                    </a:lnTo>
                    <a:lnTo>
                      <a:pt x="8080" y="12714"/>
                    </a:lnTo>
                    <a:lnTo>
                      <a:pt x="3876" y="7921"/>
                    </a:lnTo>
                    <a:cubicBezTo>
                      <a:pt x="3761" y="7811"/>
                      <a:pt x="3781" y="7627"/>
                      <a:pt x="3876" y="7519"/>
                    </a:cubicBezTo>
                    <a:lnTo>
                      <a:pt x="7787" y="1103"/>
                    </a:lnTo>
                    <a:lnTo>
                      <a:pt x="7995" y="1343"/>
                    </a:lnTo>
                    <a:lnTo>
                      <a:pt x="4666" y="7319"/>
                    </a:lnTo>
                    <a:cubicBezTo>
                      <a:pt x="4479" y="7584"/>
                      <a:pt x="4432" y="7901"/>
                      <a:pt x="4666" y="8122"/>
                    </a:cubicBezTo>
                    <a:lnTo>
                      <a:pt x="8548" y="12714"/>
                    </a:lnTo>
                    <a:lnTo>
                      <a:pt x="10522" y="12714"/>
                    </a:lnTo>
                    <a:lnTo>
                      <a:pt x="14406" y="8122"/>
                    </a:lnTo>
                    <a:cubicBezTo>
                      <a:pt x="14618" y="7834"/>
                      <a:pt x="14588" y="7546"/>
                      <a:pt x="14406" y="7319"/>
                    </a:cubicBezTo>
                    <a:lnTo>
                      <a:pt x="11077" y="1343"/>
                    </a:lnTo>
                    <a:lnTo>
                      <a:pt x="11283" y="1103"/>
                    </a:lnTo>
                    <a:lnTo>
                      <a:pt x="15194" y="7519"/>
                    </a:lnTo>
                    <a:cubicBezTo>
                      <a:pt x="15311" y="7631"/>
                      <a:pt x="15311" y="7811"/>
                      <a:pt x="15194" y="7921"/>
                    </a:cubicBezTo>
                    <a:lnTo>
                      <a:pt x="10992" y="12714"/>
                    </a:lnTo>
                    <a:lnTo>
                      <a:pt x="12239" y="12714"/>
                    </a:lnTo>
                    <a:lnTo>
                      <a:pt x="14962" y="9578"/>
                    </a:lnTo>
                    <a:lnTo>
                      <a:pt x="14962" y="9578"/>
                    </a:lnTo>
                    <a:lnTo>
                      <a:pt x="12985" y="12714"/>
                    </a:lnTo>
                    <a:lnTo>
                      <a:pt x="14120" y="12714"/>
                    </a:lnTo>
                    <a:lnTo>
                      <a:pt x="17323" y="7461"/>
                    </a:lnTo>
                    <a:lnTo>
                      <a:pt x="17529" y="7699"/>
                    </a:lnTo>
                    <a:lnTo>
                      <a:pt x="14736" y="12714"/>
                    </a:lnTo>
                    <a:lnTo>
                      <a:pt x="15704" y="12714"/>
                    </a:lnTo>
                    <a:lnTo>
                      <a:pt x="17997" y="8239"/>
                    </a:lnTo>
                    <a:lnTo>
                      <a:pt x="18207" y="8480"/>
                    </a:lnTo>
                    <a:lnTo>
                      <a:pt x="16295" y="12714"/>
                    </a:lnTo>
                    <a:lnTo>
                      <a:pt x="16956" y="12714"/>
                    </a:lnTo>
                    <a:lnTo>
                      <a:pt x="18540" y="8863"/>
                    </a:lnTo>
                    <a:lnTo>
                      <a:pt x="18650" y="8988"/>
                    </a:lnTo>
                    <a:cubicBezTo>
                      <a:pt x="18765" y="9100"/>
                      <a:pt x="18918" y="9155"/>
                      <a:pt x="19070" y="9155"/>
                    </a:cubicBezTo>
                    <a:lnTo>
                      <a:pt x="19070" y="7861"/>
                    </a:lnTo>
                    <a:cubicBezTo>
                      <a:pt x="18995" y="7861"/>
                      <a:pt x="18918" y="7834"/>
                      <a:pt x="18860" y="7777"/>
                    </a:cubicBezTo>
                    <a:lnTo>
                      <a:pt x="13412" y="1565"/>
                    </a:lnTo>
                    <a:cubicBezTo>
                      <a:pt x="13295" y="1453"/>
                      <a:pt x="13317" y="1270"/>
                      <a:pt x="13412" y="1163"/>
                    </a:cubicBezTo>
                    <a:lnTo>
                      <a:pt x="14120" y="1"/>
                    </a:lnTo>
                    <a:lnTo>
                      <a:pt x="12985" y="1"/>
                    </a:lnTo>
                    <a:lnTo>
                      <a:pt x="12381" y="962"/>
                    </a:lnTo>
                    <a:cubicBezTo>
                      <a:pt x="12344" y="997"/>
                      <a:pt x="12316" y="1035"/>
                      <a:pt x="12291" y="1073"/>
                    </a:cubicBezTo>
                    <a:lnTo>
                      <a:pt x="11878" y="419"/>
                    </a:lnTo>
                    <a:lnTo>
                      <a:pt x="12241" y="1"/>
                    </a:lnTo>
                    <a:lnTo>
                      <a:pt x="10992" y="1"/>
                    </a:lnTo>
                    <a:lnTo>
                      <a:pt x="9746" y="1421"/>
                    </a:lnTo>
                    <a:cubicBezTo>
                      <a:pt x="9687" y="1476"/>
                      <a:pt x="9611" y="1504"/>
                      <a:pt x="9535" y="1504"/>
                    </a:cubicBezTo>
                    <a:cubicBezTo>
                      <a:pt x="9459" y="1504"/>
                      <a:pt x="9383" y="1476"/>
                      <a:pt x="9324" y="1421"/>
                    </a:cubicBezTo>
                    <a:lnTo>
                      <a:pt x="8080" y="1"/>
                    </a:lnTo>
                    <a:lnTo>
                      <a:pt x="6831" y="1"/>
                    </a:lnTo>
                    <a:lnTo>
                      <a:pt x="7192" y="419"/>
                    </a:lnTo>
                    <a:lnTo>
                      <a:pt x="6779" y="1073"/>
                    </a:lnTo>
                    <a:cubicBezTo>
                      <a:pt x="6756" y="1035"/>
                      <a:pt x="6728" y="997"/>
                      <a:pt x="6691" y="962"/>
                    </a:cubicBezTo>
                    <a:lnTo>
                      <a:pt x="6085"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9" name="Google Shape;2219;p27"/>
              <p:cNvSpPr/>
              <p:nvPr/>
            </p:nvSpPr>
            <p:spPr>
              <a:xfrm rot="5400000">
                <a:off x="7620606" y="2182832"/>
                <a:ext cx="299691" cy="422517"/>
              </a:xfrm>
              <a:custGeom>
                <a:rect b="b" l="l" r="r" t="t"/>
                <a:pathLst>
                  <a:path extrusionOk="0" h="7193" w="5102">
                    <a:moveTo>
                      <a:pt x="768" y="1"/>
                    </a:moveTo>
                    <a:lnTo>
                      <a:pt x="232" y="962"/>
                    </a:lnTo>
                    <a:cubicBezTo>
                      <a:pt x="47" y="1226"/>
                      <a:pt x="0" y="1543"/>
                      <a:pt x="232" y="1764"/>
                    </a:cubicBezTo>
                    <a:lnTo>
                      <a:pt x="4682" y="7026"/>
                    </a:lnTo>
                    <a:cubicBezTo>
                      <a:pt x="4797" y="7138"/>
                      <a:pt x="4950" y="7193"/>
                      <a:pt x="5102" y="7193"/>
                    </a:cubicBezTo>
                    <a:lnTo>
                      <a:pt x="5102" y="6243"/>
                    </a:lnTo>
                    <a:cubicBezTo>
                      <a:pt x="5027" y="6243"/>
                      <a:pt x="4950" y="6217"/>
                      <a:pt x="4892" y="6160"/>
                    </a:cubicBezTo>
                    <a:lnTo>
                      <a:pt x="1141" y="1563"/>
                    </a:lnTo>
                    <a:lnTo>
                      <a:pt x="1141" y="1565"/>
                    </a:lnTo>
                    <a:cubicBezTo>
                      <a:pt x="1049" y="1410"/>
                      <a:pt x="1086" y="1300"/>
                      <a:pt x="1141" y="1163"/>
                    </a:cubicBezTo>
                    <a:lnTo>
                      <a:pt x="1736"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0" name="Google Shape;2220;p27"/>
              <p:cNvSpPr/>
              <p:nvPr/>
            </p:nvSpPr>
            <p:spPr>
              <a:xfrm rot="5400000">
                <a:off x="7716969" y="2279194"/>
                <a:ext cx="200010" cy="329473"/>
              </a:xfrm>
              <a:custGeom>
                <a:rect b="b" l="l" r="r" t="t"/>
                <a:pathLst>
                  <a:path extrusionOk="0" h="5609" w="3405">
                    <a:moveTo>
                      <a:pt x="630" y="1"/>
                    </a:moveTo>
                    <a:lnTo>
                      <a:pt x="197" y="962"/>
                    </a:lnTo>
                    <a:cubicBezTo>
                      <a:pt x="67" y="1163"/>
                      <a:pt x="0" y="1491"/>
                      <a:pt x="197" y="1764"/>
                    </a:cubicBezTo>
                    <a:lnTo>
                      <a:pt x="2985" y="5444"/>
                    </a:lnTo>
                    <a:cubicBezTo>
                      <a:pt x="3100" y="5554"/>
                      <a:pt x="3253" y="5609"/>
                      <a:pt x="3405" y="5609"/>
                    </a:cubicBezTo>
                    <a:lnTo>
                      <a:pt x="3405" y="4939"/>
                    </a:lnTo>
                    <a:cubicBezTo>
                      <a:pt x="3330" y="4939"/>
                      <a:pt x="3253" y="4911"/>
                      <a:pt x="3195" y="4856"/>
                    </a:cubicBezTo>
                    <a:lnTo>
                      <a:pt x="813" y="1563"/>
                    </a:lnTo>
                    <a:lnTo>
                      <a:pt x="813" y="1565"/>
                    </a:lnTo>
                    <a:cubicBezTo>
                      <a:pt x="745" y="1445"/>
                      <a:pt x="740" y="1290"/>
                      <a:pt x="813" y="1163"/>
                    </a:cubicBezTo>
                    <a:lnTo>
                      <a:pt x="1291"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1" name="Google Shape;2221;p27"/>
              <p:cNvSpPr/>
              <p:nvPr/>
            </p:nvSpPr>
            <p:spPr>
              <a:xfrm rot="5400000">
                <a:off x="7793302" y="2355527"/>
                <a:ext cx="122062" cy="254755"/>
              </a:xfrm>
              <a:custGeom>
                <a:rect b="b" l="l" r="r" t="t"/>
                <a:pathLst>
                  <a:path extrusionOk="0" h="4337" w="2078">
                    <a:moveTo>
                      <a:pt x="537" y="1"/>
                    </a:moveTo>
                    <a:lnTo>
                      <a:pt x="206" y="962"/>
                    </a:lnTo>
                    <a:cubicBezTo>
                      <a:pt x="97" y="1160"/>
                      <a:pt x="1" y="1486"/>
                      <a:pt x="206" y="1764"/>
                    </a:cubicBezTo>
                    <a:lnTo>
                      <a:pt x="1658" y="4170"/>
                    </a:lnTo>
                    <a:cubicBezTo>
                      <a:pt x="1773" y="4279"/>
                      <a:pt x="1926" y="4336"/>
                      <a:pt x="2078" y="4336"/>
                    </a:cubicBezTo>
                    <a:lnTo>
                      <a:pt x="2078" y="3888"/>
                    </a:lnTo>
                    <a:cubicBezTo>
                      <a:pt x="2003" y="3888"/>
                      <a:pt x="1926" y="3861"/>
                      <a:pt x="1868" y="3806"/>
                    </a:cubicBezTo>
                    <a:lnTo>
                      <a:pt x="587" y="1565"/>
                    </a:lnTo>
                    <a:cubicBezTo>
                      <a:pt x="517" y="1453"/>
                      <a:pt x="527" y="1285"/>
                      <a:pt x="587" y="1163"/>
                    </a:cubicBezTo>
                    <a:lnTo>
                      <a:pt x="954"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2" name="Google Shape;2222;p27"/>
              <p:cNvSpPr/>
              <p:nvPr/>
            </p:nvSpPr>
            <p:spPr>
              <a:xfrm rot="5400000">
                <a:off x="7460128" y="1755204"/>
                <a:ext cx="242772" cy="455940"/>
              </a:xfrm>
              <a:custGeom>
                <a:rect b="b" l="l" r="r" t="t"/>
                <a:pathLst>
                  <a:path extrusionOk="0" h="7762" w="4133">
                    <a:moveTo>
                      <a:pt x="2078" y="446"/>
                    </a:moveTo>
                    <a:cubicBezTo>
                      <a:pt x="2154" y="446"/>
                      <a:pt x="2230" y="474"/>
                      <a:pt x="2289" y="530"/>
                    </a:cubicBezTo>
                    <a:lnTo>
                      <a:pt x="3570" y="4587"/>
                    </a:lnTo>
                    <a:cubicBezTo>
                      <a:pt x="3621" y="4695"/>
                      <a:pt x="3646" y="4830"/>
                      <a:pt x="3570" y="4989"/>
                    </a:cubicBezTo>
                    <a:lnTo>
                      <a:pt x="2289" y="7230"/>
                    </a:lnTo>
                    <a:cubicBezTo>
                      <a:pt x="2230" y="7286"/>
                      <a:pt x="2154" y="7314"/>
                      <a:pt x="2078" y="7314"/>
                    </a:cubicBezTo>
                    <a:cubicBezTo>
                      <a:pt x="2002" y="7314"/>
                      <a:pt x="1926" y="7286"/>
                      <a:pt x="1867" y="7230"/>
                    </a:cubicBezTo>
                    <a:lnTo>
                      <a:pt x="587" y="4989"/>
                    </a:lnTo>
                    <a:cubicBezTo>
                      <a:pt x="517" y="4879"/>
                      <a:pt x="527" y="4710"/>
                      <a:pt x="587" y="4587"/>
                    </a:cubicBezTo>
                    <a:lnTo>
                      <a:pt x="1867" y="530"/>
                    </a:lnTo>
                    <a:cubicBezTo>
                      <a:pt x="1926" y="474"/>
                      <a:pt x="2002" y="446"/>
                      <a:pt x="2078" y="446"/>
                    </a:cubicBezTo>
                    <a:close/>
                    <a:moveTo>
                      <a:pt x="2079" y="0"/>
                    </a:moveTo>
                    <a:cubicBezTo>
                      <a:pt x="1927" y="0"/>
                      <a:pt x="1774" y="56"/>
                      <a:pt x="1658" y="167"/>
                    </a:cubicBezTo>
                    <a:lnTo>
                      <a:pt x="207" y="4387"/>
                    </a:lnTo>
                    <a:cubicBezTo>
                      <a:pt x="97" y="4584"/>
                      <a:pt x="0" y="4912"/>
                      <a:pt x="207" y="5190"/>
                    </a:cubicBezTo>
                    <a:lnTo>
                      <a:pt x="1658" y="7595"/>
                    </a:lnTo>
                    <a:cubicBezTo>
                      <a:pt x="1774" y="7706"/>
                      <a:pt x="1927" y="7761"/>
                      <a:pt x="2079" y="7761"/>
                    </a:cubicBezTo>
                    <a:cubicBezTo>
                      <a:pt x="2231" y="7761"/>
                      <a:pt x="2384" y="7706"/>
                      <a:pt x="2500" y="7595"/>
                    </a:cubicBezTo>
                    <a:lnTo>
                      <a:pt x="3951" y="5190"/>
                    </a:lnTo>
                    <a:cubicBezTo>
                      <a:pt x="4133" y="4869"/>
                      <a:pt x="4041" y="4632"/>
                      <a:pt x="3951" y="4387"/>
                    </a:cubicBezTo>
                    <a:lnTo>
                      <a:pt x="2500" y="167"/>
                    </a:lnTo>
                    <a:cubicBezTo>
                      <a:pt x="2384" y="56"/>
                      <a:pt x="2231" y="0"/>
                      <a:pt x="2079"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3" name="Google Shape;2223;p27"/>
              <p:cNvSpPr/>
              <p:nvPr/>
            </p:nvSpPr>
            <p:spPr>
              <a:xfrm rot="5400000">
                <a:off x="7621135" y="1361823"/>
                <a:ext cx="298634" cy="422517"/>
              </a:xfrm>
              <a:custGeom>
                <a:rect b="b" l="l" r="r" t="t"/>
                <a:pathLst>
                  <a:path extrusionOk="0" h="7193" w="5084">
                    <a:moveTo>
                      <a:pt x="3366" y="1"/>
                    </a:moveTo>
                    <a:lnTo>
                      <a:pt x="3963" y="1163"/>
                    </a:lnTo>
                    <a:cubicBezTo>
                      <a:pt x="4044" y="1275"/>
                      <a:pt x="4061" y="1425"/>
                      <a:pt x="3963" y="1565"/>
                    </a:cubicBezTo>
                    <a:lnTo>
                      <a:pt x="212" y="6162"/>
                    </a:lnTo>
                    <a:cubicBezTo>
                      <a:pt x="153" y="6217"/>
                      <a:pt x="77" y="6245"/>
                      <a:pt x="0" y="6245"/>
                    </a:cubicBezTo>
                    <a:lnTo>
                      <a:pt x="0" y="7193"/>
                    </a:lnTo>
                    <a:cubicBezTo>
                      <a:pt x="153" y="7193"/>
                      <a:pt x="305" y="7138"/>
                      <a:pt x="422" y="7028"/>
                    </a:cubicBezTo>
                    <a:lnTo>
                      <a:pt x="4871" y="1766"/>
                    </a:lnTo>
                    <a:lnTo>
                      <a:pt x="4871" y="1764"/>
                    </a:lnTo>
                    <a:cubicBezTo>
                      <a:pt x="5084" y="1478"/>
                      <a:pt x="5052" y="1188"/>
                      <a:pt x="4871" y="962"/>
                    </a:cubicBezTo>
                    <a:lnTo>
                      <a:pt x="4336"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4" name="Google Shape;2224;p27"/>
              <p:cNvSpPr/>
              <p:nvPr/>
            </p:nvSpPr>
            <p:spPr>
              <a:xfrm rot="5400000">
                <a:off x="7716851" y="1359032"/>
                <a:ext cx="200127" cy="329590"/>
              </a:xfrm>
              <a:custGeom>
                <a:rect b="b" l="l" r="r" t="t"/>
                <a:pathLst>
                  <a:path extrusionOk="0" h="5611" w="3407">
                    <a:moveTo>
                      <a:pt x="2114" y="1"/>
                    </a:moveTo>
                    <a:lnTo>
                      <a:pt x="2592" y="1163"/>
                    </a:lnTo>
                    <a:cubicBezTo>
                      <a:pt x="2662" y="1290"/>
                      <a:pt x="2692" y="1425"/>
                      <a:pt x="2592" y="1565"/>
                    </a:cubicBezTo>
                    <a:lnTo>
                      <a:pt x="210" y="4856"/>
                    </a:lnTo>
                    <a:cubicBezTo>
                      <a:pt x="152" y="4912"/>
                      <a:pt x="77" y="4939"/>
                      <a:pt x="0" y="4939"/>
                    </a:cubicBezTo>
                    <a:lnTo>
                      <a:pt x="0" y="5610"/>
                    </a:lnTo>
                    <a:cubicBezTo>
                      <a:pt x="152" y="5610"/>
                      <a:pt x="305" y="5555"/>
                      <a:pt x="422" y="5444"/>
                    </a:cubicBezTo>
                    <a:lnTo>
                      <a:pt x="3208" y="1766"/>
                    </a:lnTo>
                    <a:lnTo>
                      <a:pt x="3208" y="1764"/>
                    </a:lnTo>
                    <a:cubicBezTo>
                      <a:pt x="3406" y="1473"/>
                      <a:pt x="3330" y="1150"/>
                      <a:pt x="3208" y="962"/>
                    </a:cubicBezTo>
                    <a:lnTo>
                      <a:pt x="2775"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5" name="Google Shape;2225;p27"/>
              <p:cNvSpPr/>
              <p:nvPr/>
            </p:nvSpPr>
            <p:spPr>
              <a:xfrm rot="5400000">
                <a:off x="7794006" y="1356712"/>
                <a:ext cx="120652" cy="254755"/>
              </a:xfrm>
              <a:custGeom>
                <a:rect b="b" l="l" r="r" t="t"/>
                <a:pathLst>
                  <a:path extrusionOk="0" h="4337" w="2054">
                    <a:moveTo>
                      <a:pt x="1125" y="1"/>
                    </a:moveTo>
                    <a:lnTo>
                      <a:pt x="1491" y="1163"/>
                    </a:lnTo>
                    <a:cubicBezTo>
                      <a:pt x="1543" y="1271"/>
                      <a:pt x="1569" y="1406"/>
                      <a:pt x="1491" y="1565"/>
                    </a:cubicBezTo>
                    <a:lnTo>
                      <a:pt x="210" y="3806"/>
                    </a:lnTo>
                    <a:cubicBezTo>
                      <a:pt x="153" y="3861"/>
                      <a:pt x="77" y="3890"/>
                      <a:pt x="0" y="3890"/>
                    </a:cubicBezTo>
                    <a:lnTo>
                      <a:pt x="0" y="4336"/>
                    </a:lnTo>
                    <a:cubicBezTo>
                      <a:pt x="153" y="4336"/>
                      <a:pt x="305" y="4281"/>
                      <a:pt x="422" y="4170"/>
                    </a:cubicBezTo>
                    <a:lnTo>
                      <a:pt x="1872" y="1766"/>
                    </a:lnTo>
                    <a:lnTo>
                      <a:pt x="1872" y="1764"/>
                    </a:lnTo>
                    <a:cubicBezTo>
                      <a:pt x="2054" y="1445"/>
                      <a:pt x="1964" y="1208"/>
                      <a:pt x="1872" y="962"/>
                    </a:cubicBezTo>
                    <a:lnTo>
                      <a:pt x="1543"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6" name="Google Shape;2226;p27"/>
              <p:cNvSpPr/>
              <p:nvPr/>
            </p:nvSpPr>
            <p:spPr>
              <a:xfrm rot="5400000">
                <a:off x="7899151" y="1959267"/>
                <a:ext cx="115953" cy="49165"/>
              </a:xfrm>
              <a:custGeom>
                <a:rect b="b" l="l" r="r" t="t"/>
                <a:pathLst>
                  <a:path extrusionOk="0" h="837" w="1974">
                    <a:moveTo>
                      <a:pt x="0" y="1"/>
                    </a:moveTo>
                    <a:lnTo>
                      <a:pt x="567" y="670"/>
                    </a:lnTo>
                    <a:cubicBezTo>
                      <a:pt x="683" y="781"/>
                      <a:pt x="836" y="836"/>
                      <a:pt x="988" y="836"/>
                    </a:cubicBezTo>
                    <a:cubicBezTo>
                      <a:pt x="1140" y="836"/>
                      <a:pt x="1293" y="781"/>
                      <a:pt x="1409" y="670"/>
                    </a:cubicBezTo>
                    <a:lnTo>
                      <a:pt x="1974"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7" name="Google Shape;2227;p27"/>
              <p:cNvSpPr/>
              <p:nvPr/>
            </p:nvSpPr>
            <p:spPr>
              <a:xfrm rot="5400000">
                <a:off x="6480862" y="1043257"/>
                <a:ext cx="2252446" cy="746879"/>
              </a:xfrm>
              <a:custGeom>
                <a:rect b="b" l="l" r="r" t="t"/>
                <a:pathLst>
                  <a:path extrusionOk="0" fill="none" h="12715" w="76283">
                    <a:moveTo>
                      <a:pt x="0" y="1"/>
                    </a:moveTo>
                    <a:lnTo>
                      <a:pt x="76282" y="1"/>
                    </a:lnTo>
                    <a:lnTo>
                      <a:pt x="76282" y="12714"/>
                    </a:lnTo>
                    <a:lnTo>
                      <a:pt x="0" y="12714"/>
                    </a:lnTo>
                    <a:close/>
                  </a:path>
                </a:pathLst>
              </a:custGeom>
              <a:solidFill>
                <a:schemeClr val="accent4"/>
              </a:solidFill>
              <a:ln cap="flat" cmpd="sng" w="19050">
                <a:solidFill>
                  <a:schemeClr val="accent4"/>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pic>
        <p:nvPicPr>
          <p:cNvPr id="2228" name="Google Shape;2228;p27"/>
          <p:cNvPicPr preferRelativeResize="0"/>
          <p:nvPr>
            <p:ph idx="2" type="pic"/>
          </p:nvPr>
        </p:nvPicPr>
        <p:blipFill rotWithShape="1">
          <a:blip r:embed="rId3">
            <a:alphaModFix/>
          </a:blip>
          <a:srcRect b="6775" l="0" r="0" t="6785"/>
          <a:stretch/>
        </p:blipFill>
        <p:spPr>
          <a:xfrm>
            <a:off x="3290350" y="52475"/>
            <a:ext cx="5415301" cy="3119701"/>
          </a:xfrm>
          <a:prstGeom prst="rect">
            <a:avLst/>
          </a:prstGeom>
          <a:noFill/>
          <a:ln>
            <a:noFill/>
          </a:ln>
          <a:effectLst>
            <a:outerShdw rotWithShape="0" algn="bl" dir="2100000" dist="57150">
              <a:schemeClr val="dk2">
                <a:alpha val="34901"/>
              </a:schemeClr>
            </a:outerShdw>
          </a:effectLst>
        </p:spPr>
      </p:pic>
      <p:grpSp>
        <p:nvGrpSpPr>
          <p:cNvPr id="2229" name="Google Shape;2229;p27"/>
          <p:cNvGrpSpPr/>
          <p:nvPr/>
        </p:nvGrpSpPr>
        <p:grpSpPr>
          <a:xfrm>
            <a:off x="233276" y="2360939"/>
            <a:ext cx="8683683" cy="2633606"/>
            <a:chOff x="233276" y="2386653"/>
            <a:chExt cx="8683683" cy="2633606"/>
          </a:xfrm>
        </p:grpSpPr>
        <p:sp>
          <p:nvSpPr>
            <p:cNvPr id="2230" name="Google Shape;2230;p27"/>
            <p:cNvSpPr/>
            <p:nvPr/>
          </p:nvSpPr>
          <p:spPr>
            <a:xfrm>
              <a:off x="233276" y="2386653"/>
              <a:ext cx="8683683" cy="2633606"/>
            </a:xfrm>
            <a:custGeom>
              <a:rect b="b" l="l" r="r" t="t"/>
              <a:pathLst>
                <a:path extrusionOk="0" h="18906" w="62338">
                  <a:moveTo>
                    <a:pt x="0" y="0"/>
                  </a:moveTo>
                  <a:lnTo>
                    <a:pt x="0" y="18905"/>
                  </a:lnTo>
                  <a:lnTo>
                    <a:pt x="2513" y="18905"/>
                  </a:lnTo>
                  <a:cubicBezTo>
                    <a:pt x="2512" y="18900"/>
                    <a:pt x="2507" y="18897"/>
                    <a:pt x="2498" y="18895"/>
                  </a:cubicBezTo>
                  <a:lnTo>
                    <a:pt x="2498" y="18717"/>
                  </a:lnTo>
                  <a:cubicBezTo>
                    <a:pt x="2508" y="18714"/>
                    <a:pt x="2515" y="18709"/>
                    <a:pt x="2515" y="18699"/>
                  </a:cubicBezTo>
                  <a:cubicBezTo>
                    <a:pt x="2517" y="18674"/>
                    <a:pt x="2520" y="18649"/>
                    <a:pt x="2522" y="18624"/>
                  </a:cubicBezTo>
                  <a:cubicBezTo>
                    <a:pt x="2548" y="18397"/>
                    <a:pt x="2625" y="18189"/>
                    <a:pt x="2747" y="17996"/>
                  </a:cubicBezTo>
                  <a:cubicBezTo>
                    <a:pt x="2808" y="17899"/>
                    <a:pt x="2880" y="17811"/>
                    <a:pt x="2963" y="17731"/>
                  </a:cubicBezTo>
                  <a:cubicBezTo>
                    <a:pt x="3063" y="17633"/>
                    <a:pt x="3176" y="17549"/>
                    <a:pt x="3300" y="17481"/>
                  </a:cubicBezTo>
                  <a:cubicBezTo>
                    <a:pt x="3436" y="17408"/>
                    <a:pt x="3579" y="17356"/>
                    <a:pt x="3731" y="17328"/>
                  </a:cubicBezTo>
                  <a:cubicBezTo>
                    <a:pt x="3786" y="17316"/>
                    <a:pt x="3841" y="17311"/>
                    <a:pt x="3896" y="17306"/>
                  </a:cubicBezTo>
                  <a:cubicBezTo>
                    <a:pt x="3946" y="17301"/>
                    <a:pt x="3994" y="17301"/>
                    <a:pt x="4044" y="17301"/>
                  </a:cubicBezTo>
                  <a:cubicBezTo>
                    <a:pt x="4131" y="17301"/>
                    <a:pt x="4216" y="17309"/>
                    <a:pt x="4299" y="17326"/>
                  </a:cubicBezTo>
                  <a:cubicBezTo>
                    <a:pt x="4354" y="17338"/>
                    <a:pt x="4409" y="17349"/>
                    <a:pt x="4461" y="17366"/>
                  </a:cubicBezTo>
                  <a:cubicBezTo>
                    <a:pt x="4519" y="17384"/>
                    <a:pt x="4577" y="17406"/>
                    <a:pt x="4632" y="17431"/>
                  </a:cubicBezTo>
                  <a:cubicBezTo>
                    <a:pt x="4765" y="17489"/>
                    <a:pt x="4887" y="17566"/>
                    <a:pt x="4997" y="17659"/>
                  </a:cubicBezTo>
                  <a:cubicBezTo>
                    <a:pt x="5105" y="17752"/>
                    <a:pt x="5198" y="17857"/>
                    <a:pt x="5277" y="17977"/>
                  </a:cubicBezTo>
                  <a:cubicBezTo>
                    <a:pt x="5387" y="18142"/>
                    <a:pt x="5460" y="18322"/>
                    <a:pt x="5498" y="18517"/>
                  </a:cubicBezTo>
                  <a:cubicBezTo>
                    <a:pt x="5512" y="18584"/>
                    <a:pt x="5520" y="18650"/>
                    <a:pt x="5523" y="18719"/>
                  </a:cubicBezTo>
                  <a:cubicBezTo>
                    <a:pt x="5523" y="18753"/>
                    <a:pt x="5528" y="18790"/>
                    <a:pt x="5527" y="18827"/>
                  </a:cubicBezTo>
                  <a:cubicBezTo>
                    <a:pt x="5527" y="18853"/>
                    <a:pt x="5525" y="18878"/>
                    <a:pt x="5523" y="18905"/>
                  </a:cubicBezTo>
                  <a:lnTo>
                    <a:pt x="7502" y="18905"/>
                  </a:lnTo>
                  <a:cubicBezTo>
                    <a:pt x="7475" y="18485"/>
                    <a:pt x="7604" y="18114"/>
                    <a:pt x="7885" y="17799"/>
                  </a:cubicBezTo>
                  <a:cubicBezTo>
                    <a:pt x="8152" y="17503"/>
                    <a:pt x="8488" y="17336"/>
                    <a:pt x="8886" y="17306"/>
                  </a:cubicBezTo>
                  <a:cubicBezTo>
                    <a:pt x="8931" y="17303"/>
                    <a:pt x="8975" y="17301"/>
                    <a:pt x="9019" y="17301"/>
                  </a:cubicBezTo>
                  <a:cubicBezTo>
                    <a:pt x="9389" y="17301"/>
                    <a:pt x="9721" y="17427"/>
                    <a:pt x="10005" y="17681"/>
                  </a:cubicBezTo>
                  <a:cubicBezTo>
                    <a:pt x="10322" y="17961"/>
                    <a:pt x="10490" y="18317"/>
                    <a:pt x="10512" y="18740"/>
                  </a:cubicBezTo>
                  <a:cubicBezTo>
                    <a:pt x="10515" y="18795"/>
                    <a:pt x="10515" y="18850"/>
                    <a:pt x="10512" y="18905"/>
                  </a:cubicBezTo>
                  <a:lnTo>
                    <a:pt x="12487" y="18905"/>
                  </a:lnTo>
                  <a:cubicBezTo>
                    <a:pt x="12485" y="18873"/>
                    <a:pt x="12484" y="18840"/>
                    <a:pt x="12484" y="18808"/>
                  </a:cubicBezTo>
                  <a:cubicBezTo>
                    <a:pt x="12484" y="18684"/>
                    <a:pt x="12499" y="18560"/>
                    <a:pt x="12530" y="18439"/>
                  </a:cubicBezTo>
                  <a:cubicBezTo>
                    <a:pt x="12565" y="18302"/>
                    <a:pt x="12617" y="18174"/>
                    <a:pt x="12689" y="18051"/>
                  </a:cubicBezTo>
                  <a:cubicBezTo>
                    <a:pt x="12750" y="17941"/>
                    <a:pt x="12829" y="17842"/>
                    <a:pt x="12917" y="17752"/>
                  </a:cubicBezTo>
                  <a:cubicBezTo>
                    <a:pt x="13012" y="17654"/>
                    <a:pt x="13118" y="17573"/>
                    <a:pt x="13235" y="17504"/>
                  </a:cubicBezTo>
                  <a:cubicBezTo>
                    <a:pt x="13343" y="17439"/>
                    <a:pt x="13460" y="17391"/>
                    <a:pt x="13581" y="17356"/>
                  </a:cubicBezTo>
                  <a:cubicBezTo>
                    <a:pt x="13706" y="17321"/>
                    <a:pt x="13833" y="17301"/>
                    <a:pt x="13961" y="17299"/>
                  </a:cubicBezTo>
                  <a:cubicBezTo>
                    <a:pt x="13966" y="17299"/>
                    <a:pt x="13971" y="17299"/>
                    <a:pt x="13976" y="17299"/>
                  </a:cubicBezTo>
                  <a:cubicBezTo>
                    <a:pt x="14385" y="17299"/>
                    <a:pt x="14739" y="17434"/>
                    <a:pt x="15036" y="17719"/>
                  </a:cubicBezTo>
                  <a:cubicBezTo>
                    <a:pt x="15327" y="17999"/>
                    <a:pt x="15484" y="18344"/>
                    <a:pt x="15499" y="18750"/>
                  </a:cubicBezTo>
                  <a:cubicBezTo>
                    <a:pt x="15500" y="18802"/>
                    <a:pt x="15500" y="18853"/>
                    <a:pt x="15497" y="18905"/>
                  </a:cubicBezTo>
                  <a:lnTo>
                    <a:pt x="17477" y="18905"/>
                  </a:lnTo>
                  <a:cubicBezTo>
                    <a:pt x="17474" y="18873"/>
                    <a:pt x="17474" y="18840"/>
                    <a:pt x="17474" y="18808"/>
                  </a:cubicBezTo>
                  <a:cubicBezTo>
                    <a:pt x="17467" y="18005"/>
                    <a:pt x="18119" y="17300"/>
                    <a:pt x="18983" y="17300"/>
                  </a:cubicBezTo>
                  <a:cubicBezTo>
                    <a:pt x="18998" y="17300"/>
                    <a:pt x="19013" y="17301"/>
                    <a:pt x="19028" y="17301"/>
                  </a:cubicBezTo>
                  <a:cubicBezTo>
                    <a:pt x="19833" y="17323"/>
                    <a:pt x="20487" y="17981"/>
                    <a:pt x="20489" y="18805"/>
                  </a:cubicBezTo>
                  <a:cubicBezTo>
                    <a:pt x="20489" y="18838"/>
                    <a:pt x="20487" y="18872"/>
                    <a:pt x="20485" y="18905"/>
                  </a:cubicBezTo>
                  <a:lnTo>
                    <a:pt x="22463" y="18905"/>
                  </a:lnTo>
                  <a:cubicBezTo>
                    <a:pt x="22461" y="18873"/>
                    <a:pt x="22459" y="18842"/>
                    <a:pt x="22459" y="18810"/>
                  </a:cubicBezTo>
                  <a:cubicBezTo>
                    <a:pt x="22458" y="17996"/>
                    <a:pt x="23112" y="17299"/>
                    <a:pt x="23972" y="17299"/>
                  </a:cubicBezTo>
                  <a:cubicBezTo>
                    <a:pt x="23988" y="17299"/>
                    <a:pt x="24004" y="17299"/>
                    <a:pt x="24020" y="17299"/>
                  </a:cubicBezTo>
                  <a:cubicBezTo>
                    <a:pt x="24824" y="17324"/>
                    <a:pt x="25477" y="17987"/>
                    <a:pt x="25476" y="18808"/>
                  </a:cubicBezTo>
                  <a:cubicBezTo>
                    <a:pt x="25476" y="18842"/>
                    <a:pt x="25474" y="18873"/>
                    <a:pt x="25472" y="18905"/>
                  </a:cubicBezTo>
                  <a:lnTo>
                    <a:pt x="27451" y="18905"/>
                  </a:lnTo>
                  <a:cubicBezTo>
                    <a:pt x="27448" y="18872"/>
                    <a:pt x="27448" y="18837"/>
                    <a:pt x="27448" y="18803"/>
                  </a:cubicBezTo>
                  <a:cubicBezTo>
                    <a:pt x="27448" y="17983"/>
                    <a:pt x="28109" y="17299"/>
                    <a:pt x="28958" y="17299"/>
                  </a:cubicBezTo>
                  <a:cubicBezTo>
                    <a:pt x="28974" y="17299"/>
                    <a:pt x="28991" y="17299"/>
                    <a:pt x="29007" y="17299"/>
                  </a:cubicBezTo>
                  <a:cubicBezTo>
                    <a:pt x="29825" y="17324"/>
                    <a:pt x="30468" y="18002"/>
                    <a:pt x="30461" y="18808"/>
                  </a:cubicBezTo>
                  <a:cubicBezTo>
                    <a:pt x="30463" y="18840"/>
                    <a:pt x="30461" y="18873"/>
                    <a:pt x="30459" y="18905"/>
                  </a:cubicBezTo>
                  <a:lnTo>
                    <a:pt x="32440" y="18905"/>
                  </a:lnTo>
                  <a:cubicBezTo>
                    <a:pt x="32411" y="18475"/>
                    <a:pt x="32546" y="18097"/>
                    <a:pt x="32839" y="17779"/>
                  </a:cubicBezTo>
                  <a:cubicBezTo>
                    <a:pt x="33119" y="17478"/>
                    <a:pt x="33469" y="17318"/>
                    <a:pt x="33880" y="17301"/>
                  </a:cubicBezTo>
                  <a:cubicBezTo>
                    <a:pt x="33901" y="17300"/>
                    <a:pt x="33922" y="17300"/>
                    <a:pt x="33943" y="17300"/>
                  </a:cubicBezTo>
                  <a:cubicBezTo>
                    <a:pt x="34752" y="17300"/>
                    <a:pt x="35396" y="17926"/>
                    <a:pt x="35446" y="18702"/>
                  </a:cubicBezTo>
                  <a:cubicBezTo>
                    <a:pt x="35451" y="18772"/>
                    <a:pt x="35451" y="18838"/>
                    <a:pt x="35448" y="18905"/>
                  </a:cubicBezTo>
                  <a:lnTo>
                    <a:pt x="37425" y="18905"/>
                  </a:lnTo>
                  <a:cubicBezTo>
                    <a:pt x="37423" y="18883"/>
                    <a:pt x="37421" y="18862"/>
                    <a:pt x="37421" y="18840"/>
                  </a:cubicBezTo>
                  <a:cubicBezTo>
                    <a:pt x="37410" y="17974"/>
                    <a:pt x="38093" y="17313"/>
                    <a:pt x="38902" y="17299"/>
                  </a:cubicBezTo>
                  <a:cubicBezTo>
                    <a:pt x="38909" y="17299"/>
                    <a:pt x="38916" y="17299"/>
                    <a:pt x="38923" y="17299"/>
                  </a:cubicBezTo>
                  <a:cubicBezTo>
                    <a:pt x="39337" y="17299"/>
                    <a:pt x="39697" y="17444"/>
                    <a:pt x="39992" y="17736"/>
                  </a:cubicBezTo>
                  <a:cubicBezTo>
                    <a:pt x="40280" y="18022"/>
                    <a:pt x="40431" y="18374"/>
                    <a:pt x="40438" y="18780"/>
                  </a:cubicBezTo>
                  <a:cubicBezTo>
                    <a:pt x="40438" y="18822"/>
                    <a:pt x="40436" y="18863"/>
                    <a:pt x="40435" y="18905"/>
                  </a:cubicBezTo>
                  <a:lnTo>
                    <a:pt x="42413" y="18905"/>
                  </a:lnTo>
                  <a:cubicBezTo>
                    <a:pt x="42395" y="18629"/>
                    <a:pt x="42448" y="18367"/>
                    <a:pt x="42575" y="18121"/>
                  </a:cubicBezTo>
                  <a:cubicBezTo>
                    <a:pt x="42698" y="17879"/>
                    <a:pt x="42875" y="17684"/>
                    <a:pt x="43101" y="17539"/>
                  </a:cubicBezTo>
                  <a:cubicBezTo>
                    <a:pt x="43316" y="17401"/>
                    <a:pt x="43549" y="17321"/>
                    <a:pt x="43802" y="17304"/>
                  </a:cubicBezTo>
                  <a:cubicBezTo>
                    <a:pt x="43842" y="17302"/>
                    <a:pt x="43882" y="17300"/>
                    <a:pt x="43921" y="17300"/>
                  </a:cubicBezTo>
                  <a:cubicBezTo>
                    <a:pt x="44295" y="17300"/>
                    <a:pt x="44628" y="17424"/>
                    <a:pt x="44915" y="17677"/>
                  </a:cubicBezTo>
                  <a:cubicBezTo>
                    <a:pt x="45232" y="17957"/>
                    <a:pt x="45400" y="18312"/>
                    <a:pt x="45423" y="18732"/>
                  </a:cubicBezTo>
                  <a:cubicBezTo>
                    <a:pt x="45426" y="18790"/>
                    <a:pt x="45426" y="18847"/>
                    <a:pt x="45423" y="18905"/>
                  </a:cubicBezTo>
                  <a:lnTo>
                    <a:pt x="47402" y="18905"/>
                  </a:lnTo>
                  <a:cubicBezTo>
                    <a:pt x="47400" y="18883"/>
                    <a:pt x="47399" y="18863"/>
                    <a:pt x="47399" y="18842"/>
                  </a:cubicBezTo>
                  <a:cubicBezTo>
                    <a:pt x="47392" y="18424"/>
                    <a:pt x="47530" y="18062"/>
                    <a:pt x="47820" y="17762"/>
                  </a:cubicBezTo>
                  <a:cubicBezTo>
                    <a:pt x="48106" y="17464"/>
                    <a:pt x="48461" y="17309"/>
                    <a:pt x="48874" y="17301"/>
                  </a:cubicBezTo>
                  <a:cubicBezTo>
                    <a:pt x="48885" y="17301"/>
                    <a:pt x="48897" y="17301"/>
                    <a:pt x="48908" y="17301"/>
                  </a:cubicBezTo>
                  <a:cubicBezTo>
                    <a:pt x="49751" y="17301"/>
                    <a:pt x="50415" y="17983"/>
                    <a:pt x="50413" y="18808"/>
                  </a:cubicBezTo>
                  <a:cubicBezTo>
                    <a:pt x="50413" y="18840"/>
                    <a:pt x="50412" y="18873"/>
                    <a:pt x="50410" y="18905"/>
                  </a:cubicBezTo>
                  <a:lnTo>
                    <a:pt x="52389" y="18905"/>
                  </a:lnTo>
                  <a:cubicBezTo>
                    <a:pt x="52387" y="18880"/>
                    <a:pt x="52385" y="18855"/>
                    <a:pt x="52385" y="18828"/>
                  </a:cubicBezTo>
                  <a:cubicBezTo>
                    <a:pt x="52382" y="18412"/>
                    <a:pt x="52525" y="18051"/>
                    <a:pt x="52817" y="17752"/>
                  </a:cubicBezTo>
                  <a:cubicBezTo>
                    <a:pt x="53102" y="17461"/>
                    <a:pt x="53451" y="17309"/>
                    <a:pt x="53859" y="17301"/>
                  </a:cubicBezTo>
                  <a:cubicBezTo>
                    <a:pt x="53872" y="17301"/>
                    <a:pt x="53884" y="17301"/>
                    <a:pt x="53896" y="17301"/>
                  </a:cubicBezTo>
                  <a:cubicBezTo>
                    <a:pt x="54733" y="17301"/>
                    <a:pt x="55392" y="17977"/>
                    <a:pt x="55402" y="18790"/>
                  </a:cubicBezTo>
                  <a:cubicBezTo>
                    <a:pt x="55402" y="18828"/>
                    <a:pt x="55400" y="18867"/>
                    <a:pt x="55397" y="18905"/>
                  </a:cubicBezTo>
                  <a:lnTo>
                    <a:pt x="57374" y="18905"/>
                  </a:lnTo>
                  <a:cubicBezTo>
                    <a:pt x="57371" y="18857"/>
                    <a:pt x="57371" y="18808"/>
                    <a:pt x="57372" y="18758"/>
                  </a:cubicBezTo>
                  <a:cubicBezTo>
                    <a:pt x="57377" y="18612"/>
                    <a:pt x="57404" y="18469"/>
                    <a:pt x="57451" y="18327"/>
                  </a:cubicBezTo>
                  <a:cubicBezTo>
                    <a:pt x="57515" y="18131"/>
                    <a:pt x="57619" y="17954"/>
                    <a:pt x="57757" y="17801"/>
                  </a:cubicBezTo>
                  <a:cubicBezTo>
                    <a:pt x="57929" y="17611"/>
                    <a:pt x="58133" y="17473"/>
                    <a:pt x="58375" y="17386"/>
                  </a:cubicBezTo>
                  <a:cubicBezTo>
                    <a:pt x="58493" y="17344"/>
                    <a:pt x="58616" y="17318"/>
                    <a:pt x="58743" y="17306"/>
                  </a:cubicBezTo>
                  <a:cubicBezTo>
                    <a:pt x="58793" y="17301"/>
                    <a:pt x="58843" y="17298"/>
                    <a:pt x="58893" y="17298"/>
                  </a:cubicBezTo>
                  <a:cubicBezTo>
                    <a:pt x="58911" y="17298"/>
                    <a:pt x="58930" y="17299"/>
                    <a:pt x="58948" y="17299"/>
                  </a:cubicBezTo>
                  <a:cubicBezTo>
                    <a:pt x="59136" y="17311"/>
                    <a:pt x="59318" y="17351"/>
                    <a:pt x="59491" y="17428"/>
                  </a:cubicBezTo>
                  <a:cubicBezTo>
                    <a:pt x="59627" y="17489"/>
                    <a:pt x="59752" y="17569"/>
                    <a:pt x="59867" y="17666"/>
                  </a:cubicBezTo>
                  <a:cubicBezTo>
                    <a:pt x="59971" y="17754"/>
                    <a:pt x="60057" y="17854"/>
                    <a:pt x="60132" y="17966"/>
                  </a:cubicBezTo>
                  <a:cubicBezTo>
                    <a:pt x="60232" y="18114"/>
                    <a:pt x="60304" y="18274"/>
                    <a:pt x="60345" y="18447"/>
                  </a:cubicBezTo>
                  <a:cubicBezTo>
                    <a:pt x="60374" y="18567"/>
                    <a:pt x="60390" y="18687"/>
                    <a:pt x="60385" y="18798"/>
                  </a:cubicBezTo>
                  <a:cubicBezTo>
                    <a:pt x="60385" y="18837"/>
                    <a:pt x="60385" y="18862"/>
                    <a:pt x="60385" y="18888"/>
                  </a:cubicBezTo>
                  <a:cubicBezTo>
                    <a:pt x="60385" y="18893"/>
                    <a:pt x="60384" y="18898"/>
                    <a:pt x="60384" y="18905"/>
                  </a:cubicBezTo>
                  <a:lnTo>
                    <a:pt x="62337" y="18905"/>
                  </a:lnTo>
                  <a:lnTo>
                    <a:pt x="62337" y="0"/>
                  </a:lnTo>
                  <a:close/>
                </a:path>
              </a:pathLst>
            </a:custGeom>
            <a:solidFill>
              <a:schemeClr val="lt1"/>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31" name="Google Shape;2231;p27"/>
            <p:cNvCxnSpPr/>
            <p:nvPr/>
          </p:nvCxnSpPr>
          <p:spPr>
            <a:xfrm>
              <a:off x="8791550" y="2585200"/>
              <a:ext cx="0" cy="2120100"/>
            </a:xfrm>
            <a:prstGeom prst="straightConnector1">
              <a:avLst/>
            </a:prstGeom>
            <a:noFill/>
            <a:ln cap="flat" cmpd="sng" w="38100">
              <a:solidFill>
                <a:schemeClr val="dk1"/>
              </a:solidFill>
              <a:prstDash val="solid"/>
              <a:round/>
              <a:headEnd len="sm" w="sm" type="none"/>
              <a:tailEnd len="sm" w="sm" type="none"/>
            </a:ln>
          </p:spPr>
        </p:cxnSp>
        <p:cxnSp>
          <p:nvCxnSpPr>
            <p:cNvPr id="2232" name="Google Shape;2232;p27"/>
            <p:cNvCxnSpPr/>
            <p:nvPr/>
          </p:nvCxnSpPr>
          <p:spPr>
            <a:xfrm>
              <a:off x="352525" y="2585200"/>
              <a:ext cx="0" cy="2120100"/>
            </a:xfrm>
            <a:prstGeom prst="straightConnector1">
              <a:avLst/>
            </a:prstGeom>
            <a:noFill/>
            <a:ln cap="flat" cmpd="sng" w="38100">
              <a:solidFill>
                <a:schemeClr val="dk1"/>
              </a:solidFill>
              <a:prstDash val="solid"/>
              <a:round/>
              <a:headEnd len="sm" w="sm" type="none"/>
              <a:tailEnd len="sm" w="sm" type="none"/>
            </a:ln>
          </p:spPr>
        </p:cxnSp>
      </p:grpSp>
      <p:sp>
        <p:nvSpPr>
          <p:cNvPr id="2233" name="Google Shape;2233;p27"/>
          <p:cNvSpPr txBox="1"/>
          <p:nvPr>
            <p:ph type="title"/>
          </p:nvPr>
        </p:nvSpPr>
        <p:spPr>
          <a:xfrm>
            <a:off x="713225" y="3013750"/>
            <a:ext cx="5804100" cy="1020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9600"/>
              <a:buNone/>
            </a:pPr>
            <a:r>
              <a:rPr lang="en">
                <a:solidFill>
                  <a:schemeClr val="dk1"/>
                </a:solidFill>
              </a:rPr>
              <a:t>THANK YOU!</a:t>
            </a:r>
            <a:endParaRPr>
              <a:solidFill>
                <a:schemeClr val="dk1"/>
              </a:solidFill>
            </a:endParaRPr>
          </a:p>
        </p:txBody>
      </p:sp>
      <p:grpSp>
        <p:nvGrpSpPr>
          <p:cNvPr id="2234" name="Google Shape;2234;p27"/>
          <p:cNvGrpSpPr/>
          <p:nvPr/>
        </p:nvGrpSpPr>
        <p:grpSpPr>
          <a:xfrm rot="5400000">
            <a:off x="8155985" y="1319896"/>
            <a:ext cx="971090" cy="2503705"/>
            <a:chOff x="7122161" y="157521"/>
            <a:chExt cx="971090" cy="2503705"/>
          </a:xfrm>
        </p:grpSpPr>
        <p:sp>
          <p:nvSpPr>
            <p:cNvPr id="2235" name="Google Shape;2235;p27"/>
            <p:cNvSpPr/>
            <p:nvPr/>
          </p:nvSpPr>
          <p:spPr>
            <a:xfrm rot="5400000">
              <a:off x="6355853" y="923828"/>
              <a:ext cx="2503705" cy="971090"/>
            </a:xfrm>
            <a:custGeom>
              <a:rect b="b" l="l" r="r" t="t"/>
              <a:pathLst>
                <a:path extrusionOk="0" h="16532" w="80292">
                  <a:moveTo>
                    <a:pt x="1" y="1"/>
                  </a:moveTo>
                  <a:lnTo>
                    <a:pt x="1" y="16532"/>
                  </a:lnTo>
                  <a:lnTo>
                    <a:pt x="80292" y="16532"/>
                  </a:lnTo>
                  <a:lnTo>
                    <a:pt x="80292" y="1"/>
                  </a:lnTo>
                  <a:close/>
                </a:path>
              </a:pathLst>
            </a:custGeom>
            <a:solidFill>
              <a:schemeClr val="accent4"/>
            </a:solidFill>
            <a:ln>
              <a:noFill/>
            </a:ln>
            <a:effectLst>
              <a:outerShdw rotWithShape="0" algn="bl" dir="2100000" dist="57150">
                <a:schemeClr val="dk2">
                  <a:alpha val="34901"/>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36" name="Google Shape;2236;p27"/>
            <p:cNvGrpSpPr/>
            <p:nvPr/>
          </p:nvGrpSpPr>
          <p:grpSpPr>
            <a:xfrm>
              <a:off x="7233645" y="282642"/>
              <a:ext cx="748065" cy="2253463"/>
              <a:chOff x="7233646" y="290474"/>
              <a:chExt cx="748065" cy="2253463"/>
            </a:xfrm>
          </p:grpSpPr>
          <p:sp>
            <p:nvSpPr>
              <p:cNvPr id="2237" name="Google Shape;2237;p27"/>
              <p:cNvSpPr/>
              <p:nvPr/>
            </p:nvSpPr>
            <p:spPr>
              <a:xfrm rot="5400000">
                <a:off x="7290135" y="1282817"/>
                <a:ext cx="90695" cy="201302"/>
              </a:xfrm>
              <a:custGeom>
                <a:rect b="b" l="l" r="r" t="t"/>
                <a:pathLst>
                  <a:path extrusionOk="0" h="3427" w="1544">
                    <a:moveTo>
                      <a:pt x="1543" y="0"/>
                    </a:moveTo>
                    <a:cubicBezTo>
                      <a:pt x="1390" y="0"/>
                      <a:pt x="1238" y="57"/>
                      <a:pt x="1122" y="167"/>
                    </a:cubicBezTo>
                    <a:lnTo>
                      <a:pt x="1" y="3426"/>
                    </a:lnTo>
                    <a:lnTo>
                      <a:pt x="419" y="3426"/>
                    </a:lnTo>
                    <a:lnTo>
                      <a:pt x="1332" y="530"/>
                    </a:lnTo>
                    <a:cubicBezTo>
                      <a:pt x="1390" y="475"/>
                      <a:pt x="1467" y="446"/>
                      <a:pt x="1543" y="446"/>
                    </a:cubicBezTo>
                    <a:lnTo>
                      <a:pt x="1543"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8" name="Google Shape;2238;p27"/>
              <p:cNvSpPr/>
              <p:nvPr/>
            </p:nvSpPr>
            <p:spPr>
              <a:xfrm rot="5400000">
                <a:off x="7290193" y="253223"/>
                <a:ext cx="90577" cy="201302"/>
              </a:xfrm>
              <a:custGeom>
                <a:rect b="b" l="l" r="r" t="t"/>
                <a:pathLst>
                  <a:path extrusionOk="0" h="3427" w="1542">
                    <a:moveTo>
                      <a:pt x="1" y="0"/>
                    </a:moveTo>
                    <a:lnTo>
                      <a:pt x="1" y="446"/>
                    </a:lnTo>
                    <a:cubicBezTo>
                      <a:pt x="75" y="446"/>
                      <a:pt x="152" y="475"/>
                      <a:pt x="210" y="530"/>
                    </a:cubicBezTo>
                    <a:lnTo>
                      <a:pt x="1125" y="3426"/>
                    </a:lnTo>
                    <a:lnTo>
                      <a:pt x="1541" y="3426"/>
                    </a:lnTo>
                    <a:lnTo>
                      <a:pt x="420" y="167"/>
                    </a:lnTo>
                    <a:cubicBezTo>
                      <a:pt x="305" y="57"/>
                      <a:pt x="152" y="0"/>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9" name="Google Shape;2239;p27"/>
              <p:cNvSpPr/>
              <p:nvPr/>
            </p:nvSpPr>
            <p:spPr>
              <a:xfrm rot="5400000">
                <a:off x="7048155" y="495261"/>
                <a:ext cx="1120231" cy="746879"/>
              </a:xfrm>
              <a:custGeom>
                <a:rect b="b" l="l" r="r" t="t"/>
                <a:pathLst>
                  <a:path extrusionOk="0" h="12715" w="19071">
                    <a:moveTo>
                      <a:pt x="5427" y="3222"/>
                    </a:moveTo>
                    <a:lnTo>
                      <a:pt x="2844" y="7319"/>
                    </a:lnTo>
                    <a:cubicBezTo>
                      <a:pt x="2809" y="7353"/>
                      <a:pt x="2780" y="7391"/>
                      <a:pt x="2755" y="7431"/>
                    </a:cubicBezTo>
                    <a:lnTo>
                      <a:pt x="2342" y="6776"/>
                    </a:lnTo>
                    <a:lnTo>
                      <a:pt x="5427" y="3222"/>
                    </a:lnTo>
                    <a:close/>
                    <a:moveTo>
                      <a:pt x="13644" y="3222"/>
                    </a:moveTo>
                    <a:lnTo>
                      <a:pt x="16728" y="6776"/>
                    </a:lnTo>
                    <a:lnTo>
                      <a:pt x="16315" y="7431"/>
                    </a:lnTo>
                    <a:cubicBezTo>
                      <a:pt x="16290" y="7391"/>
                      <a:pt x="16262" y="7353"/>
                      <a:pt x="16225" y="7319"/>
                    </a:cubicBezTo>
                    <a:lnTo>
                      <a:pt x="13644" y="3222"/>
                    </a:lnTo>
                    <a:close/>
                    <a:moveTo>
                      <a:pt x="10064" y="2507"/>
                    </a:moveTo>
                    <a:lnTo>
                      <a:pt x="12128" y="7519"/>
                    </a:lnTo>
                    <a:cubicBezTo>
                      <a:pt x="12198" y="7646"/>
                      <a:pt x="12228" y="7781"/>
                      <a:pt x="12128" y="7921"/>
                    </a:cubicBezTo>
                    <a:lnTo>
                      <a:pt x="9746" y="11212"/>
                    </a:lnTo>
                    <a:cubicBezTo>
                      <a:pt x="9688" y="11268"/>
                      <a:pt x="9612" y="11296"/>
                      <a:pt x="9535" y="11296"/>
                    </a:cubicBezTo>
                    <a:cubicBezTo>
                      <a:pt x="9459" y="11296"/>
                      <a:pt x="9383" y="11268"/>
                      <a:pt x="9325" y="11212"/>
                    </a:cubicBezTo>
                    <a:lnTo>
                      <a:pt x="6943" y="7921"/>
                    </a:lnTo>
                    <a:cubicBezTo>
                      <a:pt x="6875" y="7801"/>
                      <a:pt x="6870" y="7646"/>
                      <a:pt x="6943" y="7519"/>
                    </a:cubicBezTo>
                    <a:lnTo>
                      <a:pt x="9005" y="2507"/>
                    </a:lnTo>
                    <a:lnTo>
                      <a:pt x="9113" y="2632"/>
                    </a:lnTo>
                    <a:cubicBezTo>
                      <a:pt x="9230" y="2743"/>
                      <a:pt x="9382" y="2798"/>
                      <a:pt x="9535" y="2798"/>
                    </a:cubicBezTo>
                    <a:cubicBezTo>
                      <a:pt x="9687" y="2798"/>
                      <a:pt x="9839" y="2743"/>
                      <a:pt x="9956" y="2632"/>
                    </a:cubicBezTo>
                    <a:lnTo>
                      <a:pt x="10064" y="2507"/>
                    </a:lnTo>
                    <a:close/>
                    <a:moveTo>
                      <a:pt x="10607" y="1881"/>
                    </a:moveTo>
                    <a:lnTo>
                      <a:pt x="13497" y="7519"/>
                    </a:lnTo>
                    <a:cubicBezTo>
                      <a:pt x="13580" y="7632"/>
                      <a:pt x="13595" y="7782"/>
                      <a:pt x="13497" y="7921"/>
                    </a:cubicBezTo>
                    <a:lnTo>
                      <a:pt x="9746" y="12518"/>
                    </a:lnTo>
                    <a:cubicBezTo>
                      <a:pt x="9688" y="12573"/>
                      <a:pt x="9612" y="12601"/>
                      <a:pt x="9535" y="12601"/>
                    </a:cubicBezTo>
                    <a:cubicBezTo>
                      <a:pt x="9459" y="12601"/>
                      <a:pt x="9383" y="12573"/>
                      <a:pt x="9325" y="12518"/>
                    </a:cubicBezTo>
                    <a:lnTo>
                      <a:pt x="5574" y="7921"/>
                    </a:lnTo>
                    <a:cubicBezTo>
                      <a:pt x="5482" y="7767"/>
                      <a:pt x="5517" y="7656"/>
                      <a:pt x="5574" y="7519"/>
                    </a:cubicBezTo>
                    <a:lnTo>
                      <a:pt x="8462" y="1881"/>
                    </a:lnTo>
                    <a:lnTo>
                      <a:pt x="8672" y="2123"/>
                    </a:lnTo>
                    <a:lnTo>
                      <a:pt x="6327" y="7319"/>
                    </a:lnTo>
                    <a:cubicBezTo>
                      <a:pt x="6197" y="7521"/>
                      <a:pt x="6130" y="7849"/>
                      <a:pt x="6327" y="8122"/>
                    </a:cubicBezTo>
                    <a:lnTo>
                      <a:pt x="9113" y="11800"/>
                    </a:lnTo>
                    <a:cubicBezTo>
                      <a:pt x="9230" y="11911"/>
                      <a:pt x="9382" y="11966"/>
                      <a:pt x="9535" y="11966"/>
                    </a:cubicBezTo>
                    <a:cubicBezTo>
                      <a:pt x="9687" y="11966"/>
                      <a:pt x="9839" y="11911"/>
                      <a:pt x="9956" y="11800"/>
                    </a:cubicBezTo>
                    <a:lnTo>
                      <a:pt x="12744" y="8122"/>
                    </a:lnTo>
                    <a:cubicBezTo>
                      <a:pt x="12941" y="7829"/>
                      <a:pt x="12866" y="7506"/>
                      <a:pt x="12744" y="7319"/>
                    </a:cubicBezTo>
                    <a:lnTo>
                      <a:pt x="10397" y="2123"/>
                    </a:lnTo>
                    <a:lnTo>
                      <a:pt x="10607" y="1881"/>
                    </a:lnTo>
                    <a:close/>
                    <a:moveTo>
                      <a:pt x="4951" y="1"/>
                    </a:moveTo>
                    <a:lnTo>
                      <a:pt x="5659" y="1163"/>
                    </a:lnTo>
                    <a:cubicBezTo>
                      <a:pt x="5775" y="1273"/>
                      <a:pt x="5775" y="1453"/>
                      <a:pt x="5659" y="1565"/>
                    </a:cubicBezTo>
                    <a:lnTo>
                      <a:pt x="210" y="7777"/>
                    </a:lnTo>
                    <a:cubicBezTo>
                      <a:pt x="152" y="7834"/>
                      <a:pt x="75" y="7861"/>
                      <a:pt x="1" y="7861"/>
                    </a:cubicBezTo>
                    <a:lnTo>
                      <a:pt x="1" y="9155"/>
                    </a:lnTo>
                    <a:cubicBezTo>
                      <a:pt x="152" y="9155"/>
                      <a:pt x="305" y="9100"/>
                      <a:pt x="420" y="8988"/>
                    </a:cubicBezTo>
                    <a:lnTo>
                      <a:pt x="530" y="8863"/>
                    </a:lnTo>
                    <a:lnTo>
                      <a:pt x="2114" y="12714"/>
                    </a:lnTo>
                    <a:lnTo>
                      <a:pt x="2775" y="12714"/>
                    </a:lnTo>
                    <a:lnTo>
                      <a:pt x="863" y="8480"/>
                    </a:lnTo>
                    <a:lnTo>
                      <a:pt x="1073" y="8239"/>
                    </a:lnTo>
                    <a:lnTo>
                      <a:pt x="3367" y="12714"/>
                    </a:lnTo>
                    <a:lnTo>
                      <a:pt x="4334" y="12714"/>
                    </a:lnTo>
                    <a:lnTo>
                      <a:pt x="1540" y="7699"/>
                    </a:lnTo>
                    <a:lnTo>
                      <a:pt x="1748" y="7461"/>
                    </a:lnTo>
                    <a:lnTo>
                      <a:pt x="4951" y="12714"/>
                    </a:lnTo>
                    <a:lnTo>
                      <a:pt x="6085" y="12714"/>
                    </a:lnTo>
                    <a:lnTo>
                      <a:pt x="4108" y="9578"/>
                    </a:lnTo>
                    <a:lnTo>
                      <a:pt x="6830" y="12714"/>
                    </a:lnTo>
                    <a:lnTo>
                      <a:pt x="8079" y="12714"/>
                    </a:lnTo>
                    <a:lnTo>
                      <a:pt x="3876" y="7921"/>
                    </a:lnTo>
                    <a:cubicBezTo>
                      <a:pt x="3760" y="7811"/>
                      <a:pt x="3781" y="7627"/>
                      <a:pt x="3876" y="7519"/>
                    </a:cubicBezTo>
                    <a:lnTo>
                      <a:pt x="7787" y="1103"/>
                    </a:lnTo>
                    <a:lnTo>
                      <a:pt x="7994" y="1343"/>
                    </a:lnTo>
                    <a:lnTo>
                      <a:pt x="4664" y="7319"/>
                    </a:lnTo>
                    <a:cubicBezTo>
                      <a:pt x="4479" y="7584"/>
                      <a:pt x="4433" y="7901"/>
                      <a:pt x="4664" y="8122"/>
                    </a:cubicBezTo>
                    <a:lnTo>
                      <a:pt x="8548" y="12714"/>
                    </a:lnTo>
                    <a:lnTo>
                      <a:pt x="10522" y="12714"/>
                    </a:lnTo>
                    <a:lnTo>
                      <a:pt x="14405" y="8122"/>
                    </a:lnTo>
                    <a:cubicBezTo>
                      <a:pt x="14618" y="7834"/>
                      <a:pt x="14588" y="7546"/>
                      <a:pt x="14405" y="7319"/>
                    </a:cubicBezTo>
                    <a:lnTo>
                      <a:pt x="11075" y="1343"/>
                    </a:lnTo>
                    <a:lnTo>
                      <a:pt x="11283" y="1103"/>
                    </a:lnTo>
                    <a:lnTo>
                      <a:pt x="15193" y="7519"/>
                    </a:lnTo>
                    <a:cubicBezTo>
                      <a:pt x="15309" y="7631"/>
                      <a:pt x="15309" y="7811"/>
                      <a:pt x="15193" y="7921"/>
                    </a:cubicBezTo>
                    <a:lnTo>
                      <a:pt x="10990" y="12714"/>
                    </a:lnTo>
                    <a:lnTo>
                      <a:pt x="12239" y="12714"/>
                    </a:lnTo>
                    <a:lnTo>
                      <a:pt x="14961" y="9578"/>
                    </a:lnTo>
                    <a:lnTo>
                      <a:pt x="12986" y="12714"/>
                    </a:lnTo>
                    <a:lnTo>
                      <a:pt x="14120" y="12714"/>
                    </a:lnTo>
                    <a:lnTo>
                      <a:pt x="17323" y="7461"/>
                    </a:lnTo>
                    <a:lnTo>
                      <a:pt x="17529" y="7699"/>
                    </a:lnTo>
                    <a:lnTo>
                      <a:pt x="14735" y="12714"/>
                    </a:lnTo>
                    <a:lnTo>
                      <a:pt x="15704" y="12714"/>
                    </a:lnTo>
                    <a:lnTo>
                      <a:pt x="17998" y="8239"/>
                    </a:lnTo>
                    <a:lnTo>
                      <a:pt x="18207" y="8480"/>
                    </a:lnTo>
                    <a:lnTo>
                      <a:pt x="16295" y="12714"/>
                    </a:lnTo>
                    <a:lnTo>
                      <a:pt x="16955" y="12714"/>
                    </a:lnTo>
                    <a:lnTo>
                      <a:pt x="18541" y="8863"/>
                    </a:lnTo>
                    <a:lnTo>
                      <a:pt x="18649" y="8988"/>
                    </a:lnTo>
                    <a:cubicBezTo>
                      <a:pt x="18765" y="9100"/>
                      <a:pt x="18917" y="9155"/>
                      <a:pt x="19070" y="9155"/>
                    </a:cubicBezTo>
                    <a:lnTo>
                      <a:pt x="19070" y="7861"/>
                    </a:lnTo>
                    <a:cubicBezTo>
                      <a:pt x="18994" y="7861"/>
                      <a:pt x="18917" y="7834"/>
                      <a:pt x="18859" y="7777"/>
                    </a:cubicBezTo>
                    <a:lnTo>
                      <a:pt x="13412" y="1565"/>
                    </a:lnTo>
                    <a:cubicBezTo>
                      <a:pt x="13295" y="1453"/>
                      <a:pt x="13315" y="1270"/>
                      <a:pt x="13412" y="1163"/>
                    </a:cubicBezTo>
                    <a:lnTo>
                      <a:pt x="14120" y="1"/>
                    </a:lnTo>
                    <a:lnTo>
                      <a:pt x="12986" y="1"/>
                    </a:lnTo>
                    <a:lnTo>
                      <a:pt x="12379" y="962"/>
                    </a:lnTo>
                    <a:cubicBezTo>
                      <a:pt x="12344" y="997"/>
                      <a:pt x="12314" y="1035"/>
                      <a:pt x="12291" y="1073"/>
                    </a:cubicBezTo>
                    <a:lnTo>
                      <a:pt x="11878" y="419"/>
                    </a:lnTo>
                    <a:lnTo>
                      <a:pt x="12239" y="1"/>
                    </a:lnTo>
                    <a:lnTo>
                      <a:pt x="10990" y="1"/>
                    </a:lnTo>
                    <a:lnTo>
                      <a:pt x="9746" y="1421"/>
                    </a:lnTo>
                    <a:cubicBezTo>
                      <a:pt x="9688" y="1476"/>
                      <a:pt x="9612" y="1504"/>
                      <a:pt x="9535" y="1504"/>
                    </a:cubicBezTo>
                    <a:cubicBezTo>
                      <a:pt x="9459" y="1504"/>
                      <a:pt x="9383" y="1476"/>
                      <a:pt x="9325" y="1421"/>
                    </a:cubicBezTo>
                    <a:lnTo>
                      <a:pt x="8079" y="1"/>
                    </a:lnTo>
                    <a:lnTo>
                      <a:pt x="6830" y="1"/>
                    </a:lnTo>
                    <a:lnTo>
                      <a:pt x="7193" y="419"/>
                    </a:lnTo>
                    <a:lnTo>
                      <a:pt x="6780" y="1073"/>
                    </a:lnTo>
                    <a:cubicBezTo>
                      <a:pt x="6755" y="1035"/>
                      <a:pt x="6726" y="997"/>
                      <a:pt x="6690" y="962"/>
                    </a:cubicBezTo>
                    <a:lnTo>
                      <a:pt x="6085"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0" name="Google Shape;2240;p27"/>
              <p:cNvSpPr/>
              <p:nvPr/>
            </p:nvSpPr>
            <p:spPr>
              <a:xfrm rot="5400000">
                <a:off x="7620518" y="1067623"/>
                <a:ext cx="299868" cy="422517"/>
              </a:xfrm>
              <a:custGeom>
                <a:rect b="b" l="l" r="r" t="t"/>
                <a:pathLst>
                  <a:path extrusionOk="0" h="7193" w="5105">
                    <a:moveTo>
                      <a:pt x="769" y="1"/>
                    </a:moveTo>
                    <a:lnTo>
                      <a:pt x="234" y="962"/>
                    </a:lnTo>
                    <a:cubicBezTo>
                      <a:pt x="49" y="1226"/>
                      <a:pt x="1" y="1543"/>
                      <a:pt x="234" y="1764"/>
                    </a:cubicBezTo>
                    <a:lnTo>
                      <a:pt x="4683" y="7026"/>
                    </a:lnTo>
                    <a:cubicBezTo>
                      <a:pt x="4799" y="7138"/>
                      <a:pt x="4951" y="7193"/>
                      <a:pt x="5104" y="7193"/>
                    </a:cubicBezTo>
                    <a:lnTo>
                      <a:pt x="5104" y="6243"/>
                    </a:lnTo>
                    <a:cubicBezTo>
                      <a:pt x="5028" y="6243"/>
                      <a:pt x="4951" y="6217"/>
                      <a:pt x="4893" y="6160"/>
                    </a:cubicBezTo>
                    <a:lnTo>
                      <a:pt x="1142" y="1563"/>
                    </a:lnTo>
                    <a:lnTo>
                      <a:pt x="1142" y="1565"/>
                    </a:lnTo>
                    <a:cubicBezTo>
                      <a:pt x="1052" y="1410"/>
                      <a:pt x="1087" y="1300"/>
                      <a:pt x="1142" y="1163"/>
                    </a:cubicBezTo>
                    <a:lnTo>
                      <a:pt x="1738"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1" name="Google Shape;2241;p27"/>
              <p:cNvSpPr/>
              <p:nvPr/>
            </p:nvSpPr>
            <p:spPr>
              <a:xfrm rot="5400000">
                <a:off x="7716940" y="1164045"/>
                <a:ext cx="200068" cy="329473"/>
              </a:xfrm>
              <a:custGeom>
                <a:rect b="b" l="l" r="r" t="t"/>
                <a:pathLst>
                  <a:path extrusionOk="0" h="5609" w="3406">
                    <a:moveTo>
                      <a:pt x="630" y="1"/>
                    </a:moveTo>
                    <a:lnTo>
                      <a:pt x="196" y="962"/>
                    </a:lnTo>
                    <a:cubicBezTo>
                      <a:pt x="66" y="1163"/>
                      <a:pt x="1" y="1491"/>
                      <a:pt x="196" y="1764"/>
                    </a:cubicBezTo>
                    <a:lnTo>
                      <a:pt x="2984" y="5444"/>
                    </a:lnTo>
                    <a:cubicBezTo>
                      <a:pt x="3100" y="5554"/>
                      <a:pt x="3252" y="5609"/>
                      <a:pt x="3405" y="5609"/>
                    </a:cubicBezTo>
                    <a:lnTo>
                      <a:pt x="3405" y="4939"/>
                    </a:lnTo>
                    <a:cubicBezTo>
                      <a:pt x="3329" y="4939"/>
                      <a:pt x="3252" y="4911"/>
                      <a:pt x="3194" y="4856"/>
                    </a:cubicBezTo>
                    <a:lnTo>
                      <a:pt x="812" y="1563"/>
                    </a:lnTo>
                    <a:lnTo>
                      <a:pt x="812" y="1565"/>
                    </a:lnTo>
                    <a:cubicBezTo>
                      <a:pt x="745" y="1445"/>
                      <a:pt x="740" y="1290"/>
                      <a:pt x="812" y="1163"/>
                    </a:cubicBezTo>
                    <a:lnTo>
                      <a:pt x="1290"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2" name="Google Shape;2242;p27"/>
              <p:cNvSpPr/>
              <p:nvPr/>
            </p:nvSpPr>
            <p:spPr>
              <a:xfrm rot="5400000">
                <a:off x="7793243" y="1240348"/>
                <a:ext cx="122179" cy="254755"/>
              </a:xfrm>
              <a:custGeom>
                <a:rect b="b" l="l" r="r" t="t"/>
                <a:pathLst>
                  <a:path extrusionOk="0" h="4337" w="2080">
                    <a:moveTo>
                      <a:pt x="537" y="1"/>
                    </a:moveTo>
                    <a:lnTo>
                      <a:pt x="207" y="962"/>
                    </a:lnTo>
                    <a:cubicBezTo>
                      <a:pt x="97" y="1160"/>
                      <a:pt x="0" y="1486"/>
                      <a:pt x="207" y="1764"/>
                    </a:cubicBezTo>
                    <a:lnTo>
                      <a:pt x="1658" y="4170"/>
                    </a:lnTo>
                    <a:cubicBezTo>
                      <a:pt x="1774" y="4279"/>
                      <a:pt x="1926" y="4336"/>
                      <a:pt x="2079" y="4336"/>
                    </a:cubicBezTo>
                    <a:lnTo>
                      <a:pt x="2079" y="3888"/>
                    </a:lnTo>
                    <a:cubicBezTo>
                      <a:pt x="2003" y="3888"/>
                      <a:pt x="1926" y="3861"/>
                      <a:pt x="1868" y="3806"/>
                    </a:cubicBezTo>
                    <a:lnTo>
                      <a:pt x="588" y="1565"/>
                    </a:lnTo>
                    <a:cubicBezTo>
                      <a:pt x="517" y="1453"/>
                      <a:pt x="528" y="1285"/>
                      <a:pt x="588" y="1163"/>
                    </a:cubicBezTo>
                    <a:lnTo>
                      <a:pt x="955"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3" name="Google Shape;2243;p27"/>
              <p:cNvSpPr/>
              <p:nvPr/>
            </p:nvSpPr>
            <p:spPr>
              <a:xfrm rot="5400000">
                <a:off x="7460128" y="640025"/>
                <a:ext cx="242772" cy="455940"/>
              </a:xfrm>
              <a:custGeom>
                <a:rect b="b" l="l" r="r" t="t"/>
                <a:pathLst>
                  <a:path extrusionOk="0" h="7762" w="4133">
                    <a:moveTo>
                      <a:pt x="2078" y="446"/>
                    </a:moveTo>
                    <a:cubicBezTo>
                      <a:pt x="2155" y="446"/>
                      <a:pt x="2231" y="474"/>
                      <a:pt x="2289" y="530"/>
                    </a:cubicBezTo>
                    <a:lnTo>
                      <a:pt x="3570" y="4587"/>
                    </a:lnTo>
                    <a:cubicBezTo>
                      <a:pt x="3622" y="4695"/>
                      <a:pt x="3647" y="4830"/>
                      <a:pt x="3570" y="4989"/>
                    </a:cubicBezTo>
                    <a:lnTo>
                      <a:pt x="2289" y="7230"/>
                    </a:lnTo>
                    <a:cubicBezTo>
                      <a:pt x="2231" y="7286"/>
                      <a:pt x="2155" y="7314"/>
                      <a:pt x="2078" y="7314"/>
                    </a:cubicBezTo>
                    <a:cubicBezTo>
                      <a:pt x="2002" y="7314"/>
                      <a:pt x="1926" y="7286"/>
                      <a:pt x="1868" y="7230"/>
                    </a:cubicBezTo>
                    <a:lnTo>
                      <a:pt x="587" y="4989"/>
                    </a:lnTo>
                    <a:cubicBezTo>
                      <a:pt x="517" y="4879"/>
                      <a:pt x="527" y="4710"/>
                      <a:pt x="587" y="4587"/>
                    </a:cubicBezTo>
                    <a:lnTo>
                      <a:pt x="1868" y="530"/>
                    </a:lnTo>
                    <a:cubicBezTo>
                      <a:pt x="1926" y="474"/>
                      <a:pt x="2002" y="446"/>
                      <a:pt x="2078" y="446"/>
                    </a:cubicBezTo>
                    <a:close/>
                    <a:moveTo>
                      <a:pt x="2078" y="0"/>
                    </a:moveTo>
                    <a:cubicBezTo>
                      <a:pt x="1926" y="0"/>
                      <a:pt x="1773" y="56"/>
                      <a:pt x="1656" y="167"/>
                    </a:cubicBezTo>
                    <a:lnTo>
                      <a:pt x="205" y="4387"/>
                    </a:lnTo>
                    <a:cubicBezTo>
                      <a:pt x="95" y="4584"/>
                      <a:pt x="0" y="4912"/>
                      <a:pt x="205" y="5190"/>
                    </a:cubicBezTo>
                    <a:lnTo>
                      <a:pt x="1656" y="7595"/>
                    </a:lnTo>
                    <a:cubicBezTo>
                      <a:pt x="1773" y="7706"/>
                      <a:pt x="1925" y="7761"/>
                      <a:pt x="2078" y="7761"/>
                    </a:cubicBezTo>
                    <a:cubicBezTo>
                      <a:pt x="2230" y="7761"/>
                      <a:pt x="2382" y="7706"/>
                      <a:pt x="2499" y="7595"/>
                    </a:cubicBezTo>
                    <a:lnTo>
                      <a:pt x="3951" y="5190"/>
                    </a:lnTo>
                    <a:cubicBezTo>
                      <a:pt x="4133" y="4869"/>
                      <a:pt x="4041" y="4632"/>
                      <a:pt x="3951" y="4387"/>
                    </a:cubicBezTo>
                    <a:lnTo>
                      <a:pt x="2499" y="167"/>
                    </a:lnTo>
                    <a:cubicBezTo>
                      <a:pt x="2383" y="56"/>
                      <a:pt x="2231" y="0"/>
                      <a:pt x="207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4" name="Google Shape;2244;p27"/>
              <p:cNvSpPr/>
              <p:nvPr/>
            </p:nvSpPr>
            <p:spPr>
              <a:xfrm rot="5400000">
                <a:off x="7621164" y="246614"/>
                <a:ext cx="298575" cy="422517"/>
              </a:xfrm>
              <a:custGeom>
                <a:rect b="b" l="l" r="r" t="t"/>
                <a:pathLst>
                  <a:path extrusionOk="0" h="7193" w="5083">
                    <a:moveTo>
                      <a:pt x="3367" y="1"/>
                    </a:moveTo>
                    <a:lnTo>
                      <a:pt x="3961" y="1163"/>
                    </a:lnTo>
                    <a:cubicBezTo>
                      <a:pt x="4045" y="1275"/>
                      <a:pt x="4060" y="1425"/>
                      <a:pt x="3961" y="1565"/>
                    </a:cubicBezTo>
                    <a:lnTo>
                      <a:pt x="210" y="6162"/>
                    </a:lnTo>
                    <a:cubicBezTo>
                      <a:pt x="152" y="6217"/>
                      <a:pt x="75" y="6245"/>
                      <a:pt x="1" y="6245"/>
                    </a:cubicBezTo>
                    <a:lnTo>
                      <a:pt x="1" y="7193"/>
                    </a:lnTo>
                    <a:cubicBezTo>
                      <a:pt x="152" y="7193"/>
                      <a:pt x="305" y="7138"/>
                      <a:pt x="420" y="7028"/>
                    </a:cubicBezTo>
                    <a:lnTo>
                      <a:pt x="4869" y="1766"/>
                    </a:lnTo>
                    <a:lnTo>
                      <a:pt x="4869" y="1764"/>
                    </a:lnTo>
                    <a:cubicBezTo>
                      <a:pt x="5082" y="1478"/>
                      <a:pt x="5052" y="1188"/>
                      <a:pt x="4869" y="962"/>
                    </a:cubicBezTo>
                    <a:lnTo>
                      <a:pt x="4334"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5" name="Google Shape;2245;p27"/>
              <p:cNvSpPr/>
              <p:nvPr/>
            </p:nvSpPr>
            <p:spPr>
              <a:xfrm rot="5400000">
                <a:off x="7716851" y="243853"/>
                <a:ext cx="200127" cy="329590"/>
              </a:xfrm>
              <a:custGeom>
                <a:rect b="b" l="l" r="r" t="t"/>
                <a:pathLst>
                  <a:path extrusionOk="0" h="5611" w="3407">
                    <a:moveTo>
                      <a:pt x="2114" y="1"/>
                    </a:moveTo>
                    <a:lnTo>
                      <a:pt x="2592" y="1163"/>
                    </a:lnTo>
                    <a:cubicBezTo>
                      <a:pt x="2662" y="1290"/>
                      <a:pt x="2692" y="1425"/>
                      <a:pt x="2592" y="1565"/>
                    </a:cubicBezTo>
                    <a:lnTo>
                      <a:pt x="210" y="4856"/>
                    </a:lnTo>
                    <a:cubicBezTo>
                      <a:pt x="152" y="4912"/>
                      <a:pt x="75" y="4939"/>
                      <a:pt x="1" y="4939"/>
                    </a:cubicBezTo>
                    <a:lnTo>
                      <a:pt x="1" y="5610"/>
                    </a:lnTo>
                    <a:cubicBezTo>
                      <a:pt x="152" y="5610"/>
                      <a:pt x="305" y="5555"/>
                      <a:pt x="420" y="5444"/>
                    </a:cubicBezTo>
                    <a:lnTo>
                      <a:pt x="3208" y="1766"/>
                    </a:lnTo>
                    <a:lnTo>
                      <a:pt x="3208" y="1764"/>
                    </a:lnTo>
                    <a:cubicBezTo>
                      <a:pt x="3407" y="1473"/>
                      <a:pt x="3330" y="1150"/>
                      <a:pt x="3208" y="962"/>
                    </a:cubicBezTo>
                    <a:lnTo>
                      <a:pt x="2775"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6" name="Google Shape;2246;p27"/>
              <p:cNvSpPr/>
              <p:nvPr/>
            </p:nvSpPr>
            <p:spPr>
              <a:xfrm rot="5400000">
                <a:off x="7793977" y="241563"/>
                <a:ext cx="120711" cy="254755"/>
              </a:xfrm>
              <a:custGeom>
                <a:rect b="b" l="l" r="r" t="t"/>
                <a:pathLst>
                  <a:path extrusionOk="0" h="4337" w="2055">
                    <a:moveTo>
                      <a:pt x="1125" y="1"/>
                    </a:moveTo>
                    <a:lnTo>
                      <a:pt x="1491" y="1163"/>
                    </a:lnTo>
                    <a:cubicBezTo>
                      <a:pt x="1543" y="1271"/>
                      <a:pt x="1568" y="1406"/>
                      <a:pt x="1491" y="1565"/>
                    </a:cubicBezTo>
                    <a:lnTo>
                      <a:pt x="210" y="3806"/>
                    </a:lnTo>
                    <a:cubicBezTo>
                      <a:pt x="152" y="3861"/>
                      <a:pt x="75" y="3890"/>
                      <a:pt x="1" y="3890"/>
                    </a:cubicBezTo>
                    <a:lnTo>
                      <a:pt x="1" y="4336"/>
                    </a:lnTo>
                    <a:cubicBezTo>
                      <a:pt x="152" y="4336"/>
                      <a:pt x="305" y="4281"/>
                      <a:pt x="420" y="4170"/>
                    </a:cubicBezTo>
                    <a:lnTo>
                      <a:pt x="1873" y="1766"/>
                    </a:lnTo>
                    <a:lnTo>
                      <a:pt x="1873" y="1764"/>
                    </a:lnTo>
                    <a:cubicBezTo>
                      <a:pt x="2054" y="1445"/>
                      <a:pt x="1963" y="1208"/>
                      <a:pt x="1873" y="962"/>
                    </a:cubicBezTo>
                    <a:lnTo>
                      <a:pt x="1541"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7" name="Google Shape;2247;p27"/>
              <p:cNvSpPr/>
              <p:nvPr/>
            </p:nvSpPr>
            <p:spPr>
              <a:xfrm rot="5400000">
                <a:off x="7899122" y="844118"/>
                <a:ext cx="116011" cy="49165"/>
              </a:xfrm>
              <a:custGeom>
                <a:rect b="b" l="l" r="r" t="t"/>
                <a:pathLst>
                  <a:path extrusionOk="0" h="837" w="1975">
                    <a:moveTo>
                      <a:pt x="0" y="1"/>
                    </a:moveTo>
                    <a:lnTo>
                      <a:pt x="565" y="670"/>
                    </a:lnTo>
                    <a:cubicBezTo>
                      <a:pt x="682" y="781"/>
                      <a:pt x="834" y="836"/>
                      <a:pt x="987" y="836"/>
                    </a:cubicBezTo>
                    <a:cubicBezTo>
                      <a:pt x="1139" y="836"/>
                      <a:pt x="1291" y="781"/>
                      <a:pt x="1408" y="670"/>
                    </a:cubicBezTo>
                    <a:lnTo>
                      <a:pt x="1974"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8" name="Google Shape;2248;p27"/>
              <p:cNvSpPr/>
              <p:nvPr/>
            </p:nvSpPr>
            <p:spPr>
              <a:xfrm rot="5400000">
                <a:off x="7290164" y="2397967"/>
                <a:ext cx="90636" cy="201302"/>
              </a:xfrm>
              <a:custGeom>
                <a:rect b="b" l="l" r="r" t="t"/>
                <a:pathLst>
                  <a:path extrusionOk="0" h="3427" w="1543">
                    <a:moveTo>
                      <a:pt x="1543" y="0"/>
                    </a:moveTo>
                    <a:cubicBezTo>
                      <a:pt x="1391" y="0"/>
                      <a:pt x="1238" y="57"/>
                      <a:pt x="1123" y="167"/>
                    </a:cubicBezTo>
                    <a:lnTo>
                      <a:pt x="1" y="3426"/>
                    </a:lnTo>
                    <a:lnTo>
                      <a:pt x="419" y="3426"/>
                    </a:lnTo>
                    <a:lnTo>
                      <a:pt x="1333" y="530"/>
                    </a:lnTo>
                    <a:cubicBezTo>
                      <a:pt x="1391" y="475"/>
                      <a:pt x="1468" y="446"/>
                      <a:pt x="1543" y="446"/>
                    </a:cubicBezTo>
                    <a:lnTo>
                      <a:pt x="1543"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9" name="Google Shape;2249;p27"/>
              <p:cNvSpPr/>
              <p:nvPr/>
            </p:nvSpPr>
            <p:spPr>
              <a:xfrm rot="5400000">
                <a:off x="7290164" y="1368431"/>
                <a:ext cx="90636" cy="201302"/>
              </a:xfrm>
              <a:custGeom>
                <a:rect b="b" l="l" r="r" t="t"/>
                <a:pathLst>
                  <a:path extrusionOk="0" h="3427" w="1543">
                    <a:moveTo>
                      <a:pt x="0" y="0"/>
                    </a:moveTo>
                    <a:lnTo>
                      <a:pt x="0" y="446"/>
                    </a:lnTo>
                    <a:cubicBezTo>
                      <a:pt x="77" y="446"/>
                      <a:pt x="153" y="475"/>
                      <a:pt x="210" y="530"/>
                    </a:cubicBezTo>
                    <a:lnTo>
                      <a:pt x="1125" y="3426"/>
                    </a:lnTo>
                    <a:lnTo>
                      <a:pt x="1543" y="3426"/>
                    </a:lnTo>
                    <a:lnTo>
                      <a:pt x="422" y="167"/>
                    </a:lnTo>
                    <a:cubicBezTo>
                      <a:pt x="305" y="57"/>
                      <a:pt x="153"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0" name="Google Shape;2250;p27"/>
              <p:cNvSpPr/>
              <p:nvPr/>
            </p:nvSpPr>
            <p:spPr>
              <a:xfrm rot="5400000">
                <a:off x="7048185" y="1610410"/>
                <a:ext cx="1120172" cy="746879"/>
              </a:xfrm>
              <a:custGeom>
                <a:rect b="b" l="l" r="r" t="t"/>
                <a:pathLst>
                  <a:path extrusionOk="0" h="12715" w="19070">
                    <a:moveTo>
                      <a:pt x="5427" y="3222"/>
                    </a:moveTo>
                    <a:lnTo>
                      <a:pt x="2845" y="7319"/>
                    </a:lnTo>
                    <a:cubicBezTo>
                      <a:pt x="2808" y="7353"/>
                      <a:pt x="2780" y="7391"/>
                      <a:pt x="2755" y="7431"/>
                    </a:cubicBezTo>
                    <a:lnTo>
                      <a:pt x="2342" y="6776"/>
                    </a:lnTo>
                    <a:lnTo>
                      <a:pt x="5427" y="3222"/>
                    </a:lnTo>
                    <a:close/>
                    <a:moveTo>
                      <a:pt x="13643" y="3222"/>
                    </a:moveTo>
                    <a:lnTo>
                      <a:pt x="16728" y="6776"/>
                    </a:lnTo>
                    <a:lnTo>
                      <a:pt x="16315" y="7431"/>
                    </a:lnTo>
                    <a:cubicBezTo>
                      <a:pt x="16290" y="7391"/>
                      <a:pt x="16262" y="7353"/>
                      <a:pt x="16227" y="7319"/>
                    </a:cubicBezTo>
                    <a:lnTo>
                      <a:pt x="13643" y="3222"/>
                    </a:lnTo>
                    <a:close/>
                    <a:moveTo>
                      <a:pt x="10066" y="2507"/>
                    </a:moveTo>
                    <a:lnTo>
                      <a:pt x="12128" y="7519"/>
                    </a:lnTo>
                    <a:cubicBezTo>
                      <a:pt x="12198" y="7646"/>
                      <a:pt x="12228" y="7781"/>
                      <a:pt x="12128" y="7921"/>
                    </a:cubicBezTo>
                    <a:lnTo>
                      <a:pt x="9746" y="11212"/>
                    </a:lnTo>
                    <a:cubicBezTo>
                      <a:pt x="9687" y="11268"/>
                      <a:pt x="9611" y="11296"/>
                      <a:pt x="9535" y="11296"/>
                    </a:cubicBezTo>
                    <a:cubicBezTo>
                      <a:pt x="9459" y="11296"/>
                      <a:pt x="9383" y="11268"/>
                      <a:pt x="9324" y="11212"/>
                    </a:cubicBezTo>
                    <a:lnTo>
                      <a:pt x="6943" y="7921"/>
                    </a:lnTo>
                    <a:cubicBezTo>
                      <a:pt x="6874" y="7801"/>
                      <a:pt x="6869" y="7646"/>
                      <a:pt x="6943" y="7519"/>
                    </a:cubicBezTo>
                    <a:lnTo>
                      <a:pt x="9005" y="2507"/>
                    </a:lnTo>
                    <a:lnTo>
                      <a:pt x="9115" y="2632"/>
                    </a:lnTo>
                    <a:cubicBezTo>
                      <a:pt x="9231" y="2743"/>
                      <a:pt x="9384" y="2798"/>
                      <a:pt x="9536" y="2798"/>
                    </a:cubicBezTo>
                    <a:cubicBezTo>
                      <a:pt x="9688" y="2798"/>
                      <a:pt x="9841" y="2743"/>
                      <a:pt x="9957" y="2632"/>
                    </a:cubicBezTo>
                    <a:lnTo>
                      <a:pt x="10066" y="2507"/>
                    </a:lnTo>
                    <a:close/>
                    <a:moveTo>
                      <a:pt x="10609" y="1881"/>
                    </a:moveTo>
                    <a:lnTo>
                      <a:pt x="13497" y="7519"/>
                    </a:lnTo>
                    <a:cubicBezTo>
                      <a:pt x="13580" y="7632"/>
                      <a:pt x="13595" y="7782"/>
                      <a:pt x="13497" y="7921"/>
                    </a:cubicBezTo>
                    <a:lnTo>
                      <a:pt x="9746" y="12518"/>
                    </a:lnTo>
                    <a:cubicBezTo>
                      <a:pt x="9687" y="12573"/>
                      <a:pt x="9611" y="12601"/>
                      <a:pt x="9535" y="12601"/>
                    </a:cubicBezTo>
                    <a:cubicBezTo>
                      <a:pt x="9459" y="12601"/>
                      <a:pt x="9383" y="12573"/>
                      <a:pt x="9324" y="12518"/>
                    </a:cubicBezTo>
                    <a:lnTo>
                      <a:pt x="5573" y="7921"/>
                    </a:lnTo>
                    <a:cubicBezTo>
                      <a:pt x="5483" y="7767"/>
                      <a:pt x="5518" y="7656"/>
                      <a:pt x="5573" y="7519"/>
                    </a:cubicBezTo>
                    <a:lnTo>
                      <a:pt x="8463" y="1881"/>
                    </a:lnTo>
                    <a:lnTo>
                      <a:pt x="8671" y="2123"/>
                    </a:lnTo>
                    <a:lnTo>
                      <a:pt x="6326" y="7319"/>
                    </a:lnTo>
                    <a:cubicBezTo>
                      <a:pt x="6196" y="7521"/>
                      <a:pt x="6131" y="7849"/>
                      <a:pt x="6326" y="8122"/>
                    </a:cubicBezTo>
                    <a:lnTo>
                      <a:pt x="9115" y="11800"/>
                    </a:lnTo>
                    <a:cubicBezTo>
                      <a:pt x="9231" y="11911"/>
                      <a:pt x="9384" y="11966"/>
                      <a:pt x="9536" y="11966"/>
                    </a:cubicBezTo>
                    <a:cubicBezTo>
                      <a:pt x="9688" y="11966"/>
                      <a:pt x="9840" y="11911"/>
                      <a:pt x="9956" y="11800"/>
                    </a:cubicBezTo>
                    <a:lnTo>
                      <a:pt x="12744" y="8122"/>
                    </a:lnTo>
                    <a:cubicBezTo>
                      <a:pt x="12942" y="7829"/>
                      <a:pt x="12865" y="7506"/>
                      <a:pt x="12744" y="7319"/>
                    </a:cubicBezTo>
                    <a:lnTo>
                      <a:pt x="10399" y="2123"/>
                    </a:lnTo>
                    <a:lnTo>
                      <a:pt x="10609" y="1881"/>
                    </a:lnTo>
                    <a:close/>
                    <a:moveTo>
                      <a:pt x="4950" y="1"/>
                    </a:moveTo>
                    <a:lnTo>
                      <a:pt x="5658" y="1163"/>
                    </a:lnTo>
                    <a:cubicBezTo>
                      <a:pt x="5775" y="1273"/>
                      <a:pt x="5775" y="1453"/>
                      <a:pt x="5658" y="1565"/>
                    </a:cubicBezTo>
                    <a:lnTo>
                      <a:pt x="210" y="7777"/>
                    </a:lnTo>
                    <a:cubicBezTo>
                      <a:pt x="153" y="7834"/>
                      <a:pt x="77" y="7861"/>
                      <a:pt x="0" y="7861"/>
                    </a:cubicBezTo>
                    <a:lnTo>
                      <a:pt x="0" y="9155"/>
                    </a:lnTo>
                    <a:cubicBezTo>
                      <a:pt x="153" y="9155"/>
                      <a:pt x="305" y="9100"/>
                      <a:pt x="422" y="8988"/>
                    </a:cubicBezTo>
                    <a:lnTo>
                      <a:pt x="530" y="8863"/>
                    </a:lnTo>
                    <a:lnTo>
                      <a:pt x="2114" y="12714"/>
                    </a:lnTo>
                    <a:lnTo>
                      <a:pt x="2775" y="12714"/>
                    </a:lnTo>
                    <a:lnTo>
                      <a:pt x="863" y="8480"/>
                    </a:lnTo>
                    <a:lnTo>
                      <a:pt x="1073" y="8239"/>
                    </a:lnTo>
                    <a:lnTo>
                      <a:pt x="3366" y="12714"/>
                    </a:lnTo>
                    <a:lnTo>
                      <a:pt x="4334" y="12714"/>
                    </a:lnTo>
                    <a:lnTo>
                      <a:pt x="1541" y="7699"/>
                    </a:lnTo>
                    <a:lnTo>
                      <a:pt x="1747" y="7461"/>
                    </a:lnTo>
                    <a:lnTo>
                      <a:pt x="4950" y="12714"/>
                    </a:lnTo>
                    <a:lnTo>
                      <a:pt x="6085" y="12714"/>
                    </a:lnTo>
                    <a:lnTo>
                      <a:pt x="4108" y="9578"/>
                    </a:lnTo>
                    <a:lnTo>
                      <a:pt x="6831" y="12714"/>
                    </a:lnTo>
                    <a:lnTo>
                      <a:pt x="8080" y="12714"/>
                    </a:lnTo>
                    <a:lnTo>
                      <a:pt x="3876" y="7921"/>
                    </a:lnTo>
                    <a:cubicBezTo>
                      <a:pt x="3761" y="7811"/>
                      <a:pt x="3781" y="7627"/>
                      <a:pt x="3876" y="7519"/>
                    </a:cubicBezTo>
                    <a:lnTo>
                      <a:pt x="7787" y="1103"/>
                    </a:lnTo>
                    <a:lnTo>
                      <a:pt x="7995" y="1343"/>
                    </a:lnTo>
                    <a:lnTo>
                      <a:pt x="4666" y="7319"/>
                    </a:lnTo>
                    <a:cubicBezTo>
                      <a:pt x="4479" y="7584"/>
                      <a:pt x="4432" y="7901"/>
                      <a:pt x="4666" y="8122"/>
                    </a:cubicBezTo>
                    <a:lnTo>
                      <a:pt x="8548" y="12714"/>
                    </a:lnTo>
                    <a:lnTo>
                      <a:pt x="10522" y="12714"/>
                    </a:lnTo>
                    <a:lnTo>
                      <a:pt x="14406" y="8122"/>
                    </a:lnTo>
                    <a:cubicBezTo>
                      <a:pt x="14618" y="7834"/>
                      <a:pt x="14588" y="7546"/>
                      <a:pt x="14406" y="7319"/>
                    </a:cubicBezTo>
                    <a:lnTo>
                      <a:pt x="11077" y="1343"/>
                    </a:lnTo>
                    <a:lnTo>
                      <a:pt x="11283" y="1103"/>
                    </a:lnTo>
                    <a:lnTo>
                      <a:pt x="15194" y="7519"/>
                    </a:lnTo>
                    <a:cubicBezTo>
                      <a:pt x="15311" y="7631"/>
                      <a:pt x="15311" y="7811"/>
                      <a:pt x="15194" y="7921"/>
                    </a:cubicBezTo>
                    <a:lnTo>
                      <a:pt x="10992" y="12714"/>
                    </a:lnTo>
                    <a:lnTo>
                      <a:pt x="12239" y="12714"/>
                    </a:lnTo>
                    <a:lnTo>
                      <a:pt x="14962" y="9578"/>
                    </a:lnTo>
                    <a:lnTo>
                      <a:pt x="14962" y="9578"/>
                    </a:lnTo>
                    <a:lnTo>
                      <a:pt x="12985" y="12714"/>
                    </a:lnTo>
                    <a:lnTo>
                      <a:pt x="14120" y="12714"/>
                    </a:lnTo>
                    <a:lnTo>
                      <a:pt x="17323" y="7461"/>
                    </a:lnTo>
                    <a:lnTo>
                      <a:pt x="17529" y="7699"/>
                    </a:lnTo>
                    <a:lnTo>
                      <a:pt x="14736" y="12714"/>
                    </a:lnTo>
                    <a:lnTo>
                      <a:pt x="15704" y="12714"/>
                    </a:lnTo>
                    <a:lnTo>
                      <a:pt x="17997" y="8239"/>
                    </a:lnTo>
                    <a:lnTo>
                      <a:pt x="18207" y="8480"/>
                    </a:lnTo>
                    <a:lnTo>
                      <a:pt x="16295" y="12714"/>
                    </a:lnTo>
                    <a:lnTo>
                      <a:pt x="16956" y="12714"/>
                    </a:lnTo>
                    <a:lnTo>
                      <a:pt x="18540" y="8863"/>
                    </a:lnTo>
                    <a:lnTo>
                      <a:pt x="18650" y="8988"/>
                    </a:lnTo>
                    <a:cubicBezTo>
                      <a:pt x="18765" y="9100"/>
                      <a:pt x="18918" y="9155"/>
                      <a:pt x="19070" y="9155"/>
                    </a:cubicBezTo>
                    <a:lnTo>
                      <a:pt x="19070" y="7861"/>
                    </a:lnTo>
                    <a:cubicBezTo>
                      <a:pt x="18995" y="7861"/>
                      <a:pt x="18918" y="7834"/>
                      <a:pt x="18860" y="7777"/>
                    </a:cubicBezTo>
                    <a:lnTo>
                      <a:pt x="13412" y="1565"/>
                    </a:lnTo>
                    <a:cubicBezTo>
                      <a:pt x="13295" y="1453"/>
                      <a:pt x="13317" y="1270"/>
                      <a:pt x="13412" y="1163"/>
                    </a:cubicBezTo>
                    <a:lnTo>
                      <a:pt x="14120" y="1"/>
                    </a:lnTo>
                    <a:lnTo>
                      <a:pt x="12985" y="1"/>
                    </a:lnTo>
                    <a:lnTo>
                      <a:pt x="12381" y="962"/>
                    </a:lnTo>
                    <a:cubicBezTo>
                      <a:pt x="12344" y="997"/>
                      <a:pt x="12316" y="1035"/>
                      <a:pt x="12291" y="1073"/>
                    </a:cubicBezTo>
                    <a:lnTo>
                      <a:pt x="11878" y="419"/>
                    </a:lnTo>
                    <a:lnTo>
                      <a:pt x="12241" y="1"/>
                    </a:lnTo>
                    <a:lnTo>
                      <a:pt x="10992" y="1"/>
                    </a:lnTo>
                    <a:lnTo>
                      <a:pt x="9746" y="1421"/>
                    </a:lnTo>
                    <a:cubicBezTo>
                      <a:pt x="9687" y="1476"/>
                      <a:pt x="9611" y="1504"/>
                      <a:pt x="9535" y="1504"/>
                    </a:cubicBezTo>
                    <a:cubicBezTo>
                      <a:pt x="9459" y="1504"/>
                      <a:pt x="9383" y="1476"/>
                      <a:pt x="9324" y="1421"/>
                    </a:cubicBezTo>
                    <a:lnTo>
                      <a:pt x="8080" y="1"/>
                    </a:lnTo>
                    <a:lnTo>
                      <a:pt x="6831" y="1"/>
                    </a:lnTo>
                    <a:lnTo>
                      <a:pt x="7192" y="419"/>
                    </a:lnTo>
                    <a:lnTo>
                      <a:pt x="6779" y="1073"/>
                    </a:lnTo>
                    <a:cubicBezTo>
                      <a:pt x="6756" y="1035"/>
                      <a:pt x="6728" y="997"/>
                      <a:pt x="6691" y="962"/>
                    </a:cubicBezTo>
                    <a:lnTo>
                      <a:pt x="6085"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1" name="Google Shape;2251;p27"/>
              <p:cNvSpPr/>
              <p:nvPr/>
            </p:nvSpPr>
            <p:spPr>
              <a:xfrm rot="5400000">
                <a:off x="7620606" y="2182832"/>
                <a:ext cx="299691" cy="422517"/>
              </a:xfrm>
              <a:custGeom>
                <a:rect b="b" l="l" r="r" t="t"/>
                <a:pathLst>
                  <a:path extrusionOk="0" h="7193" w="5102">
                    <a:moveTo>
                      <a:pt x="768" y="1"/>
                    </a:moveTo>
                    <a:lnTo>
                      <a:pt x="232" y="962"/>
                    </a:lnTo>
                    <a:cubicBezTo>
                      <a:pt x="47" y="1226"/>
                      <a:pt x="0" y="1543"/>
                      <a:pt x="232" y="1764"/>
                    </a:cubicBezTo>
                    <a:lnTo>
                      <a:pt x="4682" y="7026"/>
                    </a:lnTo>
                    <a:cubicBezTo>
                      <a:pt x="4797" y="7138"/>
                      <a:pt x="4950" y="7193"/>
                      <a:pt x="5102" y="7193"/>
                    </a:cubicBezTo>
                    <a:lnTo>
                      <a:pt x="5102" y="6243"/>
                    </a:lnTo>
                    <a:cubicBezTo>
                      <a:pt x="5027" y="6243"/>
                      <a:pt x="4950" y="6217"/>
                      <a:pt x="4892" y="6160"/>
                    </a:cubicBezTo>
                    <a:lnTo>
                      <a:pt x="1141" y="1563"/>
                    </a:lnTo>
                    <a:lnTo>
                      <a:pt x="1141" y="1565"/>
                    </a:lnTo>
                    <a:cubicBezTo>
                      <a:pt x="1049" y="1410"/>
                      <a:pt x="1086" y="1300"/>
                      <a:pt x="1141" y="1163"/>
                    </a:cubicBezTo>
                    <a:lnTo>
                      <a:pt x="1736"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2" name="Google Shape;2252;p27"/>
              <p:cNvSpPr/>
              <p:nvPr/>
            </p:nvSpPr>
            <p:spPr>
              <a:xfrm rot="5400000">
                <a:off x="7716969" y="2279194"/>
                <a:ext cx="200010" cy="329473"/>
              </a:xfrm>
              <a:custGeom>
                <a:rect b="b" l="l" r="r" t="t"/>
                <a:pathLst>
                  <a:path extrusionOk="0" h="5609" w="3405">
                    <a:moveTo>
                      <a:pt x="630" y="1"/>
                    </a:moveTo>
                    <a:lnTo>
                      <a:pt x="197" y="962"/>
                    </a:lnTo>
                    <a:cubicBezTo>
                      <a:pt x="67" y="1163"/>
                      <a:pt x="0" y="1491"/>
                      <a:pt x="197" y="1764"/>
                    </a:cubicBezTo>
                    <a:lnTo>
                      <a:pt x="2985" y="5444"/>
                    </a:lnTo>
                    <a:cubicBezTo>
                      <a:pt x="3100" y="5554"/>
                      <a:pt x="3253" y="5609"/>
                      <a:pt x="3405" y="5609"/>
                    </a:cubicBezTo>
                    <a:lnTo>
                      <a:pt x="3405" y="4939"/>
                    </a:lnTo>
                    <a:cubicBezTo>
                      <a:pt x="3330" y="4939"/>
                      <a:pt x="3253" y="4911"/>
                      <a:pt x="3195" y="4856"/>
                    </a:cubicBezTo>
                    <a:lnTo>
                      <a:pt x="813" y="1563"/>
                    </a:lnTo>
                    <a:lnTo>
                      <a:pt x="813" y="1565"/>
                    </a:lnTo>
                    <a:cubicBezTo>
                      <a:pt x="745" y="1445"/>
                      <a:pt x="740" y="1290"/>
                      <a:pt x="813" y="1163"/>
                    </a:cubicBezTo>
                    <a:lnTo>
                      <a:pt x="1291"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3" name="Google Shape;2253;p27"/>
              <p:cNvSpPr/>
              <p:nvPr/>
            </p:nvSpPr>
            <p:spPr>
              <a:xfrm rot="5400000">
                <a:off x="7793302" y="2355527"/>
                <a:ext cx="122062" cy="254755"/>
              </a:xfrm>
              <a:custGeom>
                <a:rect b="b" l="l" r="r" t="t"/>
                <a:pathLst>
                  <a:path extrusionOk="0" h="4337" w="2078">
                    <a:moveTo>
                      <a:pt x="537" y="1"/>
                    </a:moveTo>
                    <a:lnTo>
                      <a:pt x="206" y="962"/>
                    </a:lnTo>
                    <a:cubicBezTo>
                      <a:pt x="97" y="1160"/>
                      <a:pt x="1" y="1486"/>
                      <a:pt x="206" y="1764"/>
                    </a:cubicBezTo>
                    <a:lnTo>
                      <a:pt x="1658" y="4170"/>
                    </a:lnTo>
                    <a:cubicBezTo>
                      <a:pt x="1773" y="4279"/>
                      <a:pt x="1926" y="4336"/>
                      <a:pt x="2078" y="4336"/>
                    </a:cubicBezTo>
                    <a:lnTo>
                      <a:pt x="2078" y="3888"/>
                    </a:lnTo>
                    <a:cubicBezTo>
                      <a:pt x="2003" y="3888"/>
                      <a:pt x="1926" y="3861"/>
                      <a:pt x="1868" y="3806"/>
                    </a:cubicBezTo>
                    <a:lnTo>
                      <a:pt x="587" y="1565"/>
                    </a:lnTo>
                    <a:cubicBezTo>
                      <a:pt x="517" y="1453"/>
                      <a:pt x="527" y="1285"/>
                      <a:pt x="587" y="1163"/>
                    </a:cubicBezTo>
                    <a:lnTo>
                      <a:pt x="954"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4" name="Google Shape;2254;p27"/>
              <p:cNvSpPr/>
              <p:nvPr/>
            </p:nvSpPr>
            <p:spPr>
              <a:xfrm rot="5400000">
                <a:off x="7460128" y="1755204"/>
                <a:ext cx="242772" cy="455940"/>
              </a:xfrm>
              <a:custGeom>
                <a:rect b="b" l="l" r="r" t="t"/>
                <a:pathLst>
                  <a:path extrusionOk="0" h="7762" w="4133">
                    <a:moveTo>
                      <a:pt x="2078" y="446"/>
                    </a:moveTo>
                    <a:cubicBezTo>
                      <a:pt x="2154" y="446"/>
                      <a:pt x="2230" y="474"/>
                      <a:pt x="2289" y="530"/>
                    </a:cubicBezTo>
                    <a:lnTo>
                      <a:pt x="3570" y="4587"/>
                    </a:lnTo>
                    <a:cubicBezTo>
                      <a:pt x="3621" y="4695"/>
                      <a:pt x="3646" y="4830"/>
                      <a:pt x="3570" y="4989"/>
                    </a:cubicBezTo>
                    <a:lnTo>
                      <a:pt x="2289" y="7230"/>
                    </a:lnTo>
                    <a:cubicBezTo>
                      <a:pt x="2230" y="7286"/>
                      <a:pt x="2154" y="7314"/>
                      <a:pt x="2078" y="7314"/>
                    </a:cubicBezTo>
                    <a:cubicBezTo>
                      <a:pt x="2002" y="7314"/>
                      <a:pt x="1926" y="7286"/>
                      <a:pt x="1867" y="7230"/>
                    </a:cubicBezTo>
                    <a:lnTo>
                      <a:pt x="587" y="4989"/>
                    </a:lnTo>
                    <a:cubicBezTo>
                      <a:pt x="517" y="4879"/>
                      <a:pt x="527" y="4710"/>
                      <a:pt x="587" y="4587"/>
                    </a:cubicBezTo>
                    <a:lnTo>
                      <a:pt x="1867" y="530"/>
                    </a:lnTo>
                    <a:cubicBezTo>
                      <a:pt x="1926" y="474"/>
                      <a:pt x="2002" y="446"/>
                      <a:pt x="2078" y="446"/>
                    </a:cubicBezTo>
                    <a:close/>
                    <a:moveTo>
                      <a:pt x="2079" y="0"/>
                    </a:moveTo>
                    <a:cubicBezTo>
                      <a:pt x="1927" y="0"/>
                      <a:pt x="1774" y="56"/>
                      <a:pt x="1658" y="167"/>
                    </a:cubicBezTo>
                    <a:lnTo>
                      <a:pt x="207" y="4387"/>
                    </a:lnTo>
                    <a:cubicBezTo>
                      <a:pt x="97" y="4584"/>
                      <a:pt x="0" y="4912"/>
                      <a:pt x="207" y="5190"/>
                    </a:cubicBezTo>
                    <a:lnTo>
                      <a:pt x="1658" y="7595"/>
                    </a:lnTo>
                    <a:cubicBezTo>
                      <a:pt x="1774" y="7706"/>
                      <a:pt x="1927" y="7761"/>
                      <a:pt x="2079" y="7761"/>
                    </a:cubicBezTo>
                    <a:cubicBezTo>
                      <a:pt x="2231" y="7761"/>
                      <a:pt x="2384" y="7706"/>
                      <a:pt x="2500" y="7595"/>
                    </a:cubicBezTo>
                    <a:lnTo>
                      <a:pt x="3951" y="5190"/>
                    </a:lnTo>
                    <a:cubicBezTo>
                      <a:pt x="4133" y="4869"/>
                      <a:pt x="4041" y="4632"/>
                      <a:pt x="3951" y="4387"/>
                    </a:cubicBezTo>
                    <a:lnTo>
                      <a:pt x="2500" y="167"/>
                    </a:lnTo>
                    <a:cubicBezTo>
                      <a:pt x="2384" y="56"/>
                      <a:pt x="2231" y="0"/>
                      <a:pt x="207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5" name="Google Shape;2255;p27"/>
              <p:cNvSpPr/>
              <p:nvPr/>
            </p:nvSpPr>
            <p:spPr>
              <a:xfrm rot="5400000">
                <a:off x="7621135" y="1361823"/>
                <a:ext cx="298634" cy="422517"/>
              </a:xfrm>
              <a:custGeom>
                <a:rect b="b" l="l" r="r" t="t"/>
                <a:pathLst>
                  <a:path extrusionOk="0" h="7193" w="5084">
                    <a:moveTo>
                      <a:pt x="3366" y="1"/>
                    </a:moveTo>
                    <a:lnTo>
                      <a:pt x="3963" y="1163"/>
                    </a:lnTo>
                    <a:cubicBezTo>
                      <a:pt x="4044" y="1275"/>
                      <a:pt x="4061" y="1425"/>
                      <a:pt x="3963" y="1565"/>
                    </a:cubicBezTo>
                    <a:lnTo>
                      <a:pt x="212" y="6162"/>
                    </a:lnTo>
                    <a:cubicBezTo>
                      <a:pt x="153" y="6217"/>
                      <a:pt x="77" y="6245"/>
                      <a:pt x="0" y="6245"/>
                    </a:cubicBezTo>
                    <a:lnTo>
                      <a:pt x="0" y="7193"/>
                    </a:lnTo>
                    <a:cubicBezTo>
                      <a:pt x="153" y="7193"/>
                      <a:pt x="305" y="7138"/>
                      <a:pt x="422" y="7028"/>
                    </a:cubicBezTo>
                    <a:lnTo>
                      <a:pt x="4871" y="1766"/>
                    </a:lnTo>
                    <a:lnTo>
                      <a:pt x="4871" y="1764"/>
                    </a:lnTo>
                    <a:cubicBezTo>
                      <a:pt x="5084" y="1478"/>
                      <a:pt x="5052" y="1188"/>
                      <a:pt x="4871" y="962"/>
                    </a:cubicBezTo>
                    <a:lnTo>
                      <a:pt x="4336"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6" name="Google Shape;2256;p27"/>
              <p:cNvSpPr/>
              <p:nvPr/>
            </p:nvSpPr>
            <p:spPr>
              <a:xfrm rot="5400000">
                <a:off x="7716851" y="1359032"/>
                <a:ext cx="200127" cy="329590"/>
              </a:xfrm>
              <a:custGeom>
                <a:rect b="b" l="l" r="r" t="t"/>
                <a:pathLst>
                  <a:path extrusionOk="0" h="5611" w="3407">
                    <a:moveTo>
                      <a:pt x="2114" y="1"/>
                    </a:moveTo>
                    <a:lnTo>
                      <a:pt x="2592" y="1163"/>
                    </a:lnTo>
                    <a:cubicBezTo>
                      <a:pt x="2662" y="1290"/>
                      <a:pt x="2692" y="1425"/>
                      <a:pt x="2592" y="1565"/>
                    </a:cubicBezTo>
                    <a:lnTo>
                      <a:pt x="210" y="4856"/>
                    </a:lnTo>
                    <a:cubicBezTo>
                      <a:pt x="152" y="4912"/>
                      <a:pt x="77" y="4939"/>
                      <a:pt x="0" y="4939"/>
                    </a:cubicBezTo>
                    <a:lnTo>
                      <a:pt x="0" y="5610"/>
                    </a:lnTo>
                    <a:cubicBezTo>
                      <a:pt x="152" y="5610"/>
                      <a:pt x="305" y="5555"/>
                      <a:pt x="422" y="5444"/>
                    </a:cubicBezTo>
                    <a:lnTo>
                      <a:pt x="3208" y="1766"/>
                    </a:lnTo>
                    <a:lnTo>
                      <a:pt x="3208" y="1764"/>
                    </a:lnTo>
                    <a:cubicBezTo>
                      <a:pt x="3406" y="1473"/>
                      <a:pt x="3330" y="1150"/>
                      <a:pt x="3208" y="962"/>
                    </a:cubicBezTo>
                    <a:lnTo>
                      <a:pt x="2775"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7" name="Google Shape;2257;p27"/>
              <p:cNvSpPr/>
              <p:nvPr/>
            </p:nvSpPr>
            <p:spPr>
              <a:xfrm rot="5400000">
                <a:off x="7794006" y="1356712"/>
                <a:ext cx="120652" cy="254755"/>
              </a:xfrm>
              <a:custGeom>
                <a:rect b="b" l="l" r="r" t="t"/>
                <a:pathLst>
                  <a:path extrusionOk="0" h="4337" w="2054">
                    <a:moveTo>
                      <a:pt x="1125" y="1"/>
                    </a:moveTo>
                    <a:lnTo>
                      <a:pt x="1491" y="1163"/>
                    </a:lnTo>
                    <a:cubicBezTo>
                      <a:pt x="1543" y="1271"/>
                      <a:pt x="1569" y="1406"/>
                      <a:pt x="1491" y="1565"/>
                    </a:cubicBezTo>
                    <a:lnTo>
                      <a:pt x="210" y="3806"/>
                    </a:lnTo>
                    <a:cubicBezTo>
                      <a:pt x="153" y="3861"/>
                      <a:pt x="77" y="3890"/>
                      <a:pt x="0" y="3890"/>
                    </a:cubicBezTo>
                    <a:lnTo>
                      <a:pt x="0" y="4336"/>
                    </a:lnTo>
                    <a:cubicBezTo>
                      <a:pt x="153" y="4336"/>
                      <a:pt x="305" y="4281"/>
                      <a:pt x="422" y="4170"/>
                    </a:cubicBezTo>
                    <a:lnTo>
                      <a:pt x="1872" y="1766"/>
                    </a:lnTo>
                    <a:lnTo>
                      <a:pt x="1872" y="1764"/>
                    </a:lnTo>
                    <a:cubicBezTo>
                      <a:pt x="2054" y="1445"/>
                      <a:pt x="1964" y="1208"/>
                      <a:pt x="1872" y="962"/>
                    </a:cubicBezTo>
                    <a:lnTo>
                      <a:pt x="1543"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8" name="Google Shape;2258;p27"/>
              <p:cNvSpPr/>
              <p:nvPr/>
            </p:nvSpPr>
            <p:spPr>
              <a:xfrm rot="5400000">
                <a:off x="7899151" y="1959267"/>
                <a:ext cx="115953" cy="49165"/>
              </a:xfrm>
              <a:custGeom>
                <a:rect b="b" l="l" r="r" t="t"/>
                <a:pathLst>
                  <a:path extrusionOk="0" h="837" w="1974">
                    <a:moveTo>
                      <a:pt x="0" y="1"/>
                    </a:moveTo>
                    <a:lnTo>
                      <a:pt x="567" y="670"/>
                    </a:lnTo>
                    <a:cubicBezTo>
                      <a:pt x="683" y="781"/>
                      <a:pt x="836" y="836"/>
                      <a:pt x="988" y="836"/>
                    </a:cubicBezTo>
                    <a:cubicBezTo>
                      <a:pt x="1140" y="836"/>
                      <a:pt x="1293" y="781"/>
                      <a:pt x="1409" y="670"/>
                    </a:cubicBezTo>
                    <a:lnTo>
                      <a:pt x="1974"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9" name="Google Shape;2259;p27"/>
              <p:cNvSpPr/>
              <p:nvPr/>
            </p:nvSpPr>
            <p:spPr>
              <a:xfrm rot="5400000">
                <a:off x="6480862" y="1043257"/>
                <a:ext cx="2252446" cy="746879"/>
              </a:xfrm>
              <a:custGeom>
                <a:rect b="b" l="l" r="r" t="t"/>
                <a:pathLst>
                  <a:path extrusionOk="0" fill="none" h="12715" w="76283">
                    <a:moveTo>
                      <a:pt x="0" y="1"/>
                    </a:moveTo>
                    <a:lnTo>
                      <a:pt x="76282" y="1"/>
                    </a:lnTo>
                    <a:lnTo>
                      <a:pt x="76282" y="12714"/>
                    </a:lnTo>
                    <a:lnTo>
                      <a:pt x="0" y="12714"/>
                    </a:lnTo>
                    <a:close/>
                  </a:path>
                </a:pathLst>
              </a:custGeom>
              <a:solidFill>
                <a:schemeClr val="accent1"/>
              </a:solidFill>
              <a:ln cap="flat" cmpd="sng" w="19050">
                <a:solidFill>
                  <a:schemeClr val="accent1"/>
                </a:solidFill>
                <a:prstDash val="solid"/>
                <a:miter lim="166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260" name="Google Shape;2260;p27"/>
          <p:cNvGrpSpPr/>
          <p:nvPr/>
        </p:nvGrpSpPr>
        <p:grpSpPr>
          <a:xfrm>
            <a:off x="7389675" y="3646613"/>
            <a:ext cx="589450" cy="656975"/>
            <a:chOff x="7389675" y="3646613"/>
            <a:chExt cx="589450" cy="656975"/>
          </a:xfrm>
        </p:grpSpPr>
        <p:sp>
          <p:nvSpPr>
            <p:cNvPr id="2261" name="Google Shape;2261;p27"/>
            <p:cNvSpPr/>
            <p:nvPr/>
          </p:nvSpPr>
          <p:spPr>
            <a:xfrm>
              <a:off x="7389675" y="3646613"/>
              <a:ext cx="335100" cy="3351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2" name="Google Shape;2262;p27"/>
            <p:cNvSpPr/>
            <p:nvPr/>
          </p:nvSpPr>
          <p:spPr>
            <a:xfrm>
              <a:off x="7799725" y="41241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63" name="Google Shape;2263;p27"/>
          <p:cNvSpPr/>
          <p:nvPr/>
        </p:nvSpPr>
        <p:spPr>
          <a:xfrm>
            <a:off x="623525" y="2705988"/>
            <a:ext cx="179400" cy="179400"/>
          </a:xfrm>
          <a:prstGeom prst="star4">
            <a:avLst>
              <a:gd fmla="val 15296"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Cocktail Bar for Social Media by Slidesgo">
  <a:themeElements>
    <a:clrScheme name="Simple Light">
      <a:dk1>
        <a:srgbClr val="626D21"/>
      </a:dk1>
      <a:lt1>
        <a:srgbClr val="F7F1EB"/>
      </a:lt1>
      <a:dk2>
        <a:srgbClr val="3F4236"/>
      </a:dk2>
      <a:lt2>
        <a:srgbClr val="BDC993"/>
      </a:lt2>
      <a:accent1>
        <a:srgbClr val="F9E2CD"/>
      </a:accent1>
      <a:accent2>
        <a:srgbClr val="FFC476"/>
      </a:accent2>
      <a:accent3>
        <a:srgbClr val="D85A25"/>
      </a:accent3>
      <a:accent4>
        <a:srgbClr val="CE5B83"/>
      </a:accent4>
      <a:accent5>
        <a:srgbClr val="FFFFFF"/>
      </a:accent5>
      <a:accent6>
        <a:srgbClr val="FFFFFF"/>
      </a:accent6>
      <a:hlink>
        <a:srgbClr val="626D2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